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70288-8E8B-86D3-9629-28E584555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40A08-6A4C-97AA-3BB3-AD2055379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46E8F-97B8-8AC9-1D1C-35ED64594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A6F2-379D-40B4-AE59-13161DC8C9E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0FA00-065E-10A1-7E56-C39329A5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32212-1D76-EDCD-2C08-7F87FFC3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A2D-CE33-475A-B45C-37C28F674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5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374B-2756-D8D4-B70C-EDD49CBBA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782DD-F196-F2EA-9F58-936FCE915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08749-4AB1-FA82-E23B-F0C9926D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A6F2-379D-40B4-AE59-13161DC8C9E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E910C-F692-A959-AB8D-E02102265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16088-0562-2B1E-266D-776F6A68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A2D-CE33-475A-B45C-37C28F674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8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253254-4C87-3296-D0D3-9D17F09B1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C82A0-86B1-A599-FB3A-D8CD5CE78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63656-4EA3-0F2F-2412-6D09CB41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A6F2-379D-40B4-AE59-13161DC8C9E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D568-5CE0-A948-63C6-1A691D19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96CC3-FB0B-6498-FD7D-F34F3B94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A2D-CE33-475A-B45C-37C28F674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5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52B9-94C2-627A-0D1A-4C5BC0F5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B737E-9BAE-C165-AC1B-596C47335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F22B3-EAA9-515D-EC86-4CF9919C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A6F2-379D-40B4-AE59-13161DC8C9E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23F95-B5C4-7CC4-0AF0-037524C95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A52BD-4C76-FC9F-604E-7D2CC324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A2D-CE33-475A-B45C-37C28F674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7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06EA-19B8-925F-84EB-6706C4738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48623-0A5D-B778-E17C-6353FEC2D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4BE15-1812-B6A8-0F5B-57BC6922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A6F2-379D-40B4-AE59-13161DC8C9E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5FD43-F476-70D9-8331-66A80BCA0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B336E-3E3A-27DF-2A94-BF41EEB3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A2D-CE33-475A-B45C-37C28F674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1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B5B9-ACF1-4FC0-5EE1-F1D408CE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8B959-1C55-A568-2628-65E8FCF9A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9CBC8-7B93-5A03-F604-0DF1B19F2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5E44F-1E57-81E2-B125-680CD043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A6F2-379D-40B4-AE59-13161DC8C9E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BFA57-DA19-13B6-BE98-CFF543593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7ED3A-2221-ACFE-1028-A7A4A859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A2D-CE33-475A-B45C-37C28F674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8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11AE-A929-C810-9FED-EB46AB88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B1467-3AF3-E88A-916B-EAC472C6D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9F3A4-A2D1-36B8-1629-4C78DE48B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FAF4E-9870-5E91-26DD-D25294490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5F044E-D963-5F97-274C-77AAC6203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77B685-EC24-DF4A-EDEC-4C1973F2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A6F2-379D-40B4-AE59-13161DC8C9E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A6FD4A-E863-389B-8544-F27065207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F8901C-A6BD-06E9-C929-B897EB8E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A2D-CE33-475A-B45C-37C28F674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07A2-1C62-E7D4-1180-3311285A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642C7-4D40-EAD3-50E0-5BC71BB36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A6F2-379D-40B4-AE59-13161DC8C9E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D297E-BF72-3AE9-6AC3-51A08716E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35996-5877-487C-1C64-E64B331B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A2D-CE33-475A-B45C-37C28F674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4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9DA1E-B137-79DD-C2F4-DD6361A3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A6F2-379D-40B4-AE59-13161DC8C9E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EDC92-7BE5-6400-4637-A56A8B28A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0AA1D-35C8-D7F4-FDE8-5440D5BD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A2D-CE33-475A-B45C-37C28F674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3820-E47E-564F-C5B5-2B48F22AF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5C0F3-F5B6-381E-CEDD-74AB25136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85C53-8E1B-3B2D-DC08-2C6360542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85576-ADF9-0301-7C8C-D7EE4536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A6F2-379D-40B4-AE59-13161DC8C9E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162A8-E798-F481-E38A-109A3FED0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F2EC3-83B0-4F22-5E33-102F94CE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A2D-CE33-475A-B45C-37C28F674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7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5AB1-EA68-46AF-3FDF-48F9653B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C8D3F-0CE5-4552-E021-C030F6627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75CBA-49BA-4BD1-0A4E-423D9019A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E2F21-38C4-5439-96F6-56FE7F575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A6F2-379D-40B4-AE59-13161DC8C9E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3199E-6EA3-EB9E-6628-985B7543F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F8535-583E-2D57-E315-376927CAE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A2D-CE33-475A-B45C-37C28F674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3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4E9028-848E-0ED5-1B79-8EEFC04BD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4197B-A1DB-B424-66F4-E8DC5A490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D30CB-E00F-3134-87CE-172E7DF96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A6F2-379D-40B4-AE59-13161DC8C9E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AFB9F-A0D4-0995-54AC-82FD0EAF8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D0635-180C-50E8-C73B-A2C303752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01A2D-CE33-475A-B45C-37C28F674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4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wresearch.org/short-reads/2023/02/09/key-facts-as-india-surpasses-china-as-the-worlds-most-populous-country/" TargetMode="External"/><Relationship Id="rId2" Type="http://schemas.openxmlformats.org/officeDocument/2006/relationships/hyperlink" Target="https://www.mapsofindia.com/maps/india/population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955C-151D-437E-6557-E3FE72FCB0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Sustainability</a:t>
            </a:r>
            <a:br>
              <a:rPr lang="en-US" dirty="0"/>
            </a:br>
            <a:r>
              <a:rPr lang="en-US" dirty="0"/>
              <a:t>India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AFBD4-8394-04C9-6ABF-95FE340C6F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A title slide: which includes your name and the title of your project. Be creative with your title, perhaps tailor it to the one or two things about your country's unsustainable practice. A </a:t>
            </a:r>
            <a:r>
              <a:rPr lang="en-US" b="0" i="0" dirty="0" err="1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tradtional</a:t>
            </a:r>
            <a:r>
              <a:rPr lang="en-US" b="0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 title (like your country's name) is fine of course, but I would like you to try and come up with a creative, more appealing title.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829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BCF4-C66E-2934-9191-4134713EF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B5228-5CA8-6278-741C-1CB1D19CE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https://www.mapsofindia.com/maps/india/population.htm</a:t>
            </a:r>
            <a:endParaRPr lang="en-US" dirty="0"/>
          </a:p>
          <a:p>
            <a:r>
              <a:rPr lang="en-US" dirty="0">
                <a:hlinkClick r:id="rId3"/>
              </a:rPr>
              <a:t>https://www.pewresearch.org/short-reads/2023/02/09/key-facts-as-india-surpasses-china-as-the-worlds-most-populous-country/</a:t>
            </a:r>
            <a:endParaRPr lang="en-US" dirty="0"/>
          </a:p>
          <a:p>
            <a:r>
              <a:rPr lang="en-US" dirty="0"/>
              <a:t>https://www.imf.org/external/datamapper/profile/IND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6072A-B01E-8B35-4AE8-3F7C14766450}"/>
              </a:ext>
            </a:extLst>
          </p:cNvPr>
          <p:cNvSpPr txBox="1"/>
          <p:nvPr/>
        </p:nvSpPr>
        <p:spPr>
          <a:xfrm>
            <a:off x="6549690" y="5711735"/>
            <a:ext cx="60970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References slide: be sure to cite all necessary content (information, images, maps, etc.) in MLA format.</a:t>
            </a:r>
          </a:p>
          <a:p>
            <a:br>
              <a:rPr lang="en-US" b="0" dirty="0">
                <a:effectLst/>
                <a:latin typeface="inherit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06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C3CB1-305E-B715-B958-BF3E5880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8F9929-A17A-2946-FA84-9321245483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165864"/>
          <a:ext cx="10515600" cy="167086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1748206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5716179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70025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43059714"/>
                    </a:ext>
                  </a:extLst>
                </a:gridCol>
              </a:tblGrid>
              <a:tr h="161267">
                <a:tc>
                  <a:txBody>
                    <a:bodyPr/>
                    <a:lstStyle/>
                    <a:p>
                      <a:r>
                        <a:rPr lang="en-US" sz="800" b="1">
                          <a:effectLst/>
                        </a:rPr>
                        <a:t>Criteria</a:t>
                      </a:r>
                      <a:endParaRPr lang="en-US" sz="800">
                        <a:effectLst/>
                      </a:endParaRPr>
                    </a:p>
                  </a:txBody>
                  <a:tcPr marL="20782" marR="20782" marT="20782" marB="20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effectLst/>
                        </a:rPr>
                        <a:t>Inadequate</a:t>
                      </a:r>
                      <a:endParaRPr lang="en-US" sz="800">
                        <a:effectLst/>
                      </a:endParaRPr>
                    </a:p>
                  </a:txBody>
                  <a:tcPr marL="20782" marR="20782" marT="20782" marB="20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effectLst/>
                        </a:rPr>
                        <a:t>Competent</a:t>
                      </a:r>
                      <a:endParaRPr lang="en-US" sz="800">
                        <a:effectLst/>
                      </a:endParaRPr>
                    </a:p>
                  </a:txBody>
                  <a:tcPr marL="20782" marR="20782" marT="20782" marB="20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effectLst/>
                        </a:rPr>
                        <a:t>Proficient</a:t>
                      </a:r>
                      <a:endParaRPr lang="en-US" sz="800">
                        <a:effectLst/>
                      </a:endParaRPr>
                    </a:p>
                  </a:txBody>
                  <a:tcPr marL="20782" marR="20782" marT="20782" marB="20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0682"/>
                  </a:ext>
                </a:extLst>
              </a:tr>
              <a:tr h="280970">
                <a:tc>
                  <a:txBody>
                    <a:bodyPr/>
                    <a:lstStyle/>
                    <a:p>
                      <a:r>
                        <a:rPr lang="en-US" sz="800" b="1">
                          <a:effectLst/>
                        </a:rPr>
                        <a:t>Introduction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(5 points possible)</a:t>
                      </a:r>
                    </a:p>
                  </a:txBody>
                  <a:tcPr marL="20782" marR="20782" marT="20782" marB="20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5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No apparent introduction. Missing a title page and/or thesis.</a:t>
                      </a:r>
                    </a:p>
                  </a:txBody>
                  <a:tcPr marL="20782" marR="20782" marT="20782" marB="20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5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May include a title page, but the thesis and topic are not clear and concise.</a:t>
                      </a:r>
                    </a:p>
                  </a:txBody>
                  <a:tcPr marL="20782" marR="20782" marT="20782" marB="20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5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Includes a title page with the name of the presenter, the chosen topic is explained clearly, and the thesis is stated clearly.</a:t>
                      </a:r>
                    </a:p>
                  </a:txBody>
                  <a:tcPr marL="20782" marR="20782" marT="20782" marB="20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5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945861"/>
                  </a:ext>
                </a:extLst>
              </a:tr>
              <a:tr h="400673">
                <a:tc>
                  <a:txBody>
                    <a:bodyPr/>
                    <a:lstStyle/>
                    <a:p>
                      <a:r>
                        <a:rPr lang="en-US" sz="800" b="1">
                          <a:effectLst/>
                        </a:rPr>
                        <a:t>Body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(20 points possible)</a:t>
                      </a:r>
                    </a:p>
                  </a:txBody>
                  <a:tcPr marL="20782" marR="20782" marT="20782" marB="20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May include no graphics or maps, less than 5 slides which contain text, and the slides include less than 4 items.</a:t>
                      </a:r>
                    </a:p>
                  </a:txBody>
                  <a:tcPr marL="20782" marR="20782" marT="20782" marB="20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Some graphics or maps are included, maybe not directly related to the chosen topic. There are at least 5 slides present that contain text.</a:t>
                      </a:r>
                    </a:p>
                  </a:txBody>
                  <a:tcPr marL="20782" marR="20782" marT="20782" marB="20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Includes maps/graphics/charts directly tied to chosen topic and slide, 5 or more slides containing text, and each text slide includes at least 4 items.</a:t>
                      </a:r>
                    </a:p>
                  </a:txBody>
                  <a:tcPr marL="20782" marR="20782" marT="20782" marB="20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610821"/>
                  </a:ext>
                </a:extLst>
              </a:tr>
              <a:tr h="400673">
                <a:tc>
                  <a:txBody>
                    <a:bodyPr/>
                    <a:lstStyle/>
                    <a:p>
                      <a:r>
                        <a:rPr lang="en-US" sz="800" b="1">
                          <a:effectLst/>
                        </a:rPr>
                        <a:t>Conclusion/Summary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(10 points possible)</a:t>
                      </a:r>
                    </a:p>
                  </a:txBody>
                  <a:tcPr marL="20782" marR="20782" marT="20782" marB="20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5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No clear summary of main topics or missing a concluding slide.</a:t>
                      </a:r>
                    </a:p>
                  </a:txBody>
                  <a:tcPr marL="20782" marR="20782" marT="20782" marB="20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5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A summary or concluding slide may be present, but does not present a clear and concise conclusion of the chosen topic (less than three items).</a:t>
                      </a:r>
                    </a:p>
                  </a:txBody>
                  <a:tcPr marL="20782" marR="20782" marT="20782" marB="20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5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The main items of the chosen topic are summarized and the concluding comments are on one slide containing at least 3 items.</a:t>
                      </a:r>
                    </a:p>
                  </a:txBody>
                  <a:tcPr marL="20782" marR="20782" marT="20782" marB="20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5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88601"/>
                  </a:ext>
                </a:extLst>
              </a:tr>
              <a:tr h="280970">
                <a:tc>
                  <a:txBody>
                    <a:bodyPr/>
                    <a:lstStyle/>
                    <a:p>
                      <a:r>
                        <a:rPr lang="en-US" sz="800" b="1">
                          <a:effectLst/>
                        </a:rPr>
                        <a:t>References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(5 points possible)</a:t>
                      </a:r>
                    </a:p>
                  </a:txBody>
                  <a:tcPr marL="20782" marR="20782" marT="20782" marB="20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No references present.</a:t>
                      </a:r>
                    </a:p>
                  </a:txBody>
                  <a:tcPr marL="20782" marR="20782" marT="20782" marB="20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May include less than 3 references or the references are not listed using the correct MLA format.</a:t>
                      </a:r>
                    </a:p>
                  </a:txBody>
                  <a:tcPr marL="20782" marR="20782" marT="20782" marB="20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Includes at least 3 references in the correct MLA format.</a:t>
                      </a:r>
                    </a:p>
                  </a:txBody>
                  <a:tcPr marL="20782" marR="20782" marT="20782" marB="20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28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30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83C04-F3F3-A601-0112-967770861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endParaRPr lang="en-US" sz="5400" dirty="0"/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F7AAB-68E4-48BF-F908-FB3EEF42D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lnSpcReduction="10000"/>
          </a:bodyPr>
          <a:lstStyle/>
          <a:p>
            <a:r>
              <a:rPr lang="en-US" sz="2200" b="0" i="0" dirty="0">
                <a:effectLst/>
                <a:latin typeface="Open Sans" panose="020B0606030504020204" pitchFamily="34" charset="0"/>
              </a:rPr>
              <a:t>India is a large nation with a diverse landscape which makes it a great subject</a:t>
            </a:r>
          </a:p>
          <a:p>
            <a:r>
              <a:rPr lang="en-US" sz="2200" dirty="0"/>
              <a:t>1,433,448,800 people, largest population</a:t>
            </a:r>
          </a:p>
          <a:p>
            <a:r>
              <a:rPr lang="en-US" sz="2200" dirty="0"/>
              <a:t>Total land is 2,973,190Km^2</a:t>
            </a:r>
          </a:p>
          <a:p>
            <a:r>
              <a:rPr lang="en-US" sz="2200" dirty="0"/>
              <a:t>Located in South Asia. Made up of 28 states and 8 Union territories.</a:t>
            </a:r>
          </a:p>
          <a:p>
            <a:r>
              <a:rPr lang="en-US" sz="2200" dirty="0"/>
              <a:t>The capital is New Delhi</a:t>
            </a:r>
          </a:p>
          <a:p>
            <a:endParaRPr lang="en-US" sz="2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D883DB-714D-D323-51A8-B222C9FF35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8" r="7632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8" name="Rectangle 3085">
            <a:extLst>
              <a:ext uri="{FF2B5EF4-FFF2-40B4-BE49-F238E27FC236}">
                <a16:creationId xmlns:a16="http://schemas.microsoft.com/office/drawing/2014/main" id="{26CAED0A-2A45-4C9C-BCDD-21A8A092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0CF8D-F3C1-9C87-837F-2BF2C1A4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/>
              <a:t>Population Distribution Urban vs rural population</a:t>
            </a:r>
          </a:p>
        </p:txBody>
      </p:sp>
      <p:sp>
        <p:nvSpPr>
          <p:cNvPr id="3099" name="Rectangle 308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0" name="Rectangle 308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71F6B-A845-3CE3-8596-5F02FC252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4160725" cy="359898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Open Sans" panose="020B0606030504020204" pitchFamily="34" charset="0"/>
              </a:rPr>
              <a:t>Slides with informative data and maps/graphs 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Open Sans" panose="020B0606030504020204" pitchFamily="34" charset="0"/>
              </a:rPr>
              <a:t>Demographics</a:t>
            </a:r>
          </a:p>
          <a:p>
            <a:r>
              <a:rPr lang="en-US" sz="2000" dirty="0"/>
              <a:t>India's population is distributed unevenly, with a significant portion residing in urban areas. The coexistence of various ethnicities, languages, and religions adds to the nation's unique demographic tapestry.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55D9494-4501-E95A-3043-5D3B5C5D4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94" b="4"/>
          <a:stretch/>
        </p:blipFill>
        <p:spPr bwMode="auto">
          <a:xfrm>
            <a:off x="5418759" y="2559047"/>
            <a:ext cx="2741805" cy="363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5C4ECFC-71B7-7A58-6134-4A042DF82F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9080"/>
          <a:stretch/>
        </p:blipFill>
        <p:spPr bwMode="auto">
          <a:xfrm>
            <a:off x="8412616" y="2559047"/>
            <a:ext cx="2743620" cy="363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1" name="Rectangle 309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8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2D94-EC26-767B-403D-D84EC0AA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GDP, major industries, </a:t>
            </a:r>
            <a:r>
              <a:rPr lang="en-US" dirty="0" err="1"/>
              <a:t>ecom</a:t>
            </a:r>
            <a:r>
              <a:rPr lang="en-US" dirty="0"/>
              <a:t> </a:t>
            </a:r>
            <a:r>
              <a:rPr lang="en-US" dirty="0" err="1"/>
              <a:t>chall</a:t>
            </a:r>
            <a:r>
              <a:rPr lang="en-US" dirty="0"/>
              <a:t> and </a:t>
            </a:r>
            <a:r>
              <a:rPr lang="en-US" dirty="0" err="1"/>
              <a:t>oppor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E4E6-81D0-8B36-196F-772E708A7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Slides with informative data and maps/graphs 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Economics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India's economy is diverse, with major industries including information technology, agriculture, and manufacturing. However, challenges like income inequality and infrastructure gaps persist.</a:t>
            </a:r>
          </a:p>
          <a:p>
            <a:r>
              <a:rPr lang="en-US" dirty="0"/>
              <a:t>India has a </a:t>
            </a:r>
            <a:r>
              <a:rPr lang="en-US"/>
              <a:t>GDP of nearly 3.7 </a:t>
            </a:r>
            <a:r>
              <a:rPr lang="en-US" dirty="0"/>
              <a:t>trillion USD, ranking 5</a:t>
            </a:r>
            <a:r>
              <a:rPr lang="en-US" baseline="30000" dirty="0"/>
              <a:t>th</a:t>
            </a:r>
            <a:r>
              <a:rPr lang="en-US" dirty="0"/>
              <a:t> in the world.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5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B2192-B56C-371C-B09D-0EF80B1B6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resource, challenges in </a:t>
            </a:r>
            <a:r>
              <a:rPr lang="en-US" dirty="0" err="1"/>
              <a:t>resour</a:t>
            </a:r>
            <a:r>
              <a:rPr lang="en-US" dirty="0"/>
              <a:t>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86F3B-B9AA-3311-1CA7-EB44E05DF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Slides with informative data and maps/graphs 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Natural Resources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India is rich in natural resources, including arable land, minerals, and renewable energy potential. Despite this, sustainable resource management remains a challenge, necessitating thoughtful strategies.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3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A807A-CBA9-F2E9-4361-D4924CC0F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Tranporatioting</a:t>
            </a:r>
            <a:r>
              <a:rPr lang="en-US" dirty="0"/>
              <a:t> </a:t>
            </a:r>
            <a:r>
              <a:rPr lang="en-US" dirty="0" err="1"/>
              <a:t>infracturacute</a:t>
            </a:r>
            <a:br>
              <a:rPr lang="en-US" dirty="0"/>
            </a:br>
            <a:r>
              <a:rPr lang="en-US" dirty="0"/>
              <a:t>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2AC90-529E-8A2F-902A-4B1B1180A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Slides with informative data and maps/graphs 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Transportation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transportation infrastructure spans a vast network of roads, railways, and air travel. As India grapples with the environmental impact, there's a growing need for sustainable transportation solutions.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8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5EE5-FD63-BA30-B6CF-06064A24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Non-sustainable area (aspect that is unsustainable, </a:t>
            </a:r>
            <a:r>
              <a:rPr lang="en-US" dirty="0" err="1"/>
              <a:t>eg</a:t>
            </a:r>
            <a:r>
              <a:rPr lang="en-US" dirty="0"/>
              <a:t> pollution is major cities)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8C54D-6159-0869-328E-D90F0FCC2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Slide(s) containing information on a non-sustainable area of the country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Pollution, particularly in major cities like Delhi, poses a significant challenge. Air and water pollution demand urgent attention to ensure a healthier future for all.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00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9B789-F7BE-DB1A-B9E7-738E50EA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Sustainable practices and policies renewable energy waste management initiatives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61908-1AD7-F7B8-EC9A-129C2E34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Slide(s) containing recommendations to make this country more sustainable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Embrace renewable energy sources like solar and wind power.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Implement robust waste management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Promote sustainable transportation modes.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Encourage public awareness and community engagement in environmental initiatives.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5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75A7-B34B-F297-0288-B7D498AB1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 key findings</a:t>
            </a:r>
            <a:br>
              <a:rPr lang="en-US" dirty="0"/>
            </a:br>
            <a:r>
              <a:rPr lang="en-US" dirty="0"/>
              <a:t>Emphasize this for </a:t>
            </a:r>
            <a:r>
              <a:rPr lang="en-US" dirty="0" err="1"/>
              <a:t>indias</a:t>
            </a:r>
            <a:r>
              <a:rPr lang="en-US" dirty="0"/>
              <a:t>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74A22-5EA5-0B36-A224-EB81B0482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Conclusion slide(s)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 conclusion, India stands at a crossroads, facing both challenges and opportunities in its journey towards sustainability. By adopting eco-friendly practices and fostering a collective commitment to change, India can pave the way for a greener and more sustainable future.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7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844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inherit</vt:lpstr>
      <vt:lpstr>Open Sans</vt:lpstr>
      <vt:lpstr>Söhne</vt:lpstr>
      <vt:lpstr>Office Theme</vt:lpstr>
      <vt:lpstr>Final Project Sustainability India </vt:lpstr>
      <vt:lpstr>PowerPoint Presentation</vt:lpstr>
      <vt:lpstr>Population Distribution Urban vs rural population</vt:lpstr>
      <vt:lpstr>GDP, major industries, ecom chall and oppor</vt:lpstr>
      <vt:lpstr>Overview of resource, challenges in resour management</vt:lpstr>
      <vt:lpstr>Tranporatioting infracturacute challenges and solutions</vt:lpstr>
      <vt:lpstr>Non-sustainable area (aspect that is unsustainable, eg pollution is major cities)</vt:lpstr>
      <vt:lpstr>Sustainable practices and policies renewable energy waste management initiatives </vt:lpstr>
      <vt:lpstr>Summarize key findings Emphasize this for indias future</vt:lpstr>
      <vt:lpstr>PowerPoint Presentation</vt:lpstr>
      <vt:lpstr>Rubric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Sustainability India </dc:title>
  <dc:creator>Kyler Suess</dc:creator>
  <cp:lastModifiedBy>Kyler Suess</cp:lastModifiedBy>
  <cp:revision>3</cp:revision>
  <dcterms:created xsi:type="dcterms:W3CDTF">2023-11-12T20:00:56Z</dcterms:created>
  <dcterms:modified xsi:type="dcterms:W3CDTF">2023-11-13T00:34:42Z</dcterms:modified>
</cp:coreProperties>
</file>