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26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77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685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77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79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1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4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8014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976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137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373F3-6966-441D-B3FC-A6773D521789}" type="datetimeFigureOut">
              <a:rPr lang="ru-RU" smtClean="0"/>
              <a:t>11.06.2024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D7B834-D3EE-4750-AA7B-2C5163F450F0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8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BA958F-6192-4682-8802-7960769A04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991" y="-614125"/>
            <a:ext cx="8637073" cy="254143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Распознавание сердечно-сосудистых заболеваний у пациентов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B559FC-84B8-4E68-9B58-616A59EA1C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85295" y="4441884"/>
            <a:ext cx="1606052" cy="977621"/>
          </a:xfrm>
        </p:spPr>
        <p:txBody>
          <a:bodyPr>
            <a:normAutofit/>
          </a:bodyPr>
          <a:lstStyle/>
          <a:p>
            <a:pPr algn="just"/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Гопиенко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А.д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just"/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КИ22-17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2Б</a:t>
            </a:r>
          </a:p>
        </p:txBody>
      </p:sp>
    </p:spTree>
    <p:extLst>
      <p:ext uri="{BB962C8B-B14F-4D97-AF65-F5344CB8AC3E}">
        <p14:creationId xmlns:p14="http://schemas.microsoft.com/office/powerpoint/2010/main" val="627751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8F3AD-7722-474B-AA4B-9B59BD25B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34242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Вторая модель нейронной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6181843-A3E8-427B-890A-AE0A23EFA0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7835" y="1136677"/>
            <a:ext cx="10802471" cy="4914499"/>
          </a:xfrm>
        </p:spPr>
      </p:pic>
    </p:spTree>
    <p:extLst>
      <p:ext uri="{BB962C8B-B14F-4D97-AF65-F5344CB8AC3E}">
        <p14:creationId xmlns:p14="http://schemas.microsoft.com/office/powerpoint/2010/main" val="1005370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3292F-A204-4A21-B700-FE1D821A4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532" y="168025"/>
            <a:ext cx="9603275" cy="791199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Третья модель нейронной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AE918C2-AE67-4082-8B79-256A4F97B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9532" y="959223"/>
            <a:ext cx="9924633" cy="5100917"/>
          </a:xfrm>
        </p:spPr>
      </p:pic>
    </p:spTree>
    <p:extLst>
      <p:ext uri="{BB962C8B-B14F-4D97-AF65-F5344CB8AC3E}">
        <p14:creationId xmlns:p14="http://schemas.microsoft.com/office/powerpoint/2010/main" val="685079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2C17A-0624-4DA4-AC24-C5ACD269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239743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Результаты моделей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9027FCD-5E94-4296-9A50-0E5A00B29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706604"/>
            <a:ext cx="9947379" cy="2085467"/>
          </a:xfrm>
        </p:spPr>
      </p:pic>
    </p:spTree>
    <p:extLst>
      <p:ext uri="{BB962C8B-B14F-4D97-AF65-F5344CB8AC3E}">
        <p14:creationId xmlns:p14="http://schemas.microsoft.com/office/powerpoint/2010/main" val="3733072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9132BA-7B75-4FDB-832D-985607FA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096" y="0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8DF852-6D71-4BEA-851B-F741D2764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09482"/>
            <a:ext cx="9603275" cy="3556863"/>
          </a:xfrm>
        </p:spPr>
        <p:txBody>
          <a:bodyPr/>
          <a:lstStyle/>
          <a:p>
            <a:r>
              <a:rPr lang="ru-RU" dirty="0"/>
              <a:t>В результате работы были разработаны модели машинного обучения с максимально возможным для распознавания ССЗ у пациентов</a:t>
            </a:r>
          </a:p>
          <a:p>
            <a:r>
              <a:rPr lang="ru-RU" dirty="0"/>
              <a:t>При прохождении курса обучения были получены навыки работы с анализом данных</a:t>
            </a:r>
          </a:p>
          <a:p>
            <a:r>
              <a:rPr lang="ru-RU" dirty="0"/>
              <a:t>Изучены библиотеки для математической статистики (</a:t>
            </a:r>
            <a:r>
              <a:rPr lang="en-US" dirty="0"/>
              <a:t>NumPy, SciPy)</a:t>
            </a:r>
            <a:r>
              <a:rPr lang="ru-RU" dirty="0"/>
              <a:t>, для визуализации данных (</a:t>
            </a:r>
            <a:r>
              <a:rPr lang="en-US" dirty="0"/>
              <a:t>Matplotlib, Seaborn), </a:t>
            </a:r>
            <a:r>
              <a:rPr lang="ru-RU" dirty="0"/>
              <a:t>библиотека </a:t>
            </a:r>
            <a:r>
              <a:rPr lang="en-US" dirty="0"/>
              <a:t>Pandas </a:t>
            </a:r>
            <a:r>
              <a:rPr lang="ru-RU" dirty="0"/>
              <a:t>для работы с данными</a:t>
            </a:r>
            <a:r>
              <a:rPr lang="en-US" dirty="0"/>
              <a:t> </a:t>
            </a:r>
            <a:r>
              <a:rPr lang="ru-RU" dirty="0"/>
              <a:t>и библиотеки для машинного обучения (</a:t>
            </a:r>
            <a:r>
              <a:rPr lang="en-US" dirty="0"/>
              <a:t>Scikit-learn,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42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3AA13A-8F2D-4B3C-B742-EF0E4C40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99" y="349624"/>
            <a:ext cx="9605635" cy="70968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Актуальность проблемы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C47757-6CE4-4E6C-A3EA-579030681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1963271"/>
            <a:ext cx="4645152" cy="3971364"/>
          </a:xfrm>
        </p:spPr>
        <p:txBody>
          <a:bodyPr/>
          <a:lstStyle/>
          <a:p>
            <a:r>
              <a:rPr lang="ru-RU" dirty="0"/>
              <a:t>В настоящее время ССЗ являются главной причиной смертности населения во всём мире. Алгоритмы машинного и глубокого обучения позволяют с большой точностью распознавать заболевания с помощью данных о здоровье пациента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E6CC7B-51DD-4429-B09B-84AFFFC3433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1963" y="1900518"/>
            <a:ext cx="5316267" cy="374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08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F6F2C-A248-4381-8CD7-BA851E24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72" y="168026"/>
            <a:ext cx="11654116" cy="441574"/>
          </a:xfrm>
        </p:spPr>
        <p:txBody>
          <a:bodyPr>
            <a:no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Используемые инструменты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2F531-7EA6-4672-A37F-0D6CE87D4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52918"/>
            <a:ext cx="9603275" cy="4043082"/>
          </a:xfrm>
        </p:spPr>
        <p:txBody>
          <a:bodyPr/>
          <a:lstStyle/>
          <a:p>
            <a:r>
              <a:rPr lang="en-US" dirty="0"/>
              <a:t>Python 3.9</a:t>
            </a:r>
          </a:p>
          <a:p>
            <a:r>
              <a:rPr lang="en-US" dirty="0"/>
              <a:t>NumPy</a:t>
            </a:r>
          </a:p>
          <a:p>
            <a:r>
              <a:rPr lang="en-US" dirty="0"/>
              <a:t>Pandas</a:t>
            </a:r>
          </a:p>
          <a:p>
            <a:r>
              <a:rPr lang="en-US" dirty="0"/>
              <a:t>Matplotlib</a:t>
            </a:r>
          </a:p>
          <a:p>
            <a:r>
              <a:rPr lang="en-US" dirty="0"/>
              <a:t>Scikit-learn</a:t>
            </a:r>
          </a:p>
          <a:p>
            <a:r>
              <a:rPr lang="en-US" dirty="0"/>
              <a:t>TensorFlow</a:t>
            </a:r>
          </a:p>
          <a:p>
            <a:r>
              <a:rPr lang="en-US" dirty="0" err="1"/>
              <a:t>Keras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6975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A5957C-CAFB-476B-8224-D881BF64E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41" y="212849"/>
            <a:ext cx="11304493" cy="66569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Признаки для обучения модели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ED5042CC-A96D-45BE-AC1D-9584E04FC2A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9929" y="735104"/>
            <a:ext cx="10945905" cy="511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66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81D5B-0936-4BCB-ABE7-0739293F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332" y="185955"/>
            <a:ext cx="9603275" cy="773270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Предобработка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5D408B-E1F4-490C-A764-387164FF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941" y="2043952"/>
            <a:ext cx="11609294" cy="4007223"/>
          </a:xfrm>
        </p:spPr>
        <p:txBody>
          <a:bodyPr>
            <a:norm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Удаление колонки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из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датасета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Кодирование категориальных признаков с помощью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OneHot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Encoding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Удаление выбросов с помощью методов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межквартильного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интервала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Визуализация и восстановление пропусков с помощью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KNN Imputer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Нормализация данных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Стандартизация данных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Визуализация сбалансированности данных</a:t>
            </a:r>
          </a:p>
          <a:p>
            <a:pPr marL="0" indent="0">
              <a:buNone/>
            </a:pPr>
            <a:endParaRPr lang="ru-RU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67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FC3C7D-97D7-4665-BECC-B4F40E5D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744" y="96307"/>
            <a:ext cx="9603275" cy="898775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Bagging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классификация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2EE77CC-C93C-40E7-99F7-1AA1268040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563" y="869203"/>
            <a:ext cx="11031088" cy="4887913"/>
          </a:xfrm>
        </p:spPr>
      </p:pic>
    </p:spTree>
    <p:extLst>
      <p:ext uri="{BB962C8B-B14F-4D97-AF65-F5344CB8AC3E}">
        <p14:creationId xmlns:p14="http://schemas.microsoft.com/office/powerpoint/2010/main" val="427735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498764-2B59-419B-8446-7EBFFA8A2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296" y="114236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Adaboost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классификация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2D4E255-1C72-4258-AA10-7543B4F98A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9884" y="933664"/>
            <a:ext cx="10328712" cy="4990672"/>
          </a:xfrm>
        </p:spPr>
      </p:pic>
    </p:spTree>
    <p:extLst>
      <p:ext uri="{BB962C8B-B14F-4D97-AF65-F5344CB8AC3E}">
        <p14:creationId xmlns:p14="http://schemas.microsoft.com/office/powerpoint/2010/main" val="3047290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FE643-C35B-4C25-8F11-B407E9635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105272"/>
            <a:ext cx="9603275" cy="1049235"/>
          </a:xfrm>
        </p:spPr>
        <p:txBody>
          <a:bodyPr/>
          <a:lstStyle/>
          <a:p>
            <a:pPr algn="ctr"/>
            <a:r>
              <a:rPr lang="ru-RU" dirty="0"/>
              <a:t>Градиентный </a:t>
            </a:r>
            <a:r>
              <a:rPr lang="ru-RU" dirty="0" err="1"/>
              <a:t>бустинг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3D7AF64-2F7C-4DD9-8512-D4A3DA37E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4362" y="1052886"/>
            <a:ext cx="9889394" cy="4752228"/>
          </a:xfrm>
        </p:spPr>
      </p:pic>
    </p:spTree>
    <p:extLst>
      <p:ext uri="{BB962C8B-B14F-4D97-AF65-F5344CB8AC3E}">
        <p14:creationId xmlns:p14="http://schemas.microsoft.com/office/powerpoint/2010/main" val="225742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B60C4-160F-4210-BAAE-6E93ACD5B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861" y="20388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Первая модель нейронной сети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407ED55-10BF-48CE-9BBC-12BEBB6D0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0941" y="1048609"/>
            <a:ext cx="10479741" cy="4464685"/>
          </a:xfrm>
        </p:spPr>
      </p:pic>
    </p:spTree>
    <p:extLst>
      <p:ext uri="{BB962C8B-B14F-4D97-AF65-F5344CB8AC3E}">
        <p14:creationId xmlns:p14="http://schemas.microsoft.com/office/powerpoint/2010/main" val="2139198968"/>
      </p:ext>
    </p:extLst>
  </p:cSld>
  <p:clrMapOvr>
    <a:masterClrMapping/>
  </p:clrMapOvr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Галерея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511</TotalTime>
  <Words>181</Words>
  <Application>Microsoft Office PowerPoint</Application>
  <PresentationFormat>Широкоэкранный</PresentationFormat>
  <Paragraphs>33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Gill Sans MT</vt:lpstr>
      <vt:lpstr>Галерея</vt:lpstr>
      <vt:lpstr>Распознавание сердечно-сосудистых заболеваний у пациентов</vt:lpstr>
      <vt:lpstr>Актуальность проблемы</vt:lpstr>
      <vt:lpstr>Используемые инструменты</vt:lpstr>
      <vt:lpstr>Признаки для обучения модели</vt:lpstr>
      <vt:lpstr>Предобработка данных</vt:lpstr>
      <vt:lpstr>Bagging классификация</vt:lpstr>
      <vt:lpstr>Adaboost классификация</vt:lpstr>
      <vt:lpstr>Градиентный бустинг</vt:lpstr>
      <vt:lpstr>Первая модель нейронной сети</vt:lpstr>
      <vt:lpstr>Вторая модель нейронной сети</vt:lpstr>
      <vt:lpstr>Третья модель нейронной сети</vt:lpstr>
      <vt:lpstr>Результаты моделей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Распознавание сердечно-сосудистых заболеваний у пациентов</dc:title>
  <dc:creator>Alexandr</dc:creator>
  <cp:lastModifiedBy>Alexandr</cp:lastModifiedBy>
  <cp:revision>8</cp:revision>
  <dcterms:created xsi:type="dcterms:W3CDTF">2024-06-09T14:43:45Z</dcterms:created>
  <dcterms:modified xsi:type="dcterms:W3CDTF">2024-06-11T17:13:34Z</dcterms:modified>
</cp:coreProperties>
</file>