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60" r:id="rId3"/>
    <p:sldId id="259" r:id="rId4"/>
    <p:sldId id="257" r:id="rId5"/>
    <p:sldId id="263" r:id="rId6"/>
    <p:sldId id="261" r:id="rId7"/>
    <p:sldId id="262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FB17F-FC84-4BED-C99F-7063A84F7A38}" v="728" dt="2025-10-05T07:04:26.655"/>
    <p1510:client id="{A87D0B8A-989E-1A09-F51C-0E627B4E7A4E}" v="589" dt="2025-10-05T07:38:0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6B2B-43D3-4820-B977-F0BFC74FE994}" type="datetimeFigureOut"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E22E-55D9-4ADC-B7CF-3FE178682B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4) tutors are rated by other students, and it's also possible to see whether the tutor has passed or passed with distinct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1E22E-55D9-4ADC-B7CF-3FE178682B1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3) Help to understand what modules you can and should take based on your current degree phase</a:t>
            </a:r>
          </a:p>
          <a:p>
            <a:r>
              <a:rPr lang="en-US">
                <a:ea typeface="Calibri"/>
                <a:cs typeface="Calibri"/>
              </a:rPr>
              <a:t>4) Gain a better understanding of the available module options you have based on real student experiences</a:t>
            </a:r>
          </a:p>
          <a:p>
            <a:r>
              <a:rPr lang="en-US">
                <a:ea typeface="Calibri"/>
                <a:cs typeface="Calibri"/>
              </a:rPr>
              <a:t>5) Students vote on others' reviews, making for accurate reviews getting the most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1E22E-55D9-4ADC-B7CF-3FE178682B1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6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6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0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10/5/2025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A purple and gold sign&#10;&#10;AI-generated content may be incorrect.">
            <a:extLst>
              <a:ext uri="{FF2B5EF4-FFF2-40B4-BE49-F238E27FC236}">
                <a16:creationId xmlns:a16="http://schemas.microsoft.com/office/drawing/2014/main" id="{7ADD717E-E153-E17F-3E18-5D6AB445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70" y="1716936"/>
            <a:ext cx="9287630" cy="23846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01BF9-9110-0017-5D4A-F523159F7938}"/>
              </a:ext>
            </a:extLst>
          </p:cNvPr>
          <p:cNvSpPr txBox="1"/>
          <p:nvPr/>
        </p:nvSpPr>
        <p:spPr>
          <a:xfrm>
            <a:off x="2190859" y="4745463"/>
            <a:ext cx="780211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By Dylan Reid and Dylan Swarts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296-3C6B-30D6-F509-F05F4FA9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3" descr="A purple and gold sign&#10;&#10;AI-generated content may be incorrect.">
            <a:extLst>
              <a:ext uri="{FF2B5EF4-FFF2-40B4-BE49-F238E27FC236}">
                <a16:creationId xmlns:a16="http://schemas.microsoft.com/office/drawing/2014/main" id="{CEEAF52E-A14D-4898-6025-6B826B73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02" y="3434119"/>
            <a:ext cx="9287630" cy="23846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46987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680C-3BA5-09D2-B337-52FC53DE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Life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698F-7533-CF90-059E-52552882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083385" cy="35665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Quick access to more information on any Stellenbosch module</a:t>
            </a:r>
          </a:p>
          <a:p>
            <a:r>
              <a:rPr lang="en-US" sz="2800" dirty="0"/>
              <a:t>Student reviews to gain insight into taking a module</a:t>
            </a:r>
          </a:p>
          <a:p>
            <a:r>
              <a:rPr lang="en-US" sz="2800" dirty="0"/>
              <a:t>More informed decision on electives, reducing the need to change modules later</a:t>
            </a:r>
          </a:p>
          <a:p>
            <a:r>
              <a:rPr lang="en-US" sz="2800" dirty="0"/>
              <a:t>Connect students and tutors</a:t>
            </a:r>
          </a:p>
        </p:txBody>
      </p:sp>
    </p:spTree>
    <p:extLst>
      <p:ext uri="{BB962C8B-B14F-4D97-AF65-F5344CB8AC3E}">
        <p14:creationId xmlns:p14="http://schemas.microsoft.com/office/powerpoint/2010/main" val="7953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31C2-F978-94F9-F4A7-975199EF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B3E9-9422-0091-9777-D2B52631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51695" cy="3813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Login functionality</a:t>
            </a:r>
          </a:p>
          <a:p>
            <a:r>
              <a:rPr lang="en-US" sz="2800" dirty="0"/>
              <a:t>Viewing of all available modules</a:t>
            </a:r>
          </a:p>
          <a:p>
            <a:r>
              <a:rPr lang="en-US" sz="2800" dirty="0"/>
              <a:t>Viewing of all pre-requisites, co-requisites and pass pre-requisites of modules</a:t>
            </a:r>
          </a:p>
          <a:p>
            <a:r>
              <a:rPr lang="en-US" sz="2800" dirty="0"/>
              <a:t>Posting and viewing reviews from other students</a:t>
            </a:r>
          </a:p>
          <a:p>
            <a:r>
              <a:rPr lang="en-US" sz="2800" dirty="0"/>
              <a:t>Tutor advertisements</a:t>
            </a:r>
          </a:p>
          <a:p>
            <a:r>
              <a:rPr lang="en-US" sz="2800" dirty="0"/>
              <a:t>Reddit-style voting on module reviews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F5D5-3C1F-4924-336E-0A91D7BB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pic>
        <p:nvPicPr>
          <p:cNvPr id="4" name="Content Placeholder 3" descr="A purple and gold sign&#10;&#10;AI-generated content may be incorrect.">
            <a:extLst>
              <a:ext uri="{FF2B5EF4-FFF2-40B4-BE49-F238E27FC236}">
                <a16:creationId xmlns:a16="http://schemas.microsoft.com/office/drawing/2014/main" id="{A9909C8E-57E8-A0D4-E6F0-39E2BB379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17" y="2994092"/>
            <a:ext cx="9452428" cy="243068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0034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3BC1-DAE5-FDF0-ED46-5620E0A4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2496-8C75-325D-A5DC-227701E9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58176"/>
            <a:ext cx="8761413" cy="1924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Frontend</a:t>
            </a:r>
            <a:r>
              <a:rPr lang="en-US" sz="3200" dirty="0"/>
              <a:t>: Typescript + React</a:t>
            </a:r>
          </a:p>
          <a:p>
            <a:r>
              <a:rPr lang="en-US" sz="3200" b="1" dirty="0"/>
              <a:t>Backend</a:t>
            </a:r>
            <a:r>
              <a:rPr lang="en-US" sz="3200" dirty="0"/>
              <a:t>: Python + </a:t>
            </a:r>
            <a:r>
              <a:rPr lang="en-US" sz="3200" dirty="0" err="1"/>
              <a:t>FastAPI</a:t>
            </a:r>
            <a:endParaRPr lang="en-US" sz="3200" dirty="0"/>
          </a:p>
          <a:p>
            <a:r>
              <a:rPr lang="en-US" sz="3200" b="1" dirty="0"/>
              <a:t>Database</a:t>
            </a:r>
            <a:r>
              <a:rPr lang="en-US" sz="3200" dirty="0"/>
              <a:t>: PostgreSQL + Docker</a:t>
            </a:r>
          </a:p>
        </p:txBody>
      </p:sp>
    </p:spTree>
    <p:extLst>
      <p:ext uri="{BB962C8B-B14F-4D97-AF65-F5344CB8AC3E}">
        <p14:creationId xmlns:p14="http://schemas.microsoft.com/office/powerpoint/2010/main" val="14063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D533-9F7A-77FB-8EDB-B673E2C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FD47FA-0950-60F3-6926-AD46EFFA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36" y="2433294"/>
            <a:ext cx="8598129" cy="442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83B6-D28A-A93C-8B7C-58B524E1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Design &amp; 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4B2D-A1F8-2693-01B4-7E8DA551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Modular design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Dedicated database service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Easily extendable to include other services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Reusable React components and styling</a:t>
            </a:r>
          </a:p>
          <a:p>
            <a:r>
              <a:rPr lang="en-US" sz="2800" dirty="0"/>
              <a:t>Maintainability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Well documented, single-purpose functions</a:t>
            </a:r>
          </a:p>
          <a:p>
            <a:pPr lvl="1">
              <a:buFont typeface="Courier New" charset="2"/>
              <a:buChar char="o"/>
            </a:pPr>
            <a:r>
              <a:rPr lang="en-US" sz="2400" dirty="0"/>
              <a:t>Separate-concern API endpoints</a:t>
            </a:r>
          </a:p>
          <a:p>
            <a:pPr lvl="1">
              <a:buFont typeface="Courier New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9455-50F9-4ECA-0F9E-5EACEFC2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E569-A876-C195-0524-0733D1DF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616" y="2807415"/>
            <a:ext cx="9780990" cy="35236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Integrate real authentication (through SU Microsoft login)</a:t>
            </a:r>
          </a:p>
          <a:p>
            <a:r>
              <a:rPr lang="en-US" sz="2400" dirty="0"/>
              <a:t>Source modules from an API</a:t>
            </a:r>
          </a:p>
          <a:p>
            <a:r>
              <a:rPr lang="en-US" sz="2400" dirty="0"/>
              <a:t>Allow students to share module notes on the app</a:t>
            </a:r>
          </a:p>
          <a:p>
            <a:r>
              <a:rPr lang="en-US" sz="2400" dirty="0"/>
              <a:t>Register as a tutor</a:t>
            </a:r>
          </a:p>
          <a:p>
            <a:r>
              <a:rPr lang="en-US" sz="2400" dirty="0"/>
              <a:t>Voting on tutors</a:t>
            </a:r>
          </a:p>
          <a:p>
            <a:r>
              <a:rPr lang="en-US" sz="2400" dirty="0"/>
              <a:t>Automatic timetable scheduler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DE35-2AB0-D984-CE9B-C4F74B8A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B637-F145-65F5-45D1-824E2BBA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27" y="3107922"/>
            <a:ext cx="10027835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What do you want to know about </a:t>
            </a:r>
            <a:r>
              <a:rPr lang="en-US" sz="6000" dirty="0" err="1"/>
              <a:t>Maroonut</a:t>
            </a:r>
            <a:r>
              <a:rPr lang="en-US" sz="6000" dirty="0"/>
              <a:t>?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00631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PowerPoint Presentation</vt:lpstr>
      <vt:lpstr>Student Life Improvement</vt:lpstr>
      <vt:lpstr>Core Features</vt:lpstr>
      <vt:lpstr>Live Demo</vt:lpstr>
      <vt:lpstr>Tech Stack</vt:lpstr>
      <vt:lpstr>Database Design</vt:lpstr>
      <vt:lpstr>Code Design &amp; Maintainability</vt:lpstr>
      <vt:lpstr>Future Improvements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440</cp:revision>
  <dcterms:created xsi:type="dcterms:W3CDTF">2025-10-04T21:03:45Z</dcterms:created>
  <dcterms:modified xsi:type="dcterms:W3CDTF">2025-10-05T07:45:18Z</dcterms:modified>
</cp:coreProperties>
</file>