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1" r:id="rId7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56" y="2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8433-9056-4EF1-AF94-F842FCBFF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8AFFB7-6598-4D34-97E0-25FEE9905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75E1F-9B22-4A9C-9E73-B449B312B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D0-CE9C-4BEF-B191-85C996516F46}" type="datetimeFigureOut">
              <a:rPr lang="en-BE" smtClean="0"/>
              <a:t>06/06/2020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56D32-23E1-4B89-B2DC-03F6BF79C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5F534-A957-4B2A-A6EB-E01FC3EF8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69AA-BBDE-4D79-BE59-908B667FE23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47059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A00A0-1FA8-43B2-9A7B-3F67710EE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C5216-B58F-41D4-9413-209894E35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7F461-6E76-4707-9B66-2F1DB2D05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D0-CE9C-4BEF-B191-85C996516F46}" type="datetimeFigureOut">
              <a:rPr lang="en-BE" smtClean="0"/>
              <a:t>06/06/2020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E3037-2B63-4FBC-8C46-23F0EDC39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57466-B6D3-4267-8978-68116FB94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69AA-BBDE-4D79-BE59-908B667FE23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5736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97F292-C7FB-402E-A213-F74F370B6C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5AE103-0384-4926-BDFC-8EDC20E53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D7271-569C-4FA2-BA1C-FE0233063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D0-CE9C-4BEF-B191-85C996516F46}" type="datetimeFigureOut">
              <a:rPr lang="en-BE" smtClean="0"/>
              <a:t>06/06/2020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D3D9A-9D70-4A54-818A-464294DB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065EB-0F0F-42BE-A8B5-B3A996845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69AA-BBDE-4D79-BE59-908B667FE23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93185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C1EAD-F076-4C43-A200-8811D1EE8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03A61-1858-4464-A481-94FD9A22E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90E49-A683-4B54-9D1C-830289779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D0-CE9C-4BEF-B191-85C996516F46}" type="datetimeFigureOut">
              <a:rPr lang="en-BE" smtClean="0"/>
              <a:t>06/06/2020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5B1ED-2D1A-42FF-A0CE-605E62547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5F281-AAB2-4D52-92CC-5964C6619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69AA-BBDE-4D79-BE59-908B667FE23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76343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68160-6485-43FB-8938-86E61F4FA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C2A92-4FFE-4794-8DD8-85C1AFADE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1FFCF-3D9A-4709-A278-D9BE302C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D0-CE9C-4BEF-B191-85C996516F46}" type="datetimeFigureOut">
              <a:rPr lang="en-BE" smtClean="0"/>
              <a:t>06/06/2020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ECD2A-F38B-4FF4-99A8-3D2A1F0B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94563-5212-46E4-9BC5-B4F233923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69AA-BBDE-4D79-BE59-908B667FE23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82812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425A1-88C2-413F-8BF8-F4A6EB273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8E427-770B-482E-92E2-ED126BCB26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AD10B7-E832-46C5-ACBC-BFE262516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6DC23-1E4F-42A9-8936-CB30D973D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D0-CE9C-4BEF-B191-85C996516F46}" type="datetimeFigureOut">
              <a:rPr lang="en-BE" smtClean="0"/>
              <a:t>06/06/2020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75CB5-3F04-4253-BFE3-A110C80F9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90D80-134C-461B-90E7-CD2207D1D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69AA-BBDE-4D79-BE59-908B667FE23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81028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EFFBD-90FB-42DF-AFD8-949D71225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6EFD8-01B9-439A-B29C-B31AAC61A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200809-83C5-41BC-8CB0-73B5A2F27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08FE5C-7AE8-4A26-9044-CCA945D6A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23307A-454D-40C0-A4B0-A396944348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5D456-A4C0-46CF-B159-60A73119C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D0-CE9C-4BEF-B191-85C996516F46}" type="datetimeFigureOut">
              <a:rPr lang="en-BE" smtClean="0"/>
              <a:t>06/06/2020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520DDC-CB4D-44DB-A62C-02FA07CC4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AEE24B-1FE2-42E3-8852-A274E50E8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69AA-BBDE-4D79-BE59-908B667FE23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99523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BE4EF-1433-4C54-9804-50F473628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45143C-A827-4752-B99B-746264B87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D0-CE9C-4BEF-B191-85C996516F46}" type="datetimeFigureOut">
              <a:rPr lang="en-BE" smtClean="0"/>
              <a:t>06/06/2020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F77A7F-05C3-45F3-993D-FA710AE32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DC01E4-AF8D-4321-9C52-172571DE4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69AA-BBDE-4D79-BE59-908B667FE23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16333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AB0937-3173-4502-B4BC-650A75814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D0-CE9C-4BEF-B191-85C996516F46}" type="datetimeFigureOut">
              <a:rPr lang="en-BE" smtClean="0"/>
              <a:t>06/06/2020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C92B44-10B2-4C6B-9C83-2049E26AD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61A76-2964-4BC9-81CD-EE70D8C3D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69AA-BBDE-4D79-BE59-908B667FE23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32099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38AE3-C721-4142-B161-E9E28F321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A7455-2221-4A60-BED4-02AC5709B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9C442-B452-48F8-B6F2-1E61F8E28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2B7C7-9851-424C-885A-79698502C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D0-CE9C-4BEF-B191-85C996516F46}" type="datetimeFigureOut">
              <a:rPr lang="en-BE" smtClean="0"/>
              <a:t>06/06/2020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6DF78-DD64-426F-93AE-5A2393FBB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02E18-F751-4789-B229-39350D800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69AA-BBDE-4D79-BE59-908B667FE23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4845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8A6B1-43CC-4AE0-84CF-6B86CC217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000011-D4BF-429C-BA73-D6437A3720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6BD86-F523-43CA-93ED-EC84D6463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8C538-3B55-4C77-9656-609F36007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D0-CE9C-4BEF-B191-85C996516F46}" type="datetimeFigureOut">
              <a:rPr lang="en-BE" smtClean="0"/>
              <a:t>06/06/2020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AFE94-2531-4AB9-9D5F-E9ED1BBA5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F77FF-C71E-4F9F-AF6E-77B97BC4B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69AA-BBDE-4D79-BE59-908B667FE23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7802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08539C-5D89-4D00-B2FB-55927C080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9DF34-E5F3-4D94-B011-C82D95651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CE373-655D-4299-B860-A3BFE46E4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24FD0-CE9C-4BEF-B191-85C996516F46}" type="datetimeFigureOut">
              <a:rPr lang="en-BE" smtClean="0"/>
              <a:t>06/06/2020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24D7B-1F60-4200-A2DB-A0D8D482C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D6713-C068-4FA5-A187-9D2B3F2DF2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069AA-BBDE-4D79-BE59-908B667FE23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55905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D3F94-8AC5-4C78-AB73-8DEFFC21F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25296"/>
            <a:ext cx="9144000" cy="861332"/>
          </a:xfrm>
        </p:spPr>
        <p:txBody>
          <a:bodyPr>
            <a:normAutofit fontScale="90000"/>
          </a:bodyPr>
          <a:lstStyle/>
          <a:p>
            <a:r>
              <a:rPr lang="en-US" b="1" baseline="30000" dirty="0">
                <a:latin typeface="Orbitron" panose="02000000000000000000" pitchFamily="50" charset="0"/>
              </a:rPr>
              <a:t>Project </a:t>
            </a:r>
            <a:r>
              <a:rPr lang="en-US" b="1" baseline="30000" dirty="0" err="1">
                <a:latin typeface="Orbitron" panose="02000000000000000000" pitchFamily="50" charset="0"/>
              </a:rPr>
              <a:t>SecuCam</a:t>
            </a:r>
            <a:endParaRPr lang="en-BE" dirty="0">
              <a:latin typeface="Orbitron" panose="02000000000000000000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0CC147-6092-4E93-B351-A9FF2AAD04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baseline="30000" dirty="0">
                <a:latin typeface="+mj-lt"/>
              </a:rPr>
              <a:t>Gemaakt in opdracht van ArteveldeHogeschool</a:t>
            </a:r>
          </a:p>
        </p:txBody>
      </p:sp>
    </p:spTree>
    <p:extLst>
      <p:ext uri="{BB962C8B-B14F-4D97-AF65-F5344CB8AC3E}">
        <p14:creationId xmlns:p14="http://schemas.microsoft.com/office/powerpoint/2010/main" val="2019504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0CD39-5838-4C54-B19B-9C0BE73E9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Discover</a:t>
            </a:r>
            <a:endParaRPr lang="en-BE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3194F-DD3E-4E7F-B5FC-97C024A9E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Verdacht</a:t>
            </a:r>
            <a:r>
              <a:rPr lang="en-US" dirty="0"/>
              <a:t> </a:t>
            </a:r>
            <a:r>
              <a:rPr lang="en-US" dirty="0" err="1"/>
              <a:t>personen</a:t>
            </a:r>
            <a:endParaRPr lang="en-US" dirty="0"/>
          </a:p>
          <a:p>
            <a:r>
              <a:rPr lang="en-US" dirty="0" err="1"/>
              <a:t>Ongewenste</a:t>
            </a:r>
            <a:r>
              <a:rPr lang="en-US" dirty="0"/>
              <a:t> </a:t>
            </a:r>
            <a:r>
              <a:rPr lang="en-US" dirty="0" err="1"/>
              <a:t>pottekijkers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92770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B993C-3E9F-4733-90EB-C6F800D52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Define</a:t>
            </a:r>
            <a:endParaRPr lang="en-BE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B6411-CD27-48FA-BA1A-D8B32BBBF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612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err="1">
                <a:latin typeface="+mj-lt"/>
              </a:rPr>
              <a:t>Een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veiligheid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bestaande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uit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gezichtsherkenning</a:t>
            </a:r>
            <a:r>
              <a:rPr lang="en-US" sz="1800" dirty="0">
                <a:latin typeface="+mj-lt"/>
              </a:rPr>
              <a:t>.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961EBC-E870-4AEE-8BDD-1BBED7022740}"/>
              </a:ext>
            </a:extLst>
          </p:cNvPr>
          <p:cNvSpPr txBox="1"/>
          <p:nvPr/>
        </p:nvSpPr>
        <p:spPr>
          <a:xfrm>
            <a:off x="838200" y="3238797"/>
            <a:ext cx="4178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Juist </a:t>
            </a:r>
            <a:r>
              <a:rPr lang="en-US" dirty="0" err="1"/>
              <a:t>persoon</a:t>
            </a:r>
            <a:r>
              <a:rPr lang="en-US" dirty="0"/>
              <a:t>? </a:t>
            </a:r>
          </a:p>
          <a:p>
            <a:pPr lvl="1"/>
            <a:r>
              <a:rPr lang="en-US" dirty="0" err="1"/>
              <a:t>Groene</a:t>
            </a:r>
            <a:r>
              <a:rPr lang="en-US" dirty="0"/>
              <a:t> LED </a:t>
            </a:r>
            <a:r>
              <a:rPr lang="en-US" dirty="0" err="1"/>
              <a:t>brandt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muziek</a:t>
            </a:r>
            <a:r>
              <a:rPr lang="en-US" dirty="0"/>
              <a:t> </a:t>
            </a:r>
            <a:r>
              <a:rPr lang="en-US" dirty="0" err="1"/>
              <a:t>speelt</a:t>
            </a:r>
            <a:r>
              <a:rPr lang="en-US" dirty="0"/>
              <a:t>.</a:t>
            </a:r>
          </a:p>
          <a:p>
            <a:endParaRPr lang="en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E1BF7F-06E9-4F09-9BD7-ECFE62EC256C}"/>
              </a:ext>
            </a:extLst>
          </p:cNvPr>
          <p:cNvSpPr txBox="1"/>
          <p:nvPr/>
        </p:nvSpPr>
        <p:spPr>
          <a:xfrm>
            <a:off x="838200" y="4581524"/>
            <a:ext cx="4897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Verkeerde</a:t>
            </a:r>
            <a:r>
              <a:rPr lang="en-US" dirty="0"/>
              <a:t> </a:t>
            </a:r>
            <a:r>
              <a:rPr lang="en-US" dirty="0" err="1"/>
              <a:t>persoon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Rode LED </a:t>
            </a:r>
            <a:r>
              <a:rPr lang="en-US" dirty="0" err="1"/>
              <a:t>brandt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gaat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alarm </a:t>
            </a:r>
            <a:r>
              <a:rPr lang="en-US" dirty="0" err="1"/>
              <a:t>af</a:t>
            </a:r>
            <a:r>
              <a:rPr lang="en-US" dirty="0"/>
              <a:t>.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062130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B993C-3E9F-4733-90EB-C6F800D52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Design</a:t>
            </a:r>
            <a:endParaRPr lang="en-BE" sz="3200" b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349FFE0-BBB4-462C-A155-CF5F0B2B3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2208" y="1853016"/>
            <a:ext cx="3633379" cy="3270041"/>
          </a:xfr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F35B2687-6C97-4C9D-B881-C7E68FFC41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2157" y="1853017"/>
            <a:ext cx="3633379" cy="32700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C4918F7-BDB2-4B7E-A7C3-629AF9F80CED}"/>
              </a:ext>
            </a:extLst>
          </p:cNvPr>
          <p:cNvSpPr txBox="1"/>
          <p:nvPr/>
        </p:nvSpPr>
        <p:spPr>
          <a:xfrm>
            <a:off x="1702524" y="5114348"/>
            <a:ext cx="2490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/>
              <a:t>Twee LED’s</a:t>
            </a:r>
            <a:br>
              <a:rPr lang="en-US" baseline="30000" dirty="0"/>
            </a:br>
            <a:endParaRPr lang="en-US" baseline="30000" dirty="0"/>
          </a:p>
          <a:p>
            <a:r>
              <a:rPr lang="en-US" baseline="30000" dirty="0"/>
              <a:t>-Raspberry Pi GPIO </a:t>
            </a:r>
            <a:r>
              <a:rPr lang="en-US" baseline="30000" dirty="0" err="1"/>
              <a:t>bron</a:t>
            </a:r>
            <a:r>
              <a:rPr lang="en-US" baseline="30000" dirty="0"/>
              <a:t> van 3.3V</a:t>
            </a:r>
          </a:p>
          <a:p>
            <a:r>
              <a:rPr lang="en-US" baseline="30000" dirty="0"/>
              <a:t>- </a:t>
            </a:r>
            <a:r>
              <a:rPr lang="en-US" baseline="30000" dirty="0" err="1"/>
              <a:t>Weerstand</a:t>
            </a:r>
            <a:r>
              <a:rPr lang="en-US" baseline="30000" dirty="0"/>
              <a:t> van 33 ohm</a:t>
            </a:r>
            <a:endParaRPr lang="en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072C2F-1A25-4A6F-B48E-8CDB6A6EAE0A}"/>
              </a:ext>
            </a:extLst>
          </p:cNvPr>
          <p:cNvSpPr txBox="1"/>
          <p:nvPr/>
        </p:nvSpPr>
        <p:spPr>
          <a:xfrm>
            <a:off x="7053943" y="5116765"/>
            <a:ext cx="2634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 err="1"/>
              <a:t>één</a:t>
            </a:r>
            <a:r>
              <a:rPr lang="en-US" baseline="30000" dirty="0"/>
              <a:t> </a:t>
            </a:r>
            <a:r>
              <a:rPr lang="en-US" baseline="30000" dirty="0" err="1"/>
              <a:t>Drukknop</a:t>
            </a:r>
            <a:br>
              <a:rPr lang="en-US" baseline="30000" dirty="0"/>
            </a:br>
            <a:endParaRPr lang="en-US" baseline="30000" dirty="0"/>
          </a:p>
          <a:p>
            <a:r>
              <a:rPr lang="en-US" baseline="30000" dirty="0"/>
              <a:t>-Raspberry Pi GPIO </a:t>
            </a:r>
            <a:r>
              <a:rPr lang="en-US" baseline="30000" dirty="0" err="1"/>
              <a:t>bron</a:t>
            </a:r>
            <a:r>
              <a:rPr lang="en-US" baseline="30000" dirty="0"/>
              <a:t> van 3.3V</a:t>
            </a:r>
          </a:p>
          <a:p>
            <a:r>
              <a:rPr lang="en-US" baseline="30000" dirty="0"/>
              <a:t>- </a:t>
            </a:r>
            <a:r>
              <a:rPr lang="en-US" baseline="30000" dirty="0" err="1"/>
              <a:t>Weerstand</a:t>
            </a:r>
            <a:r>
              <a:rPr lang="en-US" baseline="30000" dirty="0"/>
              <a:t> van 220 ohm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601561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B993C-3E9F-4733-90EB-C6F800D52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Design</a:t>
            </a:r>
            <a:endParaRPr lang="en-BE" sz="3200" b="1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377ADDC-B4EF-4E0B-89CC-4CA1D2164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367779"/>
            <a:ext cx="8373701" cy="288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246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B993C-3E9F-4733-90EB-C6F800D52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Develop</a:t>
            </a:r>
            <a:endParaRPr lang="en-BE" sz="3200" b="1" dirty="0"/>
          </a:p>
        </p:txBody>
      </p:sp>
      <p:pic>
        <p:nvPicPr>
          <p:cNvPr id="4" name="Content Placeholder 3" descr="A close up of a sign&#10;&#10;Description automatically generated">
            <a:extLst>
              <a:ext uri="{FF2B5EF4-FFF2-40B4-BE49-F238E27FC236}">
                <a16:creationId xmlns:a16="http://schemas.microsoft.com/office/drawing/2014/main" id="{09A9777C-A442-4D15-9DDA-AC9BBFFDE0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361" y="1887942"/>
            <a:ext cx="1822544" cy="755689"/>
          </a:xfr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4BF8C0-E885-4B38-A32B-F31B51D7DF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9335"/>
            <a:ext cx="3836242" cy="3198380"/>
          </a:xfrm>
          <a:prstGeom prst="rect">
            <a:avLst/>
          </a:prstGeom>
        </p:spPr>
      </p:pic>
      <p:pic>
        <p:nvPicPr>
          <p:cNvPr id="9" name="Picture 8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7A2E8768-CF58-4A61-BD1E-019B1A3E1D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825" y="3208525"/>
            <a:ext cx="2269861" cy="2958596"/>
          </a:xfrm>
          <a:prstGeom prst="rect">
            <a:avLst/>
          </a:prstGeom>
        </p:spPr>
      </p:pic>
      <p:pic>
        <p:nvPicPr>
          <p:cNvPr id="11" name="Picture 10" descr="A screen shot of a computer&#10;&#10;Description automatically generated">
            <a:extLst>
              <a:ext uri="{FF2B5EF4-FFF2-40B4-BE49-F238E27FC236}">
                <a16:creationId xmlns:a16="http://schemas.microsoft.com/office/drawing/2014/main" id="{69D61BCF-58CB-4E99-96F7-1DC61ABA44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512" y="3596575"/>
            <a:ext cx="3836242" cy="218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550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75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Orbitron</vt:lpstr>
      <vt:lpstr>Office Theme</vt:lpstr>
      <vt:lpstr>Project SecuCam</vt:lpstr>
      <vt:lpstr>Discover</vt:lpstr>
      <vt:lpstr>Define</vt:lpstr>
      <vt:lpstr>Design</vt:lpstr>
      <vt:lpstr>Design</vt:lpstr>
      <vt:lpstr>Develop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SecuCam</dc:title>
  <dc:creator>Arne Six 201805015</dc:creator>
  <cp:lastModifiedBy>Arne Six 201805015</cp:lastModifiedBy>
  <cp:revision>6</cp:revision>
  <dcterms:created xsi:type="dcterms:W3CDTF">2020-06-02T15:28:25Z</dcterms:created>
  <dcterms:modified xsi:type="dcterms:W3CDTF">2020-06-06T08:23:27Z</dcterms:modified>
</cp:coreProperties>
</file>