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5CA"/>
    <a:srgbClr val="FF1B92"/>
    <a:srgbClr val="A7E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za Khalid" userId="283d652fb8358a66" providerId="LiveId" clId="{BCD97416-CFA8-474D-B9E6-1B36277C52D0}"/>
    <pc:docChg chg="undo redo custSel modSld modMainMaster">
      <pc:chgData name="Shanza Khalid" userId="283d652fb8358a66" providerId="LiveId" clId="{BCD97416-CFA8-474D-B9E6-1B36277C52D0}" dt="2025-03-15T06:28:29.629" v="1384" actId="207"/>
      <pc:docMkLst>
        <pc:docMk/>
      </pc:docMkLst>
      <pc:sldChg chg="addSp modSp mod">
        <pc:chgData name="Shanza Khalid" userId="283d652fb8358a66" providerId="LiveId" clId="{BCD97416-CFA8-474D-B9E6-1B36277C52D0}" dt="2025-03-09T10:11:39.131" v="795" actId="14100"/>
        <pc:sldMkLst>
          <pc:docMk/>
          <pc:sldMk cId="420687496" sldId="256"/>
        </pc:sldMkLst>
        <pc:spChg chg="mod">
          <ac:chgData name="Shanza Khalid" userId="283d652fb8358a66" providerId="LiveId" clId="{BCD97416-CFA8-474D-B9E6-1B36277C52D0}" dt="2025-03-09T10:08:21.629" v="764" actId="14100"/>
          <ac:spMkLst>
            <pc:docMk/>
            <pc:sldMk cId="420687496" sldId="256"/>
            <ac:spMk id="2" creationId="{A12DDF2C-C2F8-42C2-AD87-78AF8DF6E292}"/>
          </ac:spMkLst>
        </pc:spChg>
        <pc:spChg chg="mod">
          <ac:chgData name="Shanza Khalid" userId="283d652fb8358a66" providerId="LiveId" clId="{BCD97416-CFA8-474D-B9E6-1B36277C52D0}" dt="2025-03-09T10:11:39.131" v="795" actId="14100"/>
          <ac:spMkLst>
            <pc:docMk/>
            <pc:sldMk cId="420687496" sldId="256"/>
            <ac:spMk id="3" creationId="{31DC425C-BDDB-48FA-A686-3BF35DC42C26}"/>
          </ac:spMkLst>
        </pc:spChg>
        <pc:picChg chg="add mod">
          <ac:chgData name="Shanza Khalid" userId="283d652fb8358a66" providerId="LiveId" clId="{BCD97416-CFA8-474D-B9E6-1B36277C52D0}" dt="2025-03-09T09:11:51.268" v="575" actId="14100"/>
          <ac:picMkLst>
            <pc:docMk/>
            <pc:sldMk cId="420687496" sldId="256"/>
            <ac:picMk id="4" creationId="{98B69D71-4AD3-F1CF-C524-955B3559AB2F}"/>
          </ac:picMkLst>
        </pc:picChg>
      </pc:sldChg>
      <pc:sldChg chg="addSp modSp mod">
        <pc:chgData name="Shanza Khalid" userId="283d652fb8358a66" providerId="LiveId" clId="{BCD97416-CFA8-474D-B9E6-1B36277C52D0}" dt="2025-03-09T10:42:53.437" v="970" actId="14100"/>
        <pc:sldMkLst>
          <pc:docMk/>
          <pc:sldMk cId="3478672148" sldId="257"/>
        </pc:sldMkLst>
        <pc:spChg chg="mod">
          <ac:chgData name="Shanza Khalid" userId="283d652fb8358a66" providerId="LiveId" clId="{BCD97416-CFA8-474D-B9E6-1B36277C52D0}" dt="2025-03-09T10:42:53.437" v="970" actId="14100"/>
          <ac:spMkLst>
            <pc:docMk/>
            <pc:sldMk cId="3478672148" sldId="257"/>
            <ac:spMk id="2" creationId="{036277B7-72F1-4BF1-8B50-7226B7DCD53D}"/>
          </ac:spMkLst>
        </pc:spChg>
        <pc:spChg chg="mod">
          <ac:chgData name="Shanza Khalid" userId="283d652fb8358a66" providerId="LiveId" clId="{BCD97416-CFA8-474D-B9E6-1B36277C52D0}" dt="2025-03-09T10:42:42.954" v="969" actId="1076"/>
          <ac:spMkLst>
            <pc:docMk/>
            <pc:sldMk cId="3478672148" sldId="257"/>
            <ac:spMk id="3" creationId="{834F9BAB-9372-416F-846A-FE78AEF1EA9F}"/>
          </ac:spMkLst>
        </pc:spChg>
        <pc:picChg chg="add mod">
          <ac:chgData name="Shanza Khalid" userId="283d652fb8358a66" providerId="LiveId" clId="{BCD97416-CFA8-474D-B9E6-1B36277C52D0}" dt="2025-03-09T10:42:22.935" v="967" actId="1076"/>
          <ac:picMkLst>
            <pc:docMk/>
            <pc:sldMk cId="3478672148" sldId="257"/>
            <ac:picMk id="4" creationId="{98C5B2EF-EF66-8874-90E0-840423658401}"/>
          </ac:picMkLst>
        </pc:picChg>
      </pc:sldChg>
      <pc:sldChg chg="addSp delSp modSp mod">
        <pc:chgData name="Shanza Khalid" userId="283d652fb8358a66" providerId="LiveId" clId="{BCD97416-CFA8-474D-B9E6-1B36277C52D0}" dt="2025-03-09T10:11:42.963" v="798"/>
        <pc:sldMkLst>
          <pc:docMk/>
          <pc:sldMk cId="3201900290" sldId="258"/>
        </pc:sldMkLst>
        <pc:spChg chg="mod">
          <ac:chgData name="Shanza Khalid" userId="283d652fb8358a66" providerId="LiveId" clId="{BCD97416-CFA8-474D-B9E6-1B36277C52D0}" dt="2025-03-09T10:11:42.963" v="798"/>
          <ac:spMkLst>
            <pc:docMk/>
            <pc:sldMk cId="3201900290" sldId="258"/>
            <ac:spMk id="2" creationId="{C2B62C71-041F-4352-82E1-FA36D9064B22}"/>
          </ac:spMkLst>
        </pc:spChg>
        <pc:spChg chg="del mod">
          <ac:chgData name="Shanza Khalid" userId="283d652fb8358a66" providerId="LiveId" clId="{BCD97416-CFA8-474D-B9E6-1B36277C52D0}" dt="2025-03-09T09:20:37.364" v="636" actId="12084"/>
          <ac:spMkLst>
            <pc:docMk/>
            <pc:sldMk cId="3201900290" sldId="258"/>
            <ac:spMk id="3" creationId="{8A0EB41A-C89A-42B4-A7AB-E38CB5BB4643}"/>
          </ac:spMkLst>
        </pc:spChg>
        <pc:graphicFrameChg chg="add mod">
          <ac:chgData name="Shanza Khalid" userId="283d652fb8358a66" providerId="LiveId" clId="{BCD97416-CFA8-474D-B9E6-1B36277C52D0}" dt="2025-03-09T10:11:09.429" v="785" actId="207"/>
          <ac:graphicFrameMkLst>
            <pc:docMk/>
            <pc:sldMk cId="3201900290" sldId="258"/>
            <ac:graphicFrameMk id="4" creationId="{7765EA42-5751-9C68-DA00-EA28D28E7390}"/>
          </ac:graphicFrameMkLst>
        </pc:graphicFrameChg>
      </pc:sldChg>
      <pc:sldChg chg="addSp delSp modSp mod">
        <pc:chgData name="Shanza Khalid" userId="283d652fb8358a66" providerId="LiveId" clId="{BCD97416-CFA8-474D-B9E6-1B36277C52D0}" dt="2025-03-15T06:28:29.629" v="1384" actId="207"/>
        <pc:sldMkLst>
          <pc:docMk/>
          <pc:sldMk cId="1770573954" sldId="259"/>
        </pc:sldMkLst>
        <pc:spChg chg="mod">
          <ac:chgData name="Shanza Khalid" userId="283d652fb8358a66" providerId="LiveId" clId="{BCD97416-CFA8-474D-B9E6-1B36277C52D0}" dt="2025-03-15T06:28:29.629" v="1384" actId="207"/>
          <ac:spMkLst>
            <pc:docMk/>
            <pc:sldMk cId="1770573954" sldId="259"/>
            <ac:spMk id="2" creationId="{AC14C59F-7BC1-4010-88A8-146E127B3AE7}"/>
          </ac:spMkLst>
        </pc:spChg>
        <pc:picChg chg="add del mod">
          <ac:chgData name="Shanza Khalid" userId="283d652fb8358a66" providerId="LiveId" clId="{BCD97416-CFA8-474D-B9E6-1B36277C52D0}" dt="2025-03-09T09:38:45.382" v="685" actId="21"/>
          <ac:picMkLst>
            <pc:docMk/>
            <pc:sldMk cId="1770573954" sldId="259"/>
            <ac:picMk id="3" creationId="{F5BD2D83-E50D-645D-0487-8FE8373AE2B8}"/>
          </ac:picMkLst>
        </pc:picChg>
        <pc:picChg chg="add mod">
          <ac:chgData name="Shanza Khalid" userId="283d652fb8358a66" providerId="LiveId" clId="{BCD97416-CFA8-474D-B9E6-1B36277C52D0}" dt="2025-03-09T09:40:01.077" v="691" actId="1076"/>
          <ac:picMkLst>
            <pc:docMk/>
            <pc:sldMk cId="1770573954" sldId="259"/>
            <ac:picMk id="4" creationId="{2F7E9012-9967-0717-D88F-9E8E25C2C3BD}"/>
          </ac:picMkLst>
        </pc:picChg>
      </pc:sldChg>
      <pc:sldChg chg="addSp delSp modSp mod modClrScheme chgLayout">
        <pc:chgData name="Shanza Khalid" userId="283d652fb8358a66" providerId="LiveId" clId="{BCD97416-CFA8-474D-B9E6-1B36277C52D0}" dt="2025-03-15T05:31:44.250" v="984" actId="14100"/>
        <pc:sldMkLst>
          <pc:docMk/>
          <pc:sldMk cId="153048844" sldId="260"/>
        </pc:sldMkLst>
        <pc:spChg chg="mod ord">
          <ac:chgData name="Shanza Khalid" userId="283d652fb8358a66" providerId="LiveId" clId="{BCD97416-CFA8-474D-B9E6-1B36277C52D0}" dt="2025-03-09T10:11:42.963" v="798"/>
          <ac:spMkLst>
            <pc:docMk/>
            <pc:sldMk cId="153048844" sldId="260"/>
            <ac:spMk id="2" creationId="{E6C8A680-1815-4FA5-85BD-81BFBAE11D26}"/>
          </ac:spMkLst>
        </pc:spChg>
        <pc:spChg chg="add del mod ord">
          <ac:chgData name="Shanza Khalid" userId="283d652fb8358a66" providerId="LiveId" clId="{BCD97416-CFA8-474D-B9E6-1B36277C52D0}" dt="2025-03-09T09:45:19.812" v="715" actId="700"/>
          <ac:spMkLst>
            <pc:docMk/>
            <pc:sldMk cId="153048844" sldId="260"/>
            <ac:spMk id="3" creationId="{B6DA3D22-FF26-010A-558A-DA2C955A3BE3}"/>
          </ac:spMkLst>
        </pc:spChg>
        <pc:spChg chg="add del mod">
          <ac:chgData name="Shanza Khalid" userId="283d652fb8358a66" providerId="LiveId" clId="{BCD97416-CFA8-474D-B9E6-1B36277C52D0}" dt="2025-03-15T05:31:19.878" v="980"/>
          <ac:spMkLst>
            <pc:docMk/>
            <pc:sldMk cId="153048844" sldId="260"/>
            <ac:spMk id="4" creationId="{DAB020A4-7FAC-E040-EE27-4ABAF07890C1}"/>
          </ac:spMkLst>
        </pc:spChg>
        <pc:spChg chg="mod">
          <ac:chgData name="Shanza Khalid" userId="283d652fb8358a66" providerId="LiveId" clId="{BCD97416-CFA8-474D-B9E6-1B36277C52D0}" dt="2025-03-09T10:41:38.442" v="965" actId="14100"/>
          <ac:spMkLst>
            <pc:docMk/>
            <pc:sldMk cId="153048844" sldId="260"/>
            <ac:spMk id="6" creationId="{BA4EDB5C-855E-4655-A303-9FE49E896BEE}"/>
          </ac:spMkLst>
        </pc:spChg>
        <pc:picChg chg="add mod">
          <ac:chgData name="Shanza Khalid" userId="283d652fb8358a66" providerId="LiveId" clId="{BCD97416-CFA8-474D-B9E6-1B36277C52D0}" dt="2025-03-15T05:31:44.250" v="984" actId="14100"/>
          <ac:picMkLst>
            <pc:docMk/>
            <pc:sldMk cId="153048844" sldId="260"/>
            <ac:picMk id="5" creationId="{F245AAB4-3016-D9DF-B51A-D05DBCA4D3AC}"/>
          </ac:picMkLst>
        </pc:picChg>
        <pc:picChg chg="del mod ord">
          <ac:chgData name="Shanza Khalid" userId="283d652fb8358a66" providerId="LiveId" clId="{BCD97416-CFA8-474D-B9E6-1B36277C52D0}" dt="2025-03-15T05:30:56.278" v="979" actId="21"/>
          <ac:picMkLst>
            <pc:docMk/>
            <pc:sldMk cId="153048844" sldId="260"/>
            <ac:picMk id="8" creationId="{B4FCAD42-E6F6-492F-8F1D-6FC29FBAFE0A}"/>
          </ac:picMkLst>
        </pc:picChg>
      </pc:sldChg>
      <pc:sldChg chg="addSp delSp modSp mod modClrScheme chgLayout">
        <pc:chgData name="Shanza Khalid" userId="283d652fb8358a66" providerId="LiveId" clId="{BCD97416-CFA8-474D-B9E6-1B36277C52D0}" dt="2025-03-15T05:32:34.129" v="990" actId="14100"/>
        <pc:sldMkLst>
          <pc:docMk/>
          <pc:sldMk cId="4117711167" sldId="261"/>
        </pc:sldMkLst>
        <pc:spChg chg="mod ord">
          <ac:chgData name="Shanza Khalid" userId="283d652fb8358a66" providerId="LiveId" clId="{BCD97416-CFA8-474D-B9E6-1B36277C52D0}" dt="2025-03-09T10:30:56.685" v="911" actId="1076"/>
          <ac:spMkLst>
            <pc:docMk/>
            <pc:sldMk cId="4117711167" sldId="261"/>
            <ac:spMk id="2" creationId="{397C25A3-B0AF-43DC-97E5-57ECD90801AC}"/>
          </ac:spMkLst>
        </pc:spChg>
        <pc:spChg chg="add mod ord">
          <ac:chgData name="Shanza Khalid" userId="283d652fb8358a66" providerId="LiveId" clId="{BCD97416-CFA8-474D-B9E6-1B36277C52D0}" dt="2025-03-09T10:30:51.635" v="910" actId="1076"/>
          <ac:spMkLst>
            <pc:docMk/>
            <pc:sldMk cId="4117711167" sldId="261"/>
            <ac:spMk id="3" creationId="{0E4349D8-6E40-4369-A9FB-9BE27FABD40B}"/>
          </ac:spMkLst>
        </pc:spChg>
        <pc:spChg chg="add del mod">
          <ac:chgData name="Shanza Khalid" userId="283d652fb8358a66" providerId="LiveId" clId="{BCD97416-CFA8-474D-B9E6-1B36277C52D0}" dt="2025-03-15T05:32:15.942" v="986"/>
          <ac:spMkLst>
            <pc:docMk/>
            <pc:sldMk cId="4117711167" sldId="261"/>
            <ac:spMk id="5" creationId="{AB294E7E-E8A5-7172-6F2D-72B90D938140}"/>
          </ac:spMkLst>
        </pc:spChg>
        <pc:spChg chg="del mod">
          <ac:chgData name="Shanza Khalid" userId="283d652fb8358a66" providerId="LiveId" clId="{BCD97416-CFA8-474D-B9E6-1B36277C52D0}" dt="2025-03-09T10:28:54.319" v="903"/>
          <ac:spMkLst>
            <pc:docMk/>
            <pc:sldMk cId="4117711167" sldId="261"/>
            <ac:spMk id="6" creationId="{7945FFF7-24BA-41AC-8DB5-0916C47315BA}"/>
          </ac:spMkLst>
        </pc:spChg>
        <pc:picChg chg="add mod">
          <ac:chgData name="Shanza Khalid" userId="283d652fb8358a66" providerId="LiveId" clId="{BCD97416-CFA8-474D-B9E6-1B36277C52D0}" dt="2025-03-15T05:32:34.129" v="990" actId="14100"/>
          <ac:picMkLst>
            <pc:docMk/>
            <pc:sldMk cId="4117711167" sldId="261"/>
            <ac:picMk id="6" creationId="{7F64CC55-ABA0-1460-C52B-45C46A2C1506}"/>
          </ac:picMkLst>
        </pc:picChg>
        <pc:picChg chg="del mod ord">
          <ac:chgData name="Shanza Khalid" userId="283d652fb8358a66" providerId="LiveId" clId="{BCD97416-CFA8-474D-B9E6-1B36277C52D0}" dt="2025-03-15T05:31:57.987" v="985" actId="21"/>
          <ac:picMkLst>
            <pc:docMk/>
            <pc:sldMk cId="4117711167" sldId="261"/>
            <ac:picMk id="7" creationId="{2BA151B8-12C6-4361-86B9-E0E4D71FDA2A}"/>
          </ac:picMkLst>
        </pc:picChg>
      </pc:sldChg>
      <pc:sldChg chg="addSp delSp modSp mod modClrScheme chgLayout">
        <pc:chgData name="Shanza Khalid" userId="283d652fb8358a66" providerId="LiveId" clId="{BCD97416-CFA8-474D-B9E6-1B36277C52D0}" dt="2025-03-15T06:27:40.496" v="1383" actId="14100"/>
        <pc:sldMkLst>
          <pc:docMk/>
          <pc:sldMk cId="459062410" sldId="262"/>
        </pc:sldMkLst>
        <pc:spChg chg="mod ord">
          <ac:chgData name="Shanza Khalid" userId="283d652fb8358a66" providerId="LiveId" clId="{BCD97416-CFA8-474D-B9E6-1B36277C52D0}" dt="2025-03-09T10:33:37.462" v="921" actId="1076"/>
          <ac:spMkLst>
            <pc:docMk/>
            <pc:sldMk cId="459062410" sldId="262"/>
            <ac:spMk id="2" creationId="{380F3733-740E-4799-A6F6-9139F6B93BC9}"/>
          </ac:spMkLst>
        </pc:spChg>
        <pc:spChg chg="del mod ord">
          <ac:chgData name="Shanza Khalid" userId="283d652fb8358a66" providerId="LiveId" clId="{BCD97416-CFA8-474D-B9E6-1B36277C52D0}" dt="2025-03-15T06:27:14.836" v="1378"/>
          <ac:spMkLst>
            <pc:docMk/>
            <pc:sldMk cId="459062410" sldId="262"/>
            <ac:spMk id="3" creationId="{32529E8F-E291-4ABE-A83D-38EE7720C497}"/>
          </ac:spMkLst>
        </pc:spChg>
        <pc:spChg chg="add mod ord">
          <ac:chgData name="Shanza Khalid" userId="283d652fb8358a66" providerId="LiveId" clId="{BCD97416-CFA8-474D-B9E6-1B36277C52D0}" dt="2025-03-09T10:33:26.842" v="920" actId="1076"/>
          <ac:spMkLst>
            <pc:docMk/>
            <pc:sldMk cId="459062410" sldId="262"/>
            <ac:spMk id="4" creationId="{B7C28376-2B66-BBA7-5573-B4F15DD5438A}"/>
          </ac:spMkLst>
        </pc:spChg>
        <pc:picChg chg="del mod">
          <ac:chgData name="Shanza Khalid" userId="283d652fb8358a66" providerId="LiveId" clId="{BCD97416-CFA8-474D-B9E6-1B36277C52D0}" dt="2025-03-15T06:26:38.627" v="1377" actId="21"/>
          <ac:picMkLst>
            <pc:docMk/>
            <pc:sldMk cId="459062410" sldId="262"/>
            <ac:picMk id="5" creationId="{5F507BE1-3A4C-4A90-82A2-9A5DF66521D4}"/>
          </ac:picMkLst>
        </pc:picChg>
        <pc:picChg chg="add mod">
          <ac:chgData name="Shanza Khalid" userId="283d652fb8358a66" providerId="LiveId" clId="{BCD97416-CFA8-474D-B9E6-1B36277C52D0}" dt="2025-03-15T06:27:40.496" v="1383" actId="14100"/>
          <ac:picMkLst>
            <pc:docMk/>
            <pc:sldMk cId="459062410" sldId="262"/>
            <ac:picMk id="6" creationId="{22434DCB-CDB2-8BC5-3F74-3643D7A9E4FD}"/>
          </ac:picMkLst>
        </pc:picChg>
      </pc:sldChg>
      <pc:sldChg chg="addSp delSp modSp mod modClrScheme chgLayout">
        <pc:chgData name="Shanza Khalid" userId="283d652fb8358a66" providerId="LiveId" clId="{BCD97416-CFA8-474D-B9E6-1B36277C52D0}" dt="2025-03-15T05:33:43.781" v="997" actId="14100"/>
        <pc:sldMkLst>
          <pc:docMk/>
          <pc:sldMk cId="1074670652" sldId="263"/>
        </pc:sldMkLst>
        <pc:spChg chg="mod ord">
          <ac:chgData name="Shanza Khalid" userId="283d652fb8358a66" providerId="LiveId" clId="{BCD97416-CFA8-474D-B9E6-1B36277C52D0}" dt="2025-03-09T10:37:57.247" v="943" actId="700"/>
          <ac:spMkLst>
            <pc:docMk/>
            <pc:sldMk cId="1074670652" sldId="263"/>
            <ac:spMk id="2" creationId="{63B31AE0-704D-47F5-BA76-D62740E608D3}"/>
          </ac:spMkLst>
        </pc:spChg>
        <pc:spChg chg="add mod ord">
          <ac:chgData name="Shanza Khalid" userId="283d652fb8358a66" providerId="LiveId" clId="{BCD97416-CFA8-474D-B9E6-1B36277C52D0}" dt="2025-03-09T10:45:05.627" v="977" actId="1076"/>
          <ac:spMkLst>
            <pc:docMk/>
            <pc:sldMk cId="1074670652" sldId="263"/>
            <ac:spMk id="3" creationId="{B1AACDBB-8FB9-FB3A-77DC-67223F21C3B5}"/>
          </ac:spMkLst>
        </pc:spChg>
        <pc:spChg chg="add del mod">
          <ac:chgData name="Shanza Khalid" userId="283d652fb8358a66" providerId="LiveId" clId="{BCD97416-CFA8-474D-B9E6-1B36277C52D0}" dt="2025-03-15T05:33:23.410" v="992"/>
          <ac:spMkLst>
            <pc:docMk/>
            <pc:sldMk cId="1074670652" sldId="263"/>
            <ac:spMk id="5" creationId="{235E95F4-8069-F840-4890-264EAD11774E}"/>
          </ac:spMkLst>
        </pc:spChg>
        <pc:spChg chg="del mod">
          <ac:chgData name="Shanza Khalid" userId="283d652fb8358a66" providerId="LiveId" clId="{BCD97416-CFA8-474D-B9E6-1B36277C52D0}" dt="2025-03-09T10:35:52.866" v="934" actId="21"/>
          <ac:spMkLst>
            <pc:docMk/>
            <pc:sldMk cId="1074670652" sldId="263"/>
            <ac:spMk id="9" creationId="{D8BE706B-B1AF-4729-9716-FCC7D71F10D2}"/>
          </ac:spMkLst>
        </pc:spChg>
        <pc:picChg chg="add mod">
          <ac:chgData name="Shanza Khalid" userId="283d652fb8358a66" providerId="LiveId" clId="{BCD97416-CFA8-474D-B9E6-1B36277C52D0}" dt="2025-03-15T05:33:43.781" v="997" actId="14100"/>
          <ac:picMkLst>
            <pc:docMk/>
            <pc:sldMk cId="1074670652" sldId="263"/>
            <ac:picMk id="6" creationId="{8F9865A8-ACD0-11DA-5284-D882FAB7D44D}"/>
          </ac:picMkLst>
        </pc:picChg>
        <pc:picChg chg="del mod ord">
          <ac:chgData name="Shanza Khalid" userId="283d652fb8358a66" providerId="LiveId" clId="{BCD97416-CFA8-474D-B9E6-1B36277C52D0}" dt="2025-03-15T05:33:01.859" v="991" actId="21"/>
          <ac:picMkLst>
            <pc:docMk/>
            <pc:sldMk cId="1074670652" sldId="263"/>
            <ac:picMk id="8" creationId="{C67C8C6F-E1CE-44BD-94AB-79E4479F1BCC}"/>
          </ac:picMkLst>
        </pc:picChg>
      </pc:sldChg>
      <pc:sldChg chg="addSp delSp modSp mod">
        <pc:chgData name="Shanza Khalid" userId="283d652fb8358a66" providerId="LiveId" clId="{BCD97416-CFA8-474D-B9E6-1B36277C52D0}" dt="2025-03-15T05:34:38.336" v="1002" actId="14100"/>
        <pc:sldMkLst>
          <pc:docMk/>
          <pc:sldMk cId="2389123847" sldId="264"/>
        </pc:sldMkLst>
        <pc:spChg chg="mod">
          <ac:chgData name="Shanza Khalid" userId="283d652fb8358a66" providerId="LiveId" clId="{BCD97416-CFA8-474D-B9E6-1B36277C52D0}" dt="2025-03-09T10:13:58.509" v="817" actId="27636"/>
          <ac:spMkLst>
            <pc:docMk/>
            <pc:sldMk cId="2389123847" sldId="264"/>
            <ac:spMk id="2" creationId="{AAC24FB9-0FF0-49B5-BD41-940051AC535D}"/>
          </ac:spMkLst>
        </pc:spChg>
        <pc:spChg chg="add del mod">
          <ac:chgData name="Shanza Khalid" userId="283d652fb8358a66" providerId="LiveId" clId="{BCD97416-CFA8-474D-B9E6-1B36277C52D0}" dt="2025-03-15T05:34:03.624" v="998"/>
          <ac:spMkLst>
            <pc:docMk/>
            <pc:sldMk cId="2389123847" sldId="264"/>
            <ac:spMk id="4" creationId="{05719F8B-3AA0-B8AD-305B-DFAA00D8C1B0}"/>
          </ac:spMkLst>
        </pc:spChg>
        <pc:spChg chg="mod">
          <ac:chgData name="Shanza Khalid" userId="283d652fb8358a66" providerId="LiveId" clId="{BCD97416-CFA8-474D-B9E6-1B36277C52D0}" dt="2025-03-09T10:36:08.207" v="935" actId="17032"/>
          <ac:spMkLst>
            <pc:docMk/>
            <pc:sldMk cId="2389123847" sldId="264"/>
            <ac:spMk id="11" creationId="{28ADBB42-1F2C-48A5-83A7-57232D6D9247}"/>
          </ac:spMkLst>
        </pc:spChg>
        <pc:graphicFrameChg chg="mod modGraphic">
          <ac:chgData name="Shanza Khalid" userId="283d652fb8358a66" providerId="LiveId" clId="{BCD97416-CFA8-474D-B9E6-1B36277C52D0}" dt="2025-03-09T10:21:43.860" v="867" actId="2711"/>
          <ac:graphicFrameMkLst>
            <pc:docMk/>
            <pc:sldMk cId="2389123847" sldId="264"/>
            <ac:graphicFrameMk id="12" creationId="{8E66BE64-B8DA-4280-991E-B2C3FD6B3084}"/>
          </ac:graphicFrameMkLst>
        </pc:graphicFrameChg>
        <pc:picChg chg="add mod">
          <ac:chgData name="Shanza Khalid" userId="283d652fb8358a66" providerId="LiveId" clId="{BCD97416-CFA8-474D-B9E6-1B36277C52D0}" dt="2025-03-15T05:34:38.336" v="1002" actId="14100"/>
          <ac:picMkLst>
            <pc:docMk/>
            <pc:sldMk cId="2389123847" sldId="264"/>
            <ac:picMk id="5" creationId="{7BFBDC52-F798-77B4-E6DD-6BE3132784AC}"/>
          </ac:picMkLst>
        </pc:picChg>
        <pc:picChg chg="del mod">
          <ac:chgData name="Shanza Khalid" userId="283d652fb8358a66" providerId="LiveId" clId="{BCD97416-CFA8-474D-B9E6-1B36277C52D0}" dt="2025-03-15T05:30:20.747" v="978" actId="21"/>
          <ac:picMkLst>
            <pc:docMk/>
            <pc:sldMk cId="2389123847" sldId="264"/>
            <ac:picMk id="10" creationId="{AAAFC724-7B42-4DD2-9295-14DE6A28FDC6}"/>
          </ac:picMkLst>
        </pc:picChg>
      </pc:sldChg>
      <pc:sldChg chg="addSp delSp modSp mod">
        <pc:chgData name="Shanza Khalid" userId="283d652fb8358a66" providerId="LiveId" clId="{BCD97416-CFA8-474D-B9E6-1B36277C52D0}" dt="2025-03-15T06:09:58.339" v="1195" actId="14100"/>
        <pc:sldMkLst>
          <pc:docMk/>
          <pc:sldMk cId="371026965" sldId="265"/>
        </pc:sldMkLst>
        <pc:spChg chg="mod">
          <ac:chgData name="Shanza Khalid" userId="283d652fb8358a66" providerId="LiveId" clId="{BCD97416-CFA8-474D-B9E6-1B36277C52D0}" dt="2025-03-09T10:36:46.981" v="939" actId="1076"/>
          <ac:spMkLst>
            <pc:docMk/>
            <pc:sldMk cId="371026965" sldId="265"/>
            <ac:spMk id="2" creationId="{A629EBE5-A025-4AA2-84F2-1F6F2B62B9EE}"/>
          </ac:spMkLst>
        </pc:spChg>
        <pc:spChg chg="add del mod">
          <ac:chgData name="Shanza Khalid" userId="283d652fb8358a66" providerId="LiveId" clId="{BCD97416-CFA8-474D-B9E6-1B36277C52D0}" dt="2025-03-15T05:36:04.605" v="1004"/>
          <ac:spMkLst>
            <pc:docMk/>
            <pc:sldMk cId="371026965" sldId="265"/>
            <ac:spMk id="4" creationId="{E8B2A697-A289-30A5-07C5-3FD2D14A6AD1}"/>
          </ac:spMkLst>
        </pc:spChg>
        <pc:graphicFrameChg chg="add mod modGraphic">
          <ac:chgData name="Shanza Khalid" userId="283d652fb8358a66" providerId="LiveId" clId="{BCD97416-CFA8-474D-B9E6-1B36277C52D0}" dt="2025-03-15T06:09:58.339" v="1195" actId="14100"/>
          <ac:graphicFrameMkLst>
            <pc:docMk/>
            <pc:sldMk cId="371026965" sldId="265"/>
            <ac:graphicFrameMk id="6" creationId="{B5407CC3-00AC-2A5F-58C8-F65B23F103B1}"/>
          </ac:graphicFrameMkLst>
        </pc:graphicFrameChg>
        <pc:graphicFrameChg chg="del mod modGraphic">
          <ac:chgData name="Shanza Khalid" userId="283d652fb8358a66" providerId="LiveId" clId="{BCD97416-CFA8-474D-B9E6-1B36277C52D0}" dt="2025-03-15T05:47:57.989" v="1018" actId="478"/>
          <ac:graphicFrameMkLst>
            <pc:docMk/>
            <pc:sldMk cId="371026965" sldId="265"/>
            <ac:graphicFrameMk id="10" creationId="{6F2C9F3C-F131-49B9-9EE0-568F46FA7076}"/>
          </ac:graphicFrameMkLst>
        </pc:graphicFrameChg>
        <pc:graphicFrameChg chg="del mod modGraphic">
          <ac:chgData name="Shanza Khalid" userId="283d652fb8358a66" providerId="LiveId" clId="{BCD97416-CFA8-474D-B9E6-1B36277C52D0}" dt="2025-03-15T05:48:04.008" v="1020" actId="478"/>
          <ac:graphicFrameMkLst>
            <pc:docMk/>
            <pc:sldMk cId="371026965" sldId="265"/>
            <ac:graphicFrameMk id="11" creationId="{57FD2B34-1022-4E42-AC3E-51043BC59C78}"/>
          </ac:graphicFrameMkLst>
        </pc:graphicFrameChg>
        <pc:picChg chg="add mod">
          <ac:chgData name="Shanza Khalid" userId="283d652fb8358a66" providerId="LiveId" clId="{BCD97416-CFA8-474D-B9E6-1B36277C52D0}" dt="2025-03-15T05:48:15.887" v="1022" actId="14100"/>
          <ac:picMkLst>
            <pc:docMk/>
            <pc:sldMk cId="371026965" sldId="265"/>
            <ac:picMk id="5" creationId="{C768D3C0-810B-F8C1-3F3B-7D53B8C72C08}"/>
          </ac:picMkLst>
        </pc:picChg>
        <pc:picChg chg="del mod">
          <ac:chgData name="Shanza Khalid" userId="283d652fb8358a66" providerId="LiveId" clId="{BCD97416-CFA8-474D-B9E6-1B36277C52D0}" dt="2025-03-15T05:35:24.456" v="1003" actId="21"/>
          <ac:picMkLst>
            <pc:docMk/>
            <pc:sldMk cId="371026965" sldId="265"/>
            <ac:picMk id="9" creationId="{86469B68-38D0-4FC1-935F-C71632544276}"/>
          </ac:picMkLst>
        </pc:picChg>
      </pc:sldChg>
      <pc:sldChg chg="modSp mod">
        <pc:chgData name="Shanza Khalid" userId="283d652fb8358a66" providerId="LiveId" clId="{BCD97416-CFA8-474D-B9E6-1B36277C52D0}" dt="2025-03-09T10:11:42.963" v="798"/>
        <pc:sldMkLst>
          <pc:docMk/>
          <pc:sldMk cId="1559490615" sldId="266"/>
        </pc:sldMkLst>
        <pc:spChg chg="mod">
          <ac:chgData name="Shanza Khalid" userId="283d652fb8358a66" providerId="LiveId" clId="{BCD97416-CFA8-474D-B9E6-1B36277C52D0}" dt="2025-03-09T09:54:03.961" v="728" actId="2711"/>
          <ac:spMkLst>
            <pc:docMk/>
            <pc:sldMk cId="1559490615" sldId="266"/>
            <ac:spMk id="2" creationId="{2E17D4BA-F10E-40CA-85B2-860DD13B0AE7}"/>
          </ac:spMkLst>
        </pc:spChg>
        <pc:spChg chg="mod">
          <ac:chgData name="Shanza Khalid" userId="283d652fb8358a66" providerId="LiveId" clId="{BCD97416-CFA8-474D-B9E6-1B36277C52D0}" dt="2025-03-09T10:11:42.963" v="798"/>
          <ac:spMkLst>
            <pc:docMk/>
            <pc:sldMk cId="1559490615" sldId="266"/>
            <ac:spMk id="3" creationId="{41A759B1-EFA4-48FB-9AA6-2E129EBFE7C0}"/>
          </ac:spMkLst>
        </pc:spChg>
      </pc:sldChg>
      <pc:sldChg chg="addSp delSp modSp mod">
        <pc:chgData name="Shanza Khalid" userId="283d652fb8358a66" providerId="LiveId" clId="{BCD97416-CFA8-474D-B9E6-1B36277C52D0}" dt="2025-03-15T06:26:12.977" v="1376" actId="113"/>
        <pc:sldMkLst>
          <pc:docMk/>
          <pc:sldMk cId="230979512" sldId="267"/>
        </pc:sldMkLst>
        <pc:spChg chg="mod">
          <ac:chgData name="Shanza Khalid" userId="283d652fb8358a66" providerId="LiveId" clId="{BCD97416-CFA8-474D-B9E6-1B36277C52D0}" dt="2025-03-09T10:12:52.727" v="809" actId="207"/>
          <ac:spMkLst>
            <pc:docMk/>
            <pc:sldMk cId="230979512" sldId="267"/>
            <ac:spMk id="2" creationId="{18E1DAE1-13C8-4038-94AD-2E481C484C85}"/>
          </ac:spMkLst>
        </pc:spChg>
        <pc:spChg chg="mod">
          <ac:chgData name="Shanza Khalid" userId="283d652fb8358a66" providerId="LiveId" clId="{BCD97416-CFA8-474D-B9E6-1B36277C52D0}" dt="2025-03-15T06:26:12.977" v="1376" actId="113"/>
          <ac:spMkLst>
            <pc:docMk/>
            <pc:sldMk cId="230979512" sldId="267"/>
            <ac:spMk id="3" creationId="{6A0738B2-F0AF-4EAC-8E40-1619AC06ACA4}"/>
          </ac:spMkLst>
        </pc:spChg>
        <pc:picChg chg="add del mod">
          <ac:chgData name="Shanza Khalid" userId="283d652fb8358a66" providerId="LiveId" clId="{BCD97416-CFA8-474D-B9E6-1B36277C52D0}" dt="2025-03-09T10:04:28.016" v="745" actId="21"/>
          <ac:picMkLst>
            <pc:docMk/>
            <pc:sldMk cId="230979512" sldId="267"/>
            <ac:picMk id="4" creationId="{5F0848EF-E67B-38B5-F5B3-04FDDC3C7623}"/>
          </ac:picMkLst>
        </pc:picChg>
        <pc:picChg chg="add mod">
          <ac:chgData name="Shanza Khalid" userId="283d652fb8358a66" providerId="LiveId" clId="{BCD97416-CFA8-474D-B9E6-1B36277C52D0}" dt="2025-03-09T10:12:38.361" v="808" actId="14100"/>
          <ac:picMkLst>
            <pc:docMk/>
            <pc:sldMk cId="230979512" sldId="267"/>
            <ac:picMk id="5" creationId="{B69F63BD-ABBF-13B9-0775-F9E68EB5A613}"/>
          </ac:picMkLst>
        </pc:picChg>
      </pc:sldChg>
      <pc:sldMasterChg chg="setBg">
        <pc:chgData name="Shanza Khalid" userId="283d652fb8358a66" providerId="LiveId" clId="{BCD97416-CFA8-474D-B9E6-1B36277C52D0}" dt="2025-03-09T08:51:55.055" v="9"/>
        <pc:sldMasterMkLst>
          <pc:docMk/>
          <pc:sldMasterMk cId="3824264426" sldId="2147483696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3D394-E985-42CF-B903-D6FE6F3BE04F}" type="doc">
      <dgm:prSet loTypeId="urn:microsoft.com/office/officeart/2005/8/layout/lProcess2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8AB928-D4FA-45FD-BC1B-AB8E985DB256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Objective</a:t>
          </a:r>
          <a:endParaRPr lang="en-US" dirty="0"/>
        </a:p>
      </dgm:t>
    </dgm:pt>
    <dgm:pt modelId="{C9124A7B-EDBB-4E90-B2EF-2E73817AE4CE}" type="parTrans" cxnId="{AA8C9722-6C8A-423D-B626-907E1E4E8AF3}">
      <dgm:prSet/>
      <dgm:spPr/>
      <dgm:t>
        <a:bodyPr/>
        <a:lstStyle/>
        <a:p>
          <a:endParaRPr lang="en-US"/>
        </a:p>
      </dgm:t>
    </dgm:pt>
    <dgm:pt modelId="{71839963-9C37-48C5-88FC-4994604936C9}" type="sibTrans" cxnId="{AA8C9722-6C8A-423D-B626-907E1E4E8AF3}">
      <dgm:prSet/>
      <dgm:spPr/>
      <dgm:t>
        <a:bodyPr/>
        <a:lstStyle/>
        <a:p>
          <a:endParaRPr lang="en-US"/>
        </a:p>
      </dgm:t>
    </dgm:pt>
    <dgm:pt modelId="{F7CE918E-4520-48DA-B376-16DB47065795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rgbClr val="30A5CA"/>
          </a:solidFill>
        </a:ln>
      </dgm:spPr>
      <dgm:t>
        <a:bodyPr/>
        <a:lstStyle/>
        <a:p>
          <a:r>
            <a:rPr lang="en-US" dirty="0"/>
            <a:t>Analyze Rockbuster payment, film inventory, and customer data to develop insights that will inform the 2020 strategy to expand into the online video rental space.</a:t>
          </a:r>
        </a:p>
      </dgm:t>
    </dgm:pt>
    <dgm:pt modelId="{62D4F015-8B92-4E59-AACB-F6603F505115}" type="parTrans" cxnId="{E378C48F-20E8-405E-834B-0B65B3CE99FF}">
      <dgm:prSet/>
      <dgm:spPr/>
      <dgm:t>
        <a:bodyPr/>
        <a:lstStyle/>
        <a:p>
          <a:endParaRPr lang="en-US"/>
        </a:p>
      </dgm:t>
    </dgm:pt>
    <dgm:pt modelId="{CD9D2F04-3B16-462C-8AE9-0D565EB15F08}" type="sibTrans" cxnId="{E378C48F-20E8-405E-834B-0B65B3CE99FF}">
      <dgm:prSet/>
      <dgm:spPr/>
      <dgm:t>
        <a:bodyPr/>
        <a:lstStyle/>
        <a:p>
          <a:endParaRPr lang="en-US"/>
        </a:p>
      </dgm:t>
    </dgm:pt>
    <dgm:pt modelId="{0FF887D1-9939-48F7-8269-F2357669DB48}">
      <dgm:prSet/>
      <dgm:spPr>
        <a:solidFill>
          <a:schemeClr val="tx1"/>
        </a:solidFill>
        <a:ln>
          <a:solidFill>
            <a:srgbClr val="30A5CA"/>
          </a:solidFill>
        </a:ln>
      </dgm:spPr>
      <dgm:t>
        <a:bodyPr/>
        <a:lstStyle/>
        <a:p>
          <a:r>
            <a:rPr lang="en-US" b="1" dirty="0"/>
            <a:t>Key Questions</a:t>
          </a:r>
          <a:endParaRPr lang="en-US" dirty="0"/>
        </a:p>
      </dgm:t>
    </dgm:pt>
    <dgm:pt modelId="{7E112C22-F148-456A-9757-3332880F12A3}" type="parTrans" cxnId="{0E5B3F9D-D63F-49C0-B418-718DEA126196}">
      <dgm:prSet/>
      <dgm:spPr/>
      <dgm:t>
        <a:bodyPr/>
        <a:lstStyle/>
        <a:p>
          <a:endParaRPr lang="en-US"/>
        </a:p>
      </dgm:t>
    </dgm:pt>
    <dgm:pt modelId="{C1027F19-A15E-4A04-9206-DE8210A47272}" type="sibTrans" cxnId="{0E5B3F9D-D63F-49C0-B418-718DEA126196}">
      <dgm:prSet/>
      <dgm:spPr/>
      <dgm:t>
        <a:bodyPr/>
        <a:lstStyle/>
        <a:p>
          <a:endParaRPr lang="en-US"/>
        </a:p>
      </dgm:t>
    </dgm:pt>
    <dgm:pt modelId="{F2CAEEAE-2230-4980-9683-8C33979CE059}">
      <dgm:prSet/>
      <dgm:spPr>
        <a:solidFill>
          <a:schemeClr val="accent1">
            <a:lumMod val="60000"/>
            <a:lumOff val="40000"/>
            <a:alpha val="89804"/>
          </a:schemeClr>
        </a:solidFill>
        <a:ln>
          <a:solidFill>
            <a:srgbClr val="30A5CA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Which movies contributed the most/least to revenue gain?</a:t>
          </a:r>
        </a:p>
      </dgm:t>
    </dgm:pt>
    <dgm:pt modelId="{520029BF-CD4A-443A-A7EE-56C3174FCF77}" type="parTrans" cxnId="{510A0CCA-D4FA-42C5-9A45-C980EBE45F2D}">
      <dgm:prSet/>
      <dgm:spPr/>
      <dgm:t>
        <a:bodyPr/>
        <a:lstStyle/>
        <a:p>
          <a:endParaRPr lang="en-US"/>
        </a:p>
      </dgm:t>
    </dgm:pt>
    <dgm:pt modelId="{E0A37A2E-375A-436E-9354-CE9DCB025C22}" type="sibTrans" cxnId="{510A0CCA-D4FA-42C5-9A45-C980EBE45F2D}">
      <dgm:prSet/>
      <dgm:spPr/>
      <dgm:t>
        <a:bodyPr/>
        <a:lstStyle/>
        <a:p>
          <a:endParaRPr lang="en-US"/>
        </a:p>
      </dgm:t>
    </dgm:pt>
    <dgm:pt modelId="{5625FE57-5D31-4CC5-999E-C8E3FC400AF2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rgbClr val="30A5CA"/>
          </a:solidFill>
        </a:ln>
      </dgm:spPr>
      <dgm:t>
        <a:bodyPr/>
        <a:lstStyle/>
        <a:p>
          <a:r>
            <a:rPr lang="en-US" dirty="0"/>
            <a:t>What was the average rental duration for all videos?</a:t>
          </a:r>
        </a:p>
      </dgm:t>
    </dgm:pt>
    <dgm:pt modelId="{11000133-7D97-4DB0-BCA1-ACF72A587967}" type="parTrans" cxnId="{D888FB73-6A9C-4D85-8A59-F30671741AFA}">
      <dgm:prSet/>
      <dgm:spPr/>
      <dgm:t>
        <a:bodyPr/>
        <a:lstStyle/>
        <a:p>
          <a:endParaRPr lang="en-US"/>
        </a:p>
      </dgm:t>
    </dgm:pt>
    <dgm:pt modelId="{4635F586-9838-462A-848B-BC5E56691A01}" type="sibTrans" cxnId="{D888FB73-6A9C-4D85-8A59-F30671741AFA}">
      <dgm:prSet/>
      <dgm:spPr/>
      <dgm:t>
        <a:bodyPr/>
        <a:lstStyle/>
        <a:p>
          <a:endParaRPr lang="en-US"/>
        </a:p>
      </dgm:t>
    </dgm:pt>
    <dgm:pt modelId="{C0041181-D7BA-4F40-ADD8-5EA0787701B9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rgbClr val="30A5CA"/>
          </a:solidFill>
        </a:ln>
      </dgm:spPr>
      <dgm:t>
        <a:bodyPr/>
        <a:lstStyle/>
        <a:p>
          <a:r>
            <a:rPr lang="en-US"/>
            <a:t>Which countries are Rockbuster customers based in?</a:t>
          </a:r>
        </a:p>
      </dgm:t>
    </dgm:pt>
    <dgm:pt modelId="{E0999239-182B-4A79-B682-D27B56872224}" type="parTrans" cxnId="{B51C0B83-E3BC-4FB0-AEA4-4A119DE7BB81}">
      <dgm:prSet/>
      <dgm:spPr/>
      <dgm:t>
        <a:bodyPr/>
        <a:lstStyle/>
        <a:p>
          <a:endParaRPr lang="en-US"/>
        </a:p>
      </dgm:t>
    </dgm:pt>
    <dgm:pt modelId="{278A8BEB-FD08-4510-A139-AFE504F306AA}" type="sibTrans" cxnId="{B51C0B83-E3BC-4FB0-AEA4-4A119DE7BB81}">
      <dgm:prSet/>
      <dgm:spPr/>
      <dgm:t>
        <a:bodyPr/>
        <a:lstStyle/>
        <a:p>
          <a:endParaRPr lang="en-US"/>
        </a:p>
      </dgm:t>
    </dgm:pt>
    <dgm:pt modelId="{CC344191-0C59-4149-AB2D-7FC74F46E3A2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rgbClr val="30A5CA"/>
          </a:solidFill>
        </a:ln>
      </dgm:spPr>
      <dgm:t>
        <a:bodyPr/>
        <a:lstStyle/>
        <a:p>
          <a:r>
            <a:rPr lang="en-US"/>
            <a:t>Where are customers with a high lifetime value based in?</a:t>
          </a:r>
        </a:p>
      </dgm:t>
    </dgm:pt>
    <dgm:pt modelId="{48DB8453-20E0-44CF-9AAE-BA20DE0A3233}" type="parTrans" cxnId="{3EABD521-4F71-4080-BD74-BE049912F404}">
      <dgm:prSet/>
      <dgm:spPr/>
      <dgm:t>
        <a:bodyPr/>
        <a:lstStyle/>
        <a:p>
          <a:endParaRPr lang="en-US"/>
        </a:p>
      </dgm:t>
    </dgm:pt>
    <dgm:pt modelId="{53990603-9ACB-43C6-AAAC-B870D32F4A97}" type="sibTrans" cxnId="{3EABD521-4F71-4080-BD74-BE049912F404}">
      <dgm:prSet/>
      <dgm:spPr/>
      <dgm:t>
        <a:bodyPr/>
        <a:lstStyle/>
        <a:p>
          <a:endParaRPr lang="en-US"/>
        </a:p>
      </dgm:t>
    </dgm:pt>
    <dgm:pt modelId="{03DE2679-071A-4E78-B265-563FAAFD1557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rgbClr val="30A5CA"/>
          </a:solidFill>
        </a:ln>
      </dgm:spPr>
      <dgm:t>
        <a:bodyPr/>
        <a:lstStyle/>
        <a:p>
          <a:r>
            <a:rPr lang="en-US"/>
            <a:t>Do sale figures vary between geographic regions? </a:t>
          </a:r>
          <a:br>
            <a:rPr lang="en-US"/>
          </a:br>
          <a:endParaRPr lang="en-US"/>
        </a:p>
      </dgm:t>
    </dgm:pt>
    <dgm:pt modelId="{C16FE48A-DE00-46F5-8C97-2CD9C49AD9BE}" type="parTrans" cxnId="{FA155CFA-5C27-4BAB-833D-409FEA7E05E6}">
      <dgm:prSet/>
      <dgm:spPr/>
      <dgm:t>
        <a:bodyPr/>
        <a:lstStyle/>
        <a:p>
          <a:endParaRPr lang="en-US"/>
        </a:p>
      </dgm:t>
    </dgm:pt>
    <dgm:pt modelId="{D7A23F55-F354-40DD-BC3B-648EE07D985F}" type="sibTrans" cxnId="{FA155CFA-5C27-4BAB-833D-409FEA7E05E6}">
      <dgm:prSet/>
      <dgm:spPr/>
      <dgm:t>
        <a:bodyPr/>
        <a:lstStyle/>
        <a:p>
          <a:endParaRPr lang="en-US"/>
        </a:p>
      </dgm:t>
    </dgm:pt>
    <dgm:pt modelId="{B3C60D07-17B7-4635-B351-9B3E55739750}" type="pres">
      <dgm:prSet presAssocID="{62A3D394-E985-42CF-B903-D6FE6F3BE04F}" presName="theList" presStyleCnt="0">
        <dgm:presLayoutVars>
          <dgm:dir/>
          <dgm:animLvl val="lvl"/>
          <dgm:resizeHandles val="exact"/>
        </dgm:presLayoutVars>
      </dgm:prSet>
      <dgm:spPr/>
    </dgm:pt>
    <dgm:pt modelId="{ED0479D9-9327-4A38-9B25-A3454A8744A4}" type="pres">
      <dgm:prSet presAssocID="{D38AB928-D4FA-45FD-BC1B-AB8E985DB256}" presName="compNode" presStyleCnt="0"/>
      <dgm:spPr/>
    </dgm:pt>
    <dgm:pt modelId="{66369406-DF02-4246-8A3A-0E82D14B68BA}" type="pres">
      <dgm:prSet presAssocID="{D38AB928-D4FA-45FD-BC1B-AB8E985DB256}" presName="aNode" presStyleLbl="bgShp" presStyleIdx="0" presStyleCnt="2"/>
      <dgm:spPr/>
    </dgm:pt>
    <dgm:pt modelId="{5FE29692-A443-44EC-8DBC-C3561E18745B}" type="pres">
      <dgm:prSet presAssocID="{D38AB928-D4FA-45FD-BC1B-AB8E985DB256}" presName="textNode" presStyleLbl="bgShp" presStyleIdx="0" presStyleCnt="2"/>
      <dgm:spPr/>
    </dgm:pt>
    <dgm:pt modelId="{70A4FB35-9E93-4E0A-8E4E-DAD613499C9D}" type="pres">
      <dgm:prSet presAssocID="{D38AB928-D4FA-45FD-BC1B-AB8E985DB256}" presName="compChildNode" presStyleCnt="0"/>
      <dgm:spPr/>
    </dgm:pt>
    <dgm:pt modelId="{ACA1B4C2-D391-4687-802C-C536E2395602}" type="pres">
      <dgm:prSet presAssocID="{D38AB928-D4FA-45FD-BC1B-AB8E985DB256}" presName="theInnerList" presStyleCnt="0"/>
      <dgm:spPr/>
    </dgm:pt>
    <dgm:pt modelId="{9C1C3B4C-1814-4F61-AD60-07DAB3BEFC99}" type="pres">
      <dgm:prSet presAssocID="{F7CE918E-4520-48DA-B376-16DB47065795}" presName="childNode" presStyleLbl="node1" presStyleIdx="0" presStyleCnt="6">
        <dgm:presLayoutVars>
          <dgm:bulletEnabled val="1"/>
        </dgm:presLayoutVars>
      </dgm:prSet>
      <dgm:spPr/>
    </dgm:pt>
    <dgm:pt modelId="{BF769E3C-E230-4A92-92BE-8DC1E28EB933}" type="pres">
      <dgm:prSet presAssocID="{D38AB928-D4FA-45FD-BC1B-AB8E985DB256}" presName="aSpace" presStyleCnt="0"/>
      <dgm:spPr/>
    </dgm:pt>
    <dgm:pt modelId="{FC05B0D0-46BE-4C97-ACF8-F07BFB3D3FE2}" type="pres">
      <dgm:prSet presAssocID="{0FF887D1-9939-48F7-8269-F2357669DB48}" presName="compNode" presStyleCnt="0"/>
      <dgm:spPr/>
    </dgm:pt>
    <dgm:pt modelId="{3E2FE6C6-752F-4D5A-B831-1695763308DD}" type="pres">
      <dgm:prSet presAssocID="{0FF887D1-9939-48F7-8269-F2357669DB48}" presName="aNode" presStyleLbl="bgShp" presStyleIdx="1" presStyleCnt="2"/>
      <dgm:spPr/>
    </dgm:pt>
    <dgm:pt modelId="{848C0CBA-73E9-4933-8813-9A139BC7BBDD}" type="pres">
      <dgm:prSet presAssocID="{0FF887D1-9939-48F7-8269-F2357669DB48}" presName="textNode" presStyleLbl="bgShp" presStyleIdx="1" presStyleCnt="2"/>
      <dgm:spPr/>
    </dgm:pt>
    <dgm:pt modelId="{307CF497-DD32-4AD8-B314-354329D36494}" type="pres">
      <dgm:prSet presAssocID="{0FF887D1-9939-48F7-8269-F2357669DB48}" presName="compChildNode" presStyleCnt="0"/>
      <dgm:spPr/>
    </dgm:pt>
    <dgm:pt modelId="{E39A4658-EF10-4092-A495-98333700BA43}" type="pres">
      <dgm:prSet presAssocID="{0FF887D1-9939-48F7-8269-F2357669DB48}" presName="theInnerList" presStyleCnt="0"/>
      <dgm:spPr/>
    </dgm:pt>
    <dgm:pt modelId="{8D8381E0-2A37-4DE8-8A17-B05A4ABF4DFD}" type="pres">
      <dgm:prSet presAssocID="{F2CAEEAE-2230-4980-9683-8C33979CE059}" presName="childNode" presStyleLbl="node1" presStyleIdx="1" presStyleCnt="6">
        <dgm:presLayoutVars>
          <dgm:bulletEnabled val="1"/>
        </dgm:presLayoutVars>
      </dgm:prSet>
      <dgm:spPr/>
    </dgm:pt>
    <dgm:pt modelId="{A6ED1A99-0C95-445E-A596-F11554C37BD8}" type="pres">
      <dgm:prSet presAssocID="{F2CAEEAE-2230-4980-9683-8C33979CE059}" presName="aSpace2" presStyleCnt="0"/>
      <dgm:spPr/>
    </dgm:pt>
    <dgm:pt modelId="{83E921B8-298B-4DF5-9FDA-94A681A1F311}" type="pres">
      <dgm:prSet presAssocID="{5625FE57-5D31-4CC5-999E-C8E3FC400AF2}" presName="childNode" presStyleLbl="node1" presStyleIdx="2" presStyleCnt="6">
        <dgm:presLayoutVars>
          <dgm:bulletEnabled val="1"/>
        </dgm:presLayoutVars>
      </dgm:prSet>
      <dgm:spPr/>
    </dgm:pt>
    <dgm:pt modelId="{D94D9549-44E5-4BDF-935F-56534619A094}" type="pres">
      <dgm:prSet presAssocID="{5625FE57-5D31-4CC5-999E-C8E3FC400AF2}" presName="aSpace2" presStyleCnt="0"/>
      <dgm:spPr/>
    </dgm:pt>
    <dgm:pt modelId="{01EED0BD-972A-4BCB-B98C-7D8609B23567}" type="pres">
      <dgm:prSet presAssocID="{C0041181-D7BA-4F40-ADD8-5EA0787701B9}" presName="childNode" presStyleLbl="node1" presStyleIdx="3" presStyleCnt="6">
        <dgm:presLayoutVars>
          <dgm:bulletEnabled val="1"/>
        </dgm:presLayoutVars>
      </dgm:prSet>
      <dgm:spPr/>
    </dgm:pt>
    <dgm:pt modelId="{CAC078EF-2F58-4B5B-9458-60D1A99930A8}" type="pres">
      <dgm:prSet presAssocID="{C0041181-D7BA-4F40-ADD8-5EA0787701B9}" presName="aSpace2" presStyleCnt="0"/>
      <dgm:spPr/>
    </dgm:pt>
    <dgm:pt modelId="{102681CE-7B92-4629-8823-09890A4B328F}" type="pres">
      <dgm:prSet presAssocID="{CC344191-0C59-4149-AB2D-7FC74F46E3A2}" presName="childNode" presStyleLbl="node1" presStyleIdx="4" presStyleCnt="6">
        <dgm:presLayoutVars>
          <dgm:bulletEnabled val="1"/>
        </dgm:presLayoutVars>
      </dgm:prSet>
      <dgm:spPr/>
    </dgm:pt>
    <dgm:pt modelId="{D7D62678-08F6-4B86-89C5-40DAEFF9242B}" type="pres">
      <dgm:prSet presAssocID="{CC344191-0C59-4149-AB2D-7FC74F46E3A2}" presName="aSpace2" presStyleCnt="0"/>
      <dgm:spPr/>
    </dgm:pt>
    <dgm:pt modelId="{74EFA75A-27B7-41C2-AB96-EABD3673984F}" type="pres">
      <dgm:prSet presAssocID="{03DE2679-071A-4E78-B265-563FAAFD1557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3EC1F0C-3BB9-4A01-BE9F-3CB8437C9ED2}" type="presOf" srcId="{03DE2679-071A-4E78-B265-563FAAFD1557}" destId="{74EFA75A-27B7-41C2-AB96-EABD3673984F}" srcOrd="0" destOrd="0" presId="urn:microsoft.com/office/officeart/2005/8/layout/lProcess2"/>
    <dgm:cxn modelId="{3EABD521-4F71-4080-BD74-BE049912F404}" srcId="{0FF887D1-9939-48F7-8269-F2357669DB48}" destId="{CC344191-0C59-4149-AB2D-7FC74F46E3A2}" srcOrd="3" destOrd="0" parTransId="{48DB8453-20E0-44CF-9AAE-BA20DE0A3233}" sibTransId="{53990603-9ACB-43C6-AAAC-B870D32F4A97}"/>
    <dgm:cxn modelId="{AA8C9722-6C8A-423D-B626-907E1E4E8AF3}" srcId="{62A3D394-E985-42CF-B903-D6FE6F3BE04F}" destId="{D38AB928-D4FA-45FD-BC1B-AB8E985DB256}" srcOrd="0" destOrd="0" parTransId="{C9124A7B-EDBB-4E90-B2EF-2E73817AE4CE}" sibTransId="{71839963-9C37-48C5-88FC-4994604936C9}"/>
    <dgm:cxn modelId="{E5B90D2D-1BBD-4279-BDE1-E8DFFD2544CF}" type="presOf" srcId="{CC344191-0C59-4149-AB2D-7FC74F46E3A2}" destId="{102681CE-7B92-4629-8823-09890A4B328F}" srcOrd="0" destOrd="0" presId="urn:microsoft.com/office/officeart/2005/8/layout/lProcess2"/>
    <dgm:cxn modelId="{102CF434-A969-4836-ACC7-F92681A1F19A}" type="presOf" srcId="{C0041181-D7BA-4F40-ADD8-5EA0787701B9}" destId="{01EED0BD-972A-4BCB-B98C-7D8609B23567}" srcOrd="0" destOrd="0" presId="urn:microsoft.com/office/officeart/2005/8/layout/lProcess2"/>
    <dgm:cxn modelId="{3385F83C-858D-4004-8CF2-16BFC5667951}" type="presOf" srcId="{0FF887D1-9939-48F7-8269-F2357669DB48}" destId="{3E2FE6C6-752F-4D5A-B831-1695763308DD}" srcOrd="0" destOrd="0" presId="urn:microsoft.com/office/officeart/2005/8/layout/lProcess2"/>
    <dgm:cxn modelId="{825FBF6B-14D7-481E-81B8-315752B12FAD}" type="presOf" srcId="{D38AB928-D4FA-45FD-BC1B-AB8E985DB256}" destId="{5FE29692-A443-44EC-8DBC-C3561E18745B}" srcOrd="1" destOrd="0" presId="urn:microsoft.com/office/officeart/2005/8/layout/lProcess2"/>
    <dgm:cxn modelId="{F9504E4F-8D1D-4F24-9771-554BD3519209}" type="presOf" srcId="{F2CAEEAE-2230-4980-9683-8C33979CE059}" destId="{8D8381E0-2A37-4DE8-8A17-B05A4ABF4DFD}" srcOrd="0" destOrd="0" presId="urn:microsoft.com/office/officeart/2005/8/layout/lProcess2"/>
    <dgm:cxn modelId="{D888FB73-6A9C-4D85-8A59-F30671741AFA}" srcId="{0FF887D1-9939-48F7-8269-F2357669DB48}" destId="{5625FE57-5D31-4CC5-999E-C8E3FC400AF2}" srcOrd="1" destOrd="0" parTransId="{11000133-7D97-4DB0-BCA1-ACF72A587967}" sibTransId="{4635F586-9838-462A-848B-BC5E56691A01}"/>
    <dgm:cxn modelId="{3DE40382-D570-446E-B0FC-3BF7EC2E1BA6}" type="presOf" srcId="{0FF887D1-9939-48F7-8269-F2357669DB48}" destId="{848C0CBA-73E9-4933-8813-9A139BC7BBDD}" srcOrd="1" destOrd="0" presId="urn:microsoft.com/office/officeart/2005/8/layout/lProcess2"/>
    <dgm:cxn modelId="{B51C0B83-E3BC-4FB0-AEA4-4A119DE7BB81}" srcId="{0FF887D1-9939-48F7-8269-F2357669DB48}" destId="{C0041181-D7BA-4F40-ADD8-5EA0787701B9}" srcOrd="2" destOrd="0" parTransId="{E0999239-182B-4A79-B682-D27B56872224}" sibTransId="{278A8BEB-FD08-4510-A139-AFE504F306AA}"/>
    <dgm:cxn modelId="{E378C48F-20E8-405E-834B-0B65B3CE99FF}" srcId="{D38AB928-D4FA-45FD-BC1B-AB8E985DB256}" destId="{F7CE918E-4520-48DA-B376-16DB47065795}" srcOrd="0" destOrd="0" parTransId="{62D4F015-8B92-4E59-AACB-F6603F505115}" sibTransId="{CD9D2F04-3B16-462C-8AE9-0D565EB15F08}"/>
    <dgm:cxn modelId="{0E5B3F9D-D63F-49C0-B418-718DEA126196}" srcId="{62A3D394-E985-42CF-B903-D6FE6F3BE04F}" destId="{0FF887D1-9939-48F7-8269-F2357669DB48}" srcOrd="1" destOrd="0" parTransId="{7E112C22-F148-456A-9757-3332880F12A3}" sibTransId="{C1027F19-A15E-4A04-9206-DE8210A47272}"/>
    <dgm:cxn modelId="{510A0CCA-D4FA-42C5-9A45-C980EBE45F2D}" srcId="{0FF887D1-9939-48F7-8269-F2357669DB48}" destId="{F2CAEEAE-2230-4980-9683-8C33979CE059}" srcOrd="0" destOrd="0" parTransId="{520029BF-CD4A-443A-A7EE-56C3174FCF77}" sibTransId="{E0A37A2E-375A-436E-9354-CE9DCB025C22}"/>
    <dgm:cxn modelId="{6C0098F2-FB61-47EC-9ED0-04067C73FA8C}" type="presOf" srcId="{D38AB928-D4FA-45FD-BC1B-AB8E985DB256}" destId="{66369406-DF02-4246-8A3A-0E82D14B68BA}" srcOrd="0" destOrd="0" presId="urn:microsoft.com/office/officeart/2005/8/layout/lProcess2"/>
    <dgm:cxn modelId="{C3D2D8F5-CD50-4985-90D7-08A32E79C52D}" type="presOf" srcId="{5625FE57-5D31-4CC5-999E-C8E3FC400AF2}" destId="{83E921B8-298B-4DF5-9FDA-94A681A1F311}" srcOrd="0" destOrd="0" presId="urn:microsoft.com/office/officeart/2005/8/layout/lProcess2"/>
    <dgm:cxn modelId="{D91B4DF6-F198-448D-8BA9-E3264CF82E11}" type="presOf" srcId="{62A3D394-E985-42CF-B903-D6FE6F3BE04F}" destId="{B3C60D07-17B7-4635-B351-9B3E55739750}" srcOrd="0" destOrd="0" presId="urn:microsoft.com/office/officeart/2005/8/layout/lProcess2"/>
    <dgm:cxn modelId="{FA155CFA-5C27-4BAB-833D-409FEA7E05E6}" srcId="{0FF887D1-9939-48F7-8269-F2357669DB48}" destId="{03DE2679-071A-4E78-B265-563FAAFD1557}" srcOrd="4" destOrd="0" parTransId="{C16FE48A-DE00-46F5-8C97-2CD9C49AD9BE}" sibTransId="{D7A23F55-F354-40DD-BC3B-648EE07D985F}"/>
    <dgm:cxn modelId="{606A9AFC-FF27-48DE-8F5E-630ACFA102B7}" type="presOf" srcId="{F7CE918E-4520-48DA-B376-16DB47065795}" destId="{9C1C3B4C-1814-4F61-AD60-07DAB3BEFC99}" srcOrd="0" destOrd="0" presId="urn:microsoft.com/office/officeart/2005/8/layout/lProcess2"/>
    <dgm:cxn modelId="{AC667DAB-B83E-4CA6-984F-A0985EEBEEEF}" type="presParOf" srcId="{B3C60D07-17B7-4635-B351-9B3E55739750}" destId="{ED0479D9-9327-4A38-9B25-A3454A8744A4}" srcOrd="0" destOrd="0" presId="urn:microsoft.com/office/officeart/2005/8/layout/lProcess2"/>
    <dgm:cxn modelId="{1B754914-12C9-40A4-BE0B-F0E49A9FEF17}" type="presParOf" srcId="{ED0479D9-9327-4A38-9B25-A3454A8744A4}" destId="{66369406-DF02-4246-8A3A-0E82D14B68BA}" srcOrd="0" destOrd="0" presId="urn:microsoft.com/office/officeart/2005/8/layout/lProcess2"/>
    <dgm:cxn modelId="{3AE77FBF-8A76-4757-9CA5-36BE4420906C}" type="presParOf" srcId="{ED0479D9-9327-4A38-9B25-A3454A8744A4}" destId="{5FE29692-A443-44EC-8DBC-C3561E18745B}" srcOrd="1" destOrd="0" presId="urn:microsoft.com/office/officeart/2005/8/layout/lProcess2"/>
    <dgm:cxn modelId="{83674A94-4D4E-4DDC-B45B-4F523D2AE195}" type="presParOf" srcId="{ED0479D9-9327-4A38-9B25-A3454A8744A4}" destId="{70A4FB35-9E93-4E0A-8E4E-DAD613499C9D}" srcOrd="2" destOrd="0" presId="urn:microsoft.com/office/officeart/2005/8/layout/lProcess2"/>
    <dgm:cxn modelId="{72EAABC3-A91D-4B97-848E-28CEB74DA370}" type="presParOf" srcId="{70A4FB35-9E93-4E0A-8E4E-DAD613499C9D}" destId="{ACA1B4C2-D391-4687-802C-C536E2395602}" srcOrd="0" destOrd="0" presId="urn:microsoft.com/office/officeart/2005/8/layout/lProcess2"/>
    <dgm:cxn modelId="{C66A5BAF-6C3E-4900-87F8-F818DF9C573F}" type="presParOf" srcId="{ACA1B4C2-D391-4687-802C-C536E2395602}" destId="{9C1C3B4C-1814-4F61-AD60-07DAB3BEFC99}" srcOrd="0" destOrd="0" presId="urn:microsoft.com/office/officeart/2005/8/layout/lProcess2"/>
    <dgm:cxn modelId="{31E39FA6-032D-478B-A521-F170B4A76062}" type="presParOf" srcId="{B3C60D07-17B7-4635-B351-9B3E55739750}" destId="{BF769E3C-E230-4A92-92BE-8DC1E28EB933}" srcOrd="1" destOrd="0" presId="urn:microsoft.com/office/officeart/2005/8/layout/lProcess2"/>
    <dgm:cxn modelId="{47B83B4D-21C6-49E7-8463-21E9BECF2A77}" type="presParOf" srcId="{B3C60D07-17B7-4635-B351-9B3E55739750}" destId="{FC05B0D0-46BE-4C97-ACF8-F07BFB3D3FE2}" srcOrd="2" destOrd="0" presId="urn:microsoft.com/office/officeart/2005/8/layout/lProcess2"/>
    <dgm:cxn modelId="{E9012326-FF45-4189-80CB-378C54ABB579}" type="presParOf" srcId="{FC05B0D0-46BE-4C97-ACF8-F07BFB3D3FE2}" destId="{3E2FE6C6-752F-4D5A-B831-1695763308DD}" srcOrd="0" destOrd="0" presId="urn:microsoft.com/office/officeart/2005/8/layout/lProcess2"/>
    <dgm:cxn modelId="{CC358A3F-A664-4375-AF4A-AD7ABA68866F}" type="presParOf" srcId="{FC05B0D0-46BE-4C97-ACF8-F07BFB3D3FE2}" destId="{848C0CBA-73E9-4933-8813-9A139BC7BBDD}" srcOrd="1" destOrd="0" presId="urn:microsoft.com/office/officeart/2005/8/layout/lProcess2"/>
    <dgm:cxn modelId="{5E25DB3D-9F1A-404E-BD7D-0F6F3EEF8A94}" type="presParOf" srcId="{FC05B0D0-46BE-4C97-ACF8-F07BFB3D3FE2}" destId="{307CF497-DD32-4AD8-B314-354329D36494}" srcOrd="2" destOrd="0" presId="urn:microsoft.com/office/officeart/2005/8/layout/lProcess2"/>
    <dgm:cxn modelId="{99AF021F-CB11-4776-B8C4-F99309FD4BC4}" type="presParOf" srcId="{307CF497-DD32-4AD8-B314-354329D36494}" destId="{E39A4658-EF10-4092-A495-98333700BA43}" srcOrd="0" destOrd="0" presId="urn:microsoft.com/office/officeart/2005/8/layout/lProcess2"/>
    <dgm:cxn modelId="{39CFB90B-BEA5-4758-911B-5F515D260778}" type="presParOf" srcId="{E39A4658-EF10-4092-A495-98333700BA43}" destId="{8D8381E0-2A37-4DE8-8A17-B05A4ABF4DFD}" srcOrd="0" destOrd="0" presId="urn:microsoft.com/office/officeart/2005/8/layout/lProcess2"/>
    <dgm:cxn modelId="{68958A8E-339A-4A92-838B-908C59FAD21C}" type="presParOf" srcId="{E39A4658-EF10-4092-A495-98333700BA43}" destId="{A6ED1A99-0C95-445E-A596-F11554C37BD8}" srcOrd="1" destOrd="0" presId="urn:microsoft.com/office/officeart/2005/8/layout/lProcess2"/>
    <dgm:cxn modelId="{C9651480-F503-40B9-9CF3-6DC8BEFD9E37}" type="presParOf" srcId="{E39A4658-EF10-4092-A495-98333700BA43}" destId="{83E921B8-298B-4DF5-9FDA-94A681A1F311}" srcOrd="2" destOrd="0" presId="urn:microsoft.com/office/officeart/2005/8/layout/lProcess2"/>
    <dgm:cxn modelId="{FB843B7A-DDE2-4440-A72D-C41E8944F012}" type="presParOf" srcId="{E39A4658-EF10-4092-A495-98333700BA43}" destId="{D94D9549-44E5-4BDF-935F-56534619A094}" srcOrd="3" destOrd="0" presId="urn:microsoft.com/office/officeart/2005/8/layout/lProcess2"/>
    <dgm:cxn modelId="{A69AE993-7F67-4EC4-8F28-AF9B80FCAC2B}" type="presParOf" srcId="{E39A4658-EF10-4092-A495-98333700BA43}" destId="{01EED0BD-972A-4BCB-B98C-7D8609B23567}" srcOrd="4" destOrd="0" presId="urn:microsoft.com/office/officeart/2005/8/layout/lProcess2"/>
    <dgm:cxn modelId="{4DEDBD27-FEE8-45DD-954D-83B213D7FC5E}" type="presParOf" srcId="{E39A4658-EF10-4092-A495-98333700BA43}" destId="{CAC078EF-2F58-4B5B-9458-60D1A99930A8}" srcOrd="5" destOrd="0" presId="urn:microsoft.com/office/officeart/2005/8/layout/lProcess2"/>
    <dgm:cxn modelId="{9FA436D0-B10B-4108-A422-C9EB73B517EA}" type="presParOf" srcId="{E39A4658-EF10-4092-A495-98333700BA43}" destId="{102681CE-7B92-4629-8823-09890A4B328F}" srcOrd="6" destOrd="0" presId="urn:microsoft.com/office/officeart/2005/8/layout/lProcess2"/>
    <dgm:cxn modelId="{0FF5F31E-3E94-4C57-89F9-C96573245E66}" type="presParOf" srcId="{E39A4658-EF10-4092-A495-98333700BA43}" destId="{D7D62678-08F6-4B86-89C5-40DAEFF9242B}" srcOrd="7" destOrd="0" presId="urn:microsoft.com/office/officeart/2005/8/layout/lProcess2"/>
    <dgm:cxn modelId="{3292B3BC-0B58-42A5-9273-D31C7DE9DA80}" type="presParOf" srcId="{E39A4658-EF10-4092-A495-98333700BA43}" destId="{74EFA75A-27B7-41C2-AB96-EABD3673984F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69406-DF02-4246-8A3A-0E82D14B68BA}">
      <dsp:nvSpPr>
        <dsp:cNvPr id="0" name=""/>
        <dsp:cNvSpPr/>
      </dsp:nvSpPr>
      <dsp:spPr>
        <a:xfrm>
          <a:off x="4856" y="0"/>
          <a:ext cx="4671487" cy="3722146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Objective</a:t>
          </a:r>
          <a:endParaRPr lang="en-US" sz="5100" kern="1200" dirty="0"/>
        </a:p>
      </dsp:txBody>
      <dsp:txXfrm>
        <a:off x="4856" y="0"/>
        <a:ext cx="4671487" cy="1116643"/>
      </dsp:txXfrm>
    </dsp:sp>
    <dsp:sp modelId="{9C1C3B4C-1814-4F61-AD60-07DAB3BEFC99}">
      <dsp:nvSpPr>
        <dsp:cNvPr id="0" name=""/>
        <dsp:cNvSpPr/>
      </dsp:nvSpPr>
      <dsp:spPr>
        <a:xfrm>
          <a:off x="472005" y="1116643"/>
          <a:ext cx="3737190" cy="241939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5875" cap="flat" cmpd="sng" algn="ctr">
          <a:solidFill>
            <a:srgbClr val="30A5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Analyze Rockbuster payment, film inventory, and customer data to develop insights that will inform the 2020 strategy to expand into the online video rental space.</a:t>
          </a:r>
        </a:p>
      </dsp:txBody>
      <dsp:txXfrm>
        <a:off x="542867" y="1187505"/>
        <a:ext cx="3595466" cy="2277670"/>
      </dsp:txXfrm>
    </dsp:sp>
    <dsp:sp modelId="{3E2FE6C6-752F-4D5A-B831-1695763308DD}">
      <dsp:nvSpPr>
        <dsp:cNvPr id="0" name=""/>
        <dsp:cNvSpPr/>
      </dsp:nvSpPr>
      <dsp:spPr>
        <a:xfrm>
          <a:off x="5026705" y="0"/>
          <a:ext cx="4671487" cy="3722146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rgbClr val="30A5CA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Key Questions</a:t>
          </a:r>
          <a:endParaRPr lang="en-US" sz="5100" kern="1200" dirty="0"/>
        </a:p>
      </dsp:txBody>
      <dsp:txXfrm>
        <a:off x="5026705" y="0"/>
        <a:ext cx="4671487" cy="1116643"/>
      </dsp:txXfrm>
    </dsp:sp>
    <dsp:sp modelId="{8D8381E0-2A37-4DE8-8A17-B05A4ABF4DFD}">
      <dsp:nvSpPr>
        <dsp:cNvPr id="0" name=""/>
        <dsp:cNvSpPr/>
      </dsp:nvSpPr>
      <dsp:spPr>
        <a:xfrm>
          <a:off x="5493854" y="1117348"/>
          <a:ext cx="3737190" cy="43060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89804"/>
          </a:schemeClr>
        </a:solidFill>
        <a:ln w="15875" cap="flat" cmpd="sng" algn="ctr">
          <a:solidFill>
            <a:srgbClr val="30A5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Which movies contributed the most/least to revenue gain?</a:t>
          </a:r>
        </a:p>
      </dsp:txBody>
      <dsp:txXfrm>
        <a:off x="5506466" y="1129960"/>
        <a:ext cx="3711966" cy="405376"/>
      </dsp:txXfrm>
    </dsp:sp>
    <dsp:sp modelId="{83E921B8-298B-4DF5-9FDA-94A681A1F311}">
      <dsp:nvSpPr>
        <dsp:cNvPr id="0" name=""/>
        <dsp:cNvSpPr/>
      </dsp:nvSpPr>
      <dsp:spPr>
        <a:xfrm>
          <a:off x="5493854" y="1614194"/>
          <a:ext cx="3737190" cy="43060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5875" cap="flat" cmpd="sng" algn="ctr">
          <a:solidFill>
            <a:srgbClr val="30A5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What was the average rental duration for all videos?</a:t>
          </a:r>
        </a:p>
      </dsp:txBody>
      <dsp:txXfrm>
        <a:off x="5506466" y="1626806"/>
        <a:ext cx="3711966" cy="405376"/>
      </dsp:txXfrm>
    </dsp:sp>
    <dsp:sp modelId="{01EED0BD-972A-4BCB-B98C-7D8609B23567}">
      <dsp:nvSpPr>
        <dsp:cNvPr id="0" name=""/>
        <dsp:cNvSpPr/>
      </dsp:nvSpPr>
      <dsp:spPr>
        <a:xfrm>
          <a:off x="5493854" y="2111041"/>
          <a:ext cx="3737190" cy="43060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5875" cap="flat" cmpd="sng" algn="ctr">
          <a:solidFill>
            <a:srgbClr val="30A5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Which countries are Rockbuster customers based in?</a:t>
          </a:r>
        </a:p>
      </dsp:txBody>
      <dsp:txXfrm>
        <a:off x="5506466" y="2123653"/>
        <a:ext cx="3711966" cy="405376"/>
      </dsp:txXfrm>
    </dsp:sp>
    <dsp:sp modelId="{102681CE-7B92-4629-8823-09890A4B328F}">
      <dsp:nvSpPr>
        <dsp:cNvPr id="0" name=""/>
        <dsp:cNvSpPr/>
      </dsp:nvSpPr>
      <dsp:spPr>
        <a:xfrm>
          <a:off x="5493854" y="2607887"/>
          <a:ext cx="3737190" cy="43060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5875" cap="flat" cmpd="sng" algn="ctr">
          <a:solidFill>
            <a:srgbClr val="30A5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Where are customers with a high lifetime value based in?</a:t>
          </a:r>
        </a:p>
      </dsp:txBody>
      <dsp:txXfrm>
        <a:off x="5506466" y="2620499"/>
        <a:ext cx="3711966" cy="405376"/>
      </dsp:txXfrm>
    </dsp:sp>
    <dsp:sp modelId="{74EFA75A-27B7-41C2-AB96-EABD3673984F}">
      <dsp:nvSpPr>
        <dsp:cNvPr id="0" name=""/>
        <dsp:cNvSpPr/>
      </dsp:nvSpPr>
      <dsp:spPr>
        <a:xfrm>
          <a:off x="5493854" y="3104734"/>
          <a:ext cx="3737190" cy="43060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5875" cap="flat" cmpd="sng" algn="ctr">
          <a:solidFill>
            <a:srgbClr val="30A5C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 sale figures vary between geographic regions? </a:t>
          </a:r>
          <a:br>
            <a:rPr lang="en-US" sz="1200" kern="1200"/>
          </a:br>
          <a:endParaRPr lang="en-US" sz="1200" kern="1200"/>
        </a:p>
      </dsp:txBody>
      <dsp:txXfrm>
        <a:off x="5506466" y="3117346"/>
        <a:ext cx="3711966" cy="405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0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9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0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4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2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7ACB-662C-4186-BE9C-91B6CAF7DB1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5569-14E6-4756-8EF9-60EECE36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4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ham.rauf/viz/3_10PresentingSQLResultsMahamRauf/SalesbyRegion?publish=yes" TargetMode="External"/><Relationship Id="rId2" Type="http://schemas.openxmlformats.org/officeDocument/2006/relationships/hyperlink" Target="file:///C:\Users\shanz\Downloads\ROCKBUSTER%20SQL%20Results%20Ex_%203.10.twbx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DF2C-C2F8-42C2-AD87-78AF8DF6E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87" y="1259767"/>
            <a:ext cx="8574622" cy="1134534"/>
          </a:xfrm>
        </p:spPr>
        <p:txBody>
          <a:bodyPr>
            <a:normAutofit/>
          </a:bodyPr>
          <a:lstStyle/>
          <a:p>
            <a:pPr algn="ctr"/>
            <a:r>
              <a:rPr lang="en-US" sz="3200" b="1" i="0" cap="none" dirty="0">
                <a:effectLst/>
                <a:latin typeface="Aptos Narrow" panose="020B0004020202020204" pitchFamily="34" charset="0"/>
                <a:cs typeface="Times New Roman" panose="02020603050405020304" pitchFamily="18" charset="0"/>
              </a:rPr>
              <a:t>DATA  ANALYSIS PROJECT</a:t>
            </a:r>
            <a:r>
              <a:rPr lang="en-US" sz="3200" cap="none" dirty="0">
                <a:latin typeface="Aptos Narrow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C425C-BDDB-48FA-A686-3BF35DC42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593" y="2528645"/>
            <a:ext cx="4786339" cy="1800710"/>
          </a:xfrm>
        </p:spPr>
        <p:txBody>
          <a:bodyPr>
            <a:noAutofit/>
          </a:bodyPr>
          <a:lstStyle/>
          <a:p>
            <a:pPr algn="ctr"/>
            <a:r>
              <a:rPr lang="en-US" sz="4800" b="1" i="0" cap="none" dirty="0">
                <a:solidFill>
                  <a:srgbClr val="30A5CA"/>
                </a:solidFill>
                <a:effectLst/>
                <a:latin typeface="Aptos Narrow" panose="020B0004020202020204" pitchFamily="34" charset="0"/>
                <a:cs typeface="Times New Roman" panose="02020603050405020304" pitchFamily="18" charset="0"/>
              </a:rPr>
              <a:t>ROCKBUSTER STEALTH LLC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(</a:t>
            </a:r>
            <a:r>
              <a:rPr lang="en-US" sz="1800" dirty="0">
                <a:cs typeface="Times New Roman" panose="02020603050405020304" pitchFamily="18" charset="0"/>
              </a:rPr>
              <a:t>Shanza Khalid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69D71-4AD3-F1CF-C524-955B3559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32" y="1597193"/>
            <a:ext cx="4717382" cy="34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EBE5-A025-4AA2-84F2-1F6F2B62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805" y="164974"/>
            <a:ext cx="8369450" cy="82027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Do Sales Values Differ Between Regions?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8D3C0-810B-F8C1-3F3B-7D53B8C72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132" y="900218"/>
            <a:ext cx="7165878" cy="436159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407CC3-00AC-2A5F-58C8-F65B23F10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41308"/>
              </p:ext>
            </p:extLst>
          </p:nvPr>
        </p:nvGraphicFramePr>
        <p:xfrm>
          <a:off x="2076132" y="5596467"/>
          <a:ext cx="7165878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65878">
                  <a:extLst>
                    <a:ext uri="{9D8B030D-6E8A-4147-A177-3AD203B41FA5}">
                      <a16:colId xmlns:a16="http://schemas.microsoft.com/office/drawing/2014/main" val="3799602081"/>
                    </a:ext>
                  </a:extLst>
                </a:gridCol>
              </a:tblGrid>
              <a:tr h="282965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ptos Narrow" panose="020B0004020202020204" pitchFamily="34" charset="0"/>
                        </a:rPr>
                        <a:t>Asia led all the regions by contributing $26,654.25, which accounts for 43.5% of ROCBUSTER’S total revenue.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19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D4BA-F10E-40CA-85B2-860DD13B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032" y="685801"/>
            <a:ext cx="9123403" cy="669664"/>
          </a:xfrm>
        </p:spPr>
        <p:txBody>
          <a:bodyPr/>
          <a:lstStyle/>
          <a:p>
            <a:r>
              <a:rPr lang="en-US" sz="3200" b="1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Key Findings &amp;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59B1-EFA4-48FB-9AA6-2E129EBF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033" y="1355465"/>
            <a:ext cx="9123402" cy="447249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Key Findings: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The top ten movies contributed to 3.1% of Rockbuster’s total revenue. This suggests that </a:t>
            </a: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Rockbuster’s revenue is generated amongst multiple movies in their inventory.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average rental duration for all videos is five days.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Of the top ten countries Rockbuster customers are based in</a:t>
            </a: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, six of the ten are Asian countries.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The top five Rockbuster customers are based in the following cities: Tokat, Atlixco, Pontianak, Emeishan, and Aurora. </a:t>
            </a: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Two of these customers are based in Asia.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Sales values vary among regions. </a:t>
            </a: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Asia generated the most sales amongst all the regions.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Recommendations: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Further data analysis of movie rental data to include stratification by rental rate and rental length</a:t>
            </a: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. This would enable us to better understand how rental rate and rental length impact the revenue generated by each movie.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Online movie rental duration from </a:t>
            </a: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three-seven days</a:t>
            </a: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Targeted marketing and sales in Asia </a:t>
            </a: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to accommodate the large customer base, top Rockbuster customers, and to increase the revenue generated in Asia.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Incorporate more films in Asian languages.</a:t>
            </a:r>
          </a:p>
        </p:txBody>
      </p:sp>
    </p:spTree>
    <p:extLst>
      <p:ext uri="{BB962C8B-B14F-4D97-AF65-F5344CB8AC3E}">
        <p14:creationId xmlns:p14="http://schemas.microsoft.com/office/powerpoint/2010/main" val="155949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DAE1-13C8-4038-94AD-2E481C48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358" y="374630"/>
            <a:ext cx="2807746" cy="108921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Q&amp;A</a:t>
            </a:r>
            <a:r>
              <a:rPr lang="en-US" sz="54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38B2-F0AF-4EAC-8E40-1619AC06ACA4}"/>
              </a:ext>
            </a:extLst>
          </p:cNvPr>
          <p:cNvSpPr txBox="1"/>
          <p:nvPr/>
        </p:nvSpPr>
        <p:spPr>
          <a:xfrm>
            <a:off x="1780672" y="5676734"/>
            <a:ext cx="6131860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ptos Narrow" panose="020B0004020202020204" pitchFamily="34" charset="0"/>
              <a:cs typeface="Times New Roman" panose="02020603050405020304" pitchFamily="18" charset="0"/>
              <a:hlinkClick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Tableau: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Narrow" panose="020B0004020202020204" pitchFamily="34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Presenting ROCKBUSTER’S  SQL results by (SHANZA KHALID)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ptos Narrow" panose="020B0004020202020204" pitchFamily="34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F63BD-ABBF-13B9-0775-F9E68EB5A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694" y="1355557"/>
            <a:ext cx="8742948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77B7-72F1-4BF1-8B50-7226B7DC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82053"/>
            <a:ext cx="10018713" cy="1453839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30A5CA"/>
                </a:solidFill>
                <a:effectLst/>
                <a:latin typeface="Aptos Narrow" panose="020B0004020202020204" pitchFamily="34" charset="0"/>
                <a:cs typeface="Times New Roman" panose="02020603050405020304" pitchFamily="18" charset="0"/>
              </a:rPr>
              <a:t>Background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9BAB-9372-416F-846A-FE78AEF1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35892"/>
            <a:ext cx="4395121" cy="3134061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b="0" i="0" dirty="0">
                <a:effectLst/>
                <a:latin typeface="Aptos Narrow" panose="020B0004020202020204" pitchFamily="34" charset="0"/>
                <a:cs typeface="Times New Roman" panose="02020603050405020304" pitchFamily="18" charset="0"/>
              </a:rPr>
              <a:t>Rockbuster Stealth LLC specialized in a model where customers would rent movies from one of their stores around the world. Rockbuster now faces competition from streaming services such as Netflix and Amazon Prime.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Aptos Narrow" panose="020B0004020202020204" pitchFamily="34" charset="0"/>
                <a:cs typeface="Times New Roman" panose="02020603050405020304" pitchFamily="18" charset="0"/>
              </a:rPr>
              <a:t>To stay competitive, the Rockbuster Stealth management team plans to use its existing movie licenses to launch an online video rental service.</a:t>
            </a:r>
            <a:r>
              <a:rPr lang="en-US" sz="1800" dirty="0">
                <a:latin typeface="Aptos Narrow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5B2EF-EF66-8874-90E0-84042365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9095"/>
            <a:ext cx="5077326" cy="41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7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2C71-041F-4352-82E1-FA36D906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30A5CA"/>
                </a:solidFill>
                <a:effectLst/>
                <a:latin typeface="Aptos Narrow" panose="020B0004020202020204" pitchFamily="34" charset="0"/>
                <a:cs typeface="Times New Roman" panose="02020603050405020304" pitchFamily="18" charset="0"/>
              </a:rPr>
              <a:t>Objective &amp; Key Questions</a:t>
            </a:r>
            <a:r>
              <a:rPr lang="en-US" sz="3200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30A5CA"/>
              </a:solidFill>
              <a:latin typeface="Aptos Narrow" panose="020B00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5EA42-5751-9C68-DA00-EA28D28E7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13626"/>
              </p:ext>
            </p:extLst>
          </p:nvPr>
        </p:nvGraphicFramePr>
        <p:xfrm>
          <a:off x="1141413" y="2097088"/>
          <a:ext cx="9703050" cy="3722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9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C59F-7BC1-4010-88A8-146E127B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88" y="250658"/>
            <a:ext cx="5034823" cy="1752599"/>
          </a:xfrm>
        </p:spPr>
        <p:txBody>
          <a:bodyPr/>
          <a:lstStyle/>
          <a:p>
            <a:r>
              <a:rPr lang="en-US" sz="5400" b="1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Analysis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E9012-9967-0717-D88F-9E8E25C2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42" y="1540042"/>
            <a:ext cx="8197516" cy="47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A680-1815-4FA5-85BD-81BFBAE1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2" y="1301674"/>
            <a:ext cx="3858127" cy="152975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Which Movies Generated the Most Revenue? </a:t>
            </a:r>
            <a:endParaRPr lang="en-US" dirty="0">
              <a:solidFill>
                <a:srgbClr val="30A5CA"/>
              </a:solidFill>
              <a:latin typeface="Aptos Narrow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EDB5C-855E-4655-A303-9FE49E896BEE}"/>
              </a:ext>
            </a:extLst>
          </p:cNvPr>
          <p:cNvSpPr/>
          <p:nvPr/>
        </p:nvSpPr>
        <p:spPr>
          <a:xfrm>
            <a:off x="850232" y="2831431"/>
            <a:ext cx="3729790" cy="255871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The bar graph shows the top ten movies that generated the most revenue. These movies generated 3.1% of Rockbuster’s total revenue. This suggests that while these may be some of the most popular movies, most of revenue generated is spread amongst several more movies in the Rockbuster inventory. </a:t>
            </a:r>
            <a:endParaRPr lang="en-US" dirty="0"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5AAB4-3016-D9DF-B51A-D05DBCA4D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359" y="1301674"/>
            <a:ext cx="6553199" cy="44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25A3-B0AF-43DC-97E5-57ECD908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455" y="1238250"/>
            <a:ext cx="3856037" cy="163988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Which Movies Generated the Least Revenue? </a:t>
            </a:r>
            <a:endParaRPr lang="en-US" dirty="0">
              <a:solidFill>
                <a:srgbClr val="30A5CA"/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49D8-6E40-4369-A9FB-9BE27FABD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1455" y="3295650"/>
            <a:ext cx="3856037" cy="232410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The bar graph shows the top ten movies that generated the least revenue. These movies generated 0.1% of Rockbuster’s total revenue, which suggests that these are the least rented movies and that most of revenue generated is spread amongst several more movies in the Rockbuster inventory.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4CC55-ABA0-1460-C52B-45C46A2C1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221" y="1355559"/>
            <a:ext cx="6280483" cy="42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3733-740E-4799-A6F6-9139F6B9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1251283"/>
            <a:ext cx="3856037" cy="1652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What is the Average Movie Rental Duration?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434DCB-CDB2-8BC5-3F74-3643D7A9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919" y="1475874"/>
            <a:ext cx="5454692" cy="36576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28376-2B66-BBA7-5573-B4F15DD54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1" y="3400927"/>
            <a:ext cx="3856037" cy="1732548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>
                <a:latin typeface="Aptos Narrow" panose="020B0004020202020204" pitchFamily="34" charset="0"/>
                <a:cs typeface="Times New Roman" panose="02020603050405020304" pitchFamily="18" charset="0"/>
              </a:rPr>
              <a:t>Across all movies, the average duration of days customers rented movies was five days with the shortest duration being three days and the longest being seven days. </a:t>
            </a:r>
            <a:endParaRPr lang="en-US" dirty="0">
              <a:latin typeface="Aptos Narrow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1AE0-704D-47F5-BA76-D62740E6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Which Countries are Customers Based 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CDBB-8FB9-FB3A-77DC-67223F21C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2" y="3481138"/>
            <a:ext cx="3088103" cy="222183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Aptos Narrow" panose="020B0004020202020204" pitchFamily="34" charset="0"/>
              </a:rPr>
              <a:t>The map reveals the top ten countries where Rockbuster customers reside. Most customers are based in Asia. The top two countries are India and China.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9865A8-ACD0-11DA-5284-D882FAB7D4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1579" y="1716504"/>
            <a:ext cx="6635831" cy="3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4FB9-0FF0-49B5-BD41-940051AC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968"/>
            <a:ext cx="10131425" cy="6960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0A5CA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Where Do High Lifetime Value Customers Live? </a:t>
            </a:r>
            <a:endParaRPr lang="en-US" dirty="0">
              <a:solidFill>
                <a:srgbClr val="30A5CA"/>
              </a:solidFill>
              <a:latin typeface="Aptos Narrow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DBB42-1F2C-48A5-83A7-57232D6D9247}"/>
              </a:ext>
            </a:extLst>
          </p:cNvPr>
          <p:cNvSpPr txBox="1"/>
          <p:nvPr/>
        </p:nvSpPr>
        <p:spPr>
          <a:xfrm>
            <a:off x="1168666" y="4821925"/>
            <a:ext cx="2840402" cy="138499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kern="1200" dirty="0">
                <a:solidFill>
                  <a:schemeClr val="tx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The map shows the top ten cities where the top five Rockbuster customers reside. These cities are also located in the top ten countries.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kern="1200" dirty="0">
                <a:solidFill>
                  <a:schemeClr val="tx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The top five customers are listed in the table. Two of the customers live in Asian cities. 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E66BE64-B8DA-4280-991E-B2C3FD6B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74260"/>
              </p:ext>
            </p:extLst>
          </p:nvPr>
        </p:nvGraphicFramePr>
        <p:xfrm>
          <a:off x="778042" y="1628274"/>
          <a:ext cx="3525398" cy="303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967">
                  <a:extLst>
                    <a:ext uri="{9D8B030D-6E8A-4147-A177-3AD203B41FA5}">
                      <a16:colId xmlns:a16="http://schemas.microsoft.com/office/drawing/2014/main" val="1026103330"/>
                    </a:ext>
                  </a:extLst>
                </a:gridCol>
                <a:gridCol w="635711">
                  <a:extLst>
                    <a:ext uri="{9D8B030D-6E8A-4147-A177-3AD203B41FA5}">
                      <a16:colId xmlns:a16="http://schemas.microsoft.com/office/drawing/2014/main" val="3388121490"/>
                    </a:ext>
                  </a:extLst>
                </a:gridCol>
                <a:gridCol w="825720">
                  <a:extLst>
                    <a:ext uri="{9D8B030D-6E8A-4147-A177-3AD203B41FA5}">
                      <a16:colId xmlns:a16="http://schemas.microsoft.com/office/drawing/2014/main" val="2662972813"/>
                    </a:ext>
                  </a:extLst>
                </a:gridCol>
              </a:tblGrid>
              <a:tr h="537410"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Customer (First name, Last Name)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City, Country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Total Payment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243677"/>
                  </a:ext>
                </a:extLst>
              </a:tr>
              <a:tr h="409475"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Casey Mena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Tokat, Turkey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$ 130.68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9929"/>
                  </a:ext>
                </a:extLst>
              </a:tr>
              <a:tr h="409475"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Sara Perry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Atlixco, Mexico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$ 128.70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358663"/>
                  </a:ext>
                </a:extLst>
              </a:tr>
              <a:tr h="682883"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Leslie Seward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Pontianak, Indonesia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$ 123.72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58971"/>
                  </a:ext>
                </a:extLst>
              </a:tr>
              <a:tr h="409475"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Alan Kahn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Emeishan, China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$ 119.75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35345"/>
                  </a:ext>
                </a:extLst>
              </a:tr>
              <a:tr h="566965"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Clinton Buford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Aurora, United States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cap="non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$ 98.76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913502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BDC52-F798-77B4-E6DD-6BE313278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168" y="1628274"/>
            <a:ext cx="6895579" cy="45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23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287</TotalTime>
  <Words>683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Narrow</vt:lpstr>
      <vt:lpstr>Arial</vt:lpstr>
      <vt:lpstr>Calibri</vt:lpstr>
      <vt:lpstr>Times New Roman</vt:lpstr>
      <vt:lpstr>Wingdings</vt:lpstr>
      <vt:lpstr>Circuit</vt:lpstr>
      <vt:lpstr>DATA  ANALYSIS PROJECT </vt:lpstr>
      <vt:lpstr>Background </vt:lpstr>
      <vt:lpstr>Objective &amp; Key Questions </vt:lpstr>
      <vt:lpstr>Analysis </vt:lpstr>
      <vt:lpstr>Which Movies Generated the Most Revenue? </vt:lpstr>
      <vt:lpstr>Which Movies Generated the Least Revenue? </vt:lpstr>
      <vt:lpstr>What is the Average Movie Rental Duration? </vt:lpstr>
      <vt:lpstr>Which Countries are Customers Based In?</vt:lpstr>
      <vt:lpstr>Where Do High Lifetime Value Customers Live? </vt:lpstr>
      <vt:lpstr>Do Sales Values Differ Between Regions? </vt:lpstr>
      <vt:lpstr>Key Findings &amp; Recommendations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Maham Rauf</dc:creator>
  <cp:lastModifiedBy>Shanza Khalid</cp:lastModifiedBy>
  <cp:revision>29</cp:revision>
  <dcterms:created xsi:type="dcterms:W3CDTF">2025-02-27T17:18:03Z</dcterms:created>
  <dcterms:modified xsi:type="dcterms:W3CDTF">2025-03-15T06:28:41Z</dcterms:modified>
</cp:coreProperties>
</file>