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19030-9220-484E-A39E-0AD25B2F3C7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C7C11FC7-9714-47D6-ABE3-9467B9C231F0}">
      <dgm:prSet phldrT="[Text]" custT="1"/>
      <dgm:spPr/>
      <dgm:t>
        <a:bodyPr/>
        <a:lstStyle/>
        <a:p>
          <a:pPr algn="ctr"/>
          <a:r>
            <a:rPr lang="ro-RO" sz="2000" dirty="0">
              <a:solidFill>
                <a:srgbClr val="92D050"/>
              </a:solidFill>
            </a:rPr>
            <a:t>MangoDB</a:t>
          </a:r>
        </a:p>
        <a:p>
          <a:pPr algn="ctr"/>
          <a:r>
            <a:rPr lang="ro-RO" sz="2000" dirty="0">
              <a:solidFill>
                <a:srgbClr val="92D050"/>
              </a:solidFill>
            </a:rPr>
            <a:t>-Obiectul principal</a:t>
          </a:r>
          <a:r>
            <a:rPr lang="en-US" sz="2000" dirty="0">
              <a:solidFill>
                <a:srgbClr val="92D050"/>
              </a:solidFill>
            </a:rPr>
            <a:t>;</a:t>
          </a:r>
        </a:p>
        <a:p>
          <a:pPr algn="ctr"/>
          <a:r>
            <a:rPr lang="en-US" sz="2000" dirty="0">
              <a:solidFill>
                <a:srgbClr val="92D050"/>
              </a:solidFill>
            </a:rPr>
            <a:t>-Se </a:t>
          </a:r>
          <a:r>
            <a:rPr lang="en-US" sz="2000" dirty="0" err="1">
              <a:solidFill>
                <a:srgbClr val="92D050"/>
              </a:solidFill>
            </a:rPr>
            <a:t>ocup</a:t>
          </a:r>
          <a:r>
            <a:rPr lang="ro-RO" sz="2000" dirty="0">
              <a:solidFill>
                <a:srgbClr val="92D050"/>
              </a:solidFill>
            </a:rPr>
            <a:t>ă de modificarea </a:t>
          </a:r>
        </a:p>
      </dgm:t>
    </dgm:pt>
    <dgm:pt modelId="{F312829D-B94D-4072-8261-015A6BB0899C}" type="parTrans" cxnId="{3BE4417D-07FC-4A94-98EE-4BBA76958AC0}">
      <dgm:prSet/>
      <dgm:spPr/>
      <dgm:t>
        <a:bodyPr/>
        <a:lstStyle/>
        <a:p>
          <a:endParaRPr lang="ro-RO"/>
        </a:p>
      </dgm:t>
    </dgm:pt>
    <dgm:pt modelId="{63ADA404-24D6-4055-8975-C83A713D5ED9}" type="sibTrans" cxnId="{3BE4417D-07FC-4A94-98EE-4BBA76958AC0}">
      <dgm:prSet/>
      <dgm:spPr/>
      <dgm:t>
        <a:bodyPr/>
        <a:lstStyle/>
        <a:p>
          <a:endParaRPr lang="ro-RO"/>
        </a:p>
      </dgm:t>
    </dgm:pt>
    <dgm:pt modelId="{B8B3EE2A-E2CF-4E28-A8CD-825BD499A420}" type="asst">
      <dgm:prSet phldrT="[Text]" phldr="1"/>
      <dgm:spPr/>
      <dgm:t>
        <a:bodyPr/>
        <a:lstStyle/>
        <a:p>
          <a:endParaRPr lang="ro-RO" dirty="0">
            <a:solidFill>
              <a:srgbClr val="92D050"/>
            </a:solidFill>
          </a:endParaRPr>
        </a:p>
      </dgm:t>
    </dgm:pt>
    <dgm:pt modelId="{5AFC1988-3AF4-4C6E-85A2-90F1996BB7EA}" type="parTrans" cxnId="{F79F5CD6-CB23-4401-BED9-0B813473AB42}">
      <dgm:prSet/>
      <dgm:spPr/>
      <dgm:t>
        <a:bodyPr/>
        <a:lstStyle/>
        <a:p>
          <a:endParaRPr lang="ro-RO"/>
        </a:p>
      </dgm:t>
    </dgm:pt>
    <dgm:pt modelId="{6937D5B5-CF66-45CB-9DC1-6BD2FEB98E54}" type="sibTrans" cxnId="{F79F5CD6-CB23-4401-BED9-0B813473AB42}">
      <dgm:prSet/>
      <dgm:spPr/>
      <dgm:t>
        <a:bodyPr/>
        <a:lstStyle/>
        <a:p>
          <a:endParaRPr lang="ro-RO"/>
        </a:p>
      </dgm:t>
    </dgm:pt>
    <dgm:pt modelId="{99497639-258F-41CA-BA1D-7C6DFA61BF89}">
      <dgm:prSet phldrT="[Text]" phldr="1"/>
      <dgm:spPr/>
      <dgm:t>
        <a:bodyPr/>
        <a:lstStyle/>
        <a:p>
          <a:endParaRPr lang="ro-RO" dirty="0">
            <a:solidFill>
              <a:srgbClr val="92D050"/>
            </a:solidFill>
          </a:endParaRPr>
        </a:p>
      </dgm:t>
    </dgm:pt>
    <dgm:pt modelId="{6719519A-FC12-4410-9A3C-44FAD0E23B1B}" type="parTrans" cxnId="{189ECDB2-7627-434D-9C45-6E9ECC22CECB}">
      <dgm:prSet/>
      <dgm:spPr/>
      <dgm:t>
        <a:bodyPr/>
        <a:lstStyle/>
        <a:p>
          <a:endParaRPr lang="ro-RO"/>
        </a:p>
      </dgm:t>
    </dgm:pt>
    <dgm:pt modelId="{AC9273B3-AA7A-4895-A5CC-B464D029EBB3}" type="sibTrans" cxnId="{189ECDB2-7627-434D-9C45-6E9ECC22CECB}">
      <dgm:prSet/>
      <dgm:spPr/>
      <dgm:t>
        <a:bodyPr/>
        <a:lstStyle/>
        <a:p>
          <a:endParaRPr lang="ro-RO"/>
        </a:p>
      </dgm:t>
    </dgm:pt>
    <dgm:pt modelId="{C63CB2DE-C63B-45FD-82BC-8FF3FBAAF566}">
      <dgm:prSet phldrT="[Text]" phldr="1"/>
      <dgm:spPr/>
      <dgm:t>
        <a:bodyPr/>
        <a:lstStyle/>
        <a:p>
          <a:endParaRPr lang="ro-RO" dirty="0">
            <a:solidFill>
              <a:srgbClr val="92D050"/>
            </a:solidFill>
          </a:endParaRPr>
        </a:p>
      </dgm:t>
    </dgm:pt>
    <dgm:pt modelId="{A86D2281-C976-4092-827F-8946CFB9A7A8}" type="parTrans" cxnId="{90D321AF-3B1F-4BAF-9EB3-8C414EB1D9A3}">
      <dgm:prSet/>
      <dgm:spPr/>
      <dgm:t>
        <a:bodyPr/>
        <a:lstStyle/>
        <a:p>
          <a:endParaRPr lang="ro-RO"/>
        </a:p>
      </dgm:t>
    </dgm:pt>
    <dgm:pt modelId="{F47921F9-5CFE-4F2F-BCDD-8BB0A814391C}" type="sibTrans" cxnId="{90D321AF-3B1F-4BAF-9EB3-8C414EB1D9A3}">
      <dgm:prSet/>
      <dgm:spPr/>
      <dgm:t>
        <a:bodyPr/>
        <a:lstStyle/>
        <a:p>
          <a:endParaRPr lang="ro-RO"/>
        </a:p>
      </dgm:t>
    </dgm:pt>
    <dgm:pt modelId="{ECC9EBA8-BF03-4E12-B490-F23F275994B1}">
      <dgm:prSet phldrT="[Text]" phldr="1"/>
      <dgm:spPr/>
      <dgm:t>
        <a:bodyPr/>
        <a:lstStyle/>
        <a:p>
          <a:endParaRPr lang="ro-RO" dirty="0">
            <a:solidFill>
              <a:srgbClr val="92D050"/>
            </a:solidFill>
          </a:endParaRPr>
        </a:p>
      </dgm:t>
    </dgm:pt>
    <dgm:pt modelId="{DE5F317F-17DC-4DA6-B413-F662C72EDF1E}" type="parTrans" cxnId="{05F0099A-78FA-47EF-9261-001047C3B575}">
      <dgm:prSet/>
      <dgm:spPr/>
      <dgm:t>
        <a:bodyPr/>
        <a:lstStyle/>
        <a:p>
          <a:endParaRPr lang="ro-RO"/>
        </a:p>
      </dgm:t>
    </dgm:pt>
    <dgm:pt modelId="{D84917B3-EF90-45B5-8FD8-0FDD7D6589FE}" type="sibTrans" cxnId="{05F0099A-78FA-47EF-9261-001047C3B575}">
      <dgm:prSet/>
      <dgm:spPr/>
      <dgm:t>
        <a:bodyPr/>
        <a:lstStyle/>
        <a:p>
          <a:endParaRPr lang="ro-RO"/>
        </a:p>
      </dgm:t>
    </dgm:pt>
    <dgm:pt modelId="{3CE51F41-0669-49C9-9902-2FF01F20E8FF}" type="pres">
      <dgm:prSet presAssocID="{A3019030-9220-484E-A39E-0AD25B2F3C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D2BFA2-2EA3-4929-985B-8FD59C7C9F07}" type="pres">
      <dgm:prSet presAssocID="{C7C11FC7-9714-47D6-ABE3-9467B9C231F0}" presName="hierRoot1" presStyleCnt="0">
        <dgm:presLayoutVars>
          <dgm:hierBranch val="init"/>
        </dgm:presLayoutVars>
      </dgm:prSet>
      <dgm:spPr/>
    </dgm:pt>
    <dgm:pt modelId="{93218E41-E2B5-4938-960E-7F6569CD2115}" type="pres">
      <dgm:prSet presAssocID="{C7C11FC7-9714-47D6-ABE3-9467B9C231F0}" presName="rootComposite1" presStyleCnt="0"/>
      <dgm:spPr/>
    </dgm:pt>
    <dgm:pt modelId="{D157D815-E76E-4947-A7AA-E4520920C23D}" type="pres">
      <dgm:prSet presAssocID="{C7C11FC7-9714-47D6-ABE3-9467B9C231F0}" presName="rootText1" presStyleLbl="node0" presStyleIdx="0" presStyleCnt="1">
        <dgm:presLayoutVars>
          <dgm:chPref val="3"/>
        </dgm:presLayoutVars>
      </dgm:prSet>
      <dgm:spPr/>
    </dgm:pt>
    <dgm:pt modelId="{52E1A16E-4E9E-4E78-B255-5B15FEA5C8F1}" type="pres">
      <dgm:prSet presAssocID="{C7C11FC7-9714-47D6-ABE3-9467B9C231F0}" presName="rootConnector1" presStyleLbl="node1" presStyleIdx="0" presStyleCnt="0"/>
      <dgm:spPr/>
    </dgm:pt>
    <dgm:pt modelId="{A6753E82-645F-4306-8398-C1A284D03DC3}" type="pres">
      <dgm:prSet presAssocID="{C7C11FC7-9714-47D6-ABE3-9467B9C231F0}" presName="hierChild2" presStyleCnt="0"/>
      <dgm:spPr/>
    </dgm:pt>
    <dgm:pt modelId="{D1F1ED15-F13E-400D-94F0-5B2E1C2A8F5E}" type="pres">
      <dgm:prSet presAssocID="{6719519A-FC12-4410-9A3C-44FAD0E23B1B}" presName="Name37" presStyleLbl="parChTrans1D2" presStyleIdx="0" presStyleCnt="4"/>
      <dgm:spPr/>
    </dgm:pt>
    <dgm:pt modelId="{86094456-1C9B-4A59-B779-B3817DAE9CF3}" type="pres">
      <dgm:prSet presAssocID="{99497639-258F-41CA-BA1D-7C6DFA61BF89}" presName="hierRoot2" presStyleCnt="0">
        <dgm:presLayoutVars>
          <dgm:hierBranch val="init"/>
        </dgm:presLayoutVars>
      </dgm:prSet>
      <dgm:spPr/>
    </dgm:pt>
    <dgm:pt modelId="{8E188478-CDF9-4284-A625-9F14B602E8E3}" type="pres">
      <dgm:prSet presAssocID="{99497639-258F-41CA-BA1D-7C6DFA61BF89}" presName="rootComposite" presStyleCnt="0"/>
      <dgm:spPr/>
    </dgm:pt>
    <dgm:pt modelId="{386D4AE8-A538-4EFA-B3BF-2D2601A5C1E5}" type="pres">
      <dgm:prSet presAssocID="{99497639-258F-41CA-BA1D-7C6DFA61BF89}" presName="rootText" presStyleLbl="node2" presStyleIdx="0" presStyleCnt="3">
        <dgm:presLayoutVars>
          <dgm:chPref val="3"/>
        </dgm:presLayoutVars>
      </dgm:prSet>
      <dgm:spPr/>
    </dgm:pt>
    <dgm:pt modelId="{E13BC66A-FE24-42A2-A1E3-300F8D0C2245}" type="pres">
      <dgm:prSet presAssocID="{99497639-258F-41CA-BA1D-7C6DFA61BF89}" presName="rootConnector" presStyleLbl="node2" presStyleIdx="0" presStyleCnt="3"/>
      <dgm:spPr/>
    </dgm:pt>
    <dgm:pt modelId="{18D7C3D5-9A94-4253-8CC6-38B99054B5BA}" type="pres">
      <dgm:prSet presAssocID="{99497639-258F-41CA-BA1D-7C6DFA61BF89}" presName="hierChild4" presStyleCnt="0"/>
      <dgm:spPr/>
    </dgm:pt>
    <dgm:pt modelId="{FC52A4D3-7072-472E-97BF-E2056C9789BB}" type="pres">
      <dgm:prSet presAssocID="{99497639-258F-41CA-BA1D-7C6DFA61BF89}" presName="hierChild5" presStyleCnt="0"/>
      <dgm:spPr/>
    </dgm:pt>
    <dgm:pt modelId="{C1332514-41CE-4C36-B988-7C721E55D46C}" type="pres">
      <dgm:prSet presAssocID="{A86D2281-C976-4092-827F-8946CFB9A7A8}" presName="Name37" presStyleLbl="parChTrans1D2" presStyleIdx="1" presStyleCnt="4"/>
      <dgm:spPr/>
    </dgm:pt>
    <dgm:pt modelId="{1EAD64EF-F0CC-4367-9773-0F989E776374}" type="pres">
      <dgm:prSet presAssocID="{C63CB2DE-C63B-45FD-82BC-8FF3FBAAF566}" presName="hierRoot2" presStyleCnt="0">
        <dgm:presLayoutVars>
          <dgm:hierBranch val="init"/>
        </dgm:presLayoutVars>
      </dgm:prSet>
      <dgm:spPr/>
    </dgm:pt>
    <dgm:pt modelId="{76A34892-D8A1-434D-A369-78201350C267}" type="pres">
      <dgm:prSet presAssocID="{C63CB2DE-C63B-45FD-82BC-8FF3FBAAF566}" presName="rootComposite" presStyleCnt="0"/>
      <dgm:spPr/>
    </dgm:pt>
    <dgm:pt modelId="{4974F18B-E3E0-477B-A080-D5C2D0D3C004}" type="pres">
      <dgm:prSet presAssocID="{C63CB2DE-C63B-45FD-82BC-8FF3FBAAF566}" presName="rootText" presStyleLbl="node2" presStyleIdx="1" presStyleCnt="3">
        <dgm:presLayoutVars>
          <dgm:chPref val="3"/>
        </dgm:presLayoutVars>
      </dgm:prSet>
      <dgm:spPr/>
    </dgm:pt>
    <dgm:pt modelId="{EE9B0E47-BF0F-4F92-9BD4-8D2DF8602C73}" type="pres">
      <dgm:prSet presAssocID="{C63CB2DE-C63B-45FD-82BC-8FF3FBAAF566}" presName="rootConnector" presStyleLbl="node2" presStyleIdx="1" presStyleCnt="3"/>
      <dgm:spPr/>
    </dgm:pt>
    <dgm:pt modelId="{1638AEF8-844B-4B9D-8542-79554F14D357}" type="pres">
      <dgm:prSet presAssocID="{C63CB2DE-C63B-45FD-82BC-8FF3FBAAF566}" presName="hierChild4" presStyleCnt="0"/>
      <dgm:spPr/>
    </dgm:pt>
    <dgm:pt modelId="{6A983D61-1AEA-4E2B-A2C6-21ED5E138C47}" type="pres">
      <dgm:prSet presAssocID="{C63CB2DE-C63B-45FD-82BC-8FF3FBAAF566}" presName="hierChild5" presStyleCnt="0"/>
      <dgm:spPr/>
    </dgm:pt>
    <dgm:pt modelId="{705011A5-14D9-45CF-B179-92C72F97C759}" type="pres">
      <dgm:prSet presAssocID="{DE5F317F-17DC-4DA6-B413-F662C72EDF1E}" presName="Name37" presStyleLbl="parChTrans1D2" presStyleIdx="2" presStyleCnt="4"/>
      <dgm:spPr/>
    </dgm:pt>
    <dgm:pt modelId="{A9098EE3-6EAA-4CE4-9871-E7593D854E3F}" type="pres">
      <dgm:prSet presAssocID="{ECC9EBA8-BF03-4E12-B490-F23F275994B1}" presName="hierRoot2" presStyleCnt="0">
        <dgm:presLayoutVars>
          <dgm:hierBranch val="init"/>
        </dgm:presLayoutVars>
      </dgm:prSet>
      <dgm:spPr/>
    </dgm:pt>
    <dgm:pt modelId="{BA9859CA-0798-49EE-8536-232D66B2055F}" type="pres">
      <dgm:prSet presAssocID="{ECC9EBA8-BF03-4E12-B490-F23F275994B1}" presName="rootComposite" presStyleCnt="0"/>
      <dgm:spPr/>
    </dgm:pt>
    <dgm:pt modelId="{498F6327-7907-4260-995B-20165072565D}" type="pres">
      <dgm:prSet presAssocID="{ECC9EBA8-BF03-4E12-B490-F23F275994B1}" presName="rootText" presStyleLbl="node2" presStyleIdx="2" presStyleCnt="3">
        <dgm:presLayoutVars>
          <dgm:chPref val="3"/>
        </dgm:presLayoutVars>
      </dgm:prSet>
      <dgm:spPr/>
    </dgm:pt>
    <dgm:pt modelId="{31A364F6-D821-40AD-BE6D-D8FED2DF2D3E}" type="pres">
      <dgm:prSet presAssocID="{ECC9EBA8-BF03-4E12-B490-F23F275994B1}" presName="rootConnector" presStyleLbl="node2" presStyleIdx="2" presStyleCnt="3"/>
      <dgm:spPr/>
    </dgm:pt>
    <dgm:pt modelId="{393A0AA9-134E-417B-959D-F40F381E42DA}" type="pres">
      <dgm:prSet presAssocID="{ECC9EBA8-BF03-4E12-B490-F23F275994B1}" presName="hierChild4" presStyleCnt="0"/>
      <dgm:spPr/>
    </dgm:pt>
    <dgm:pt modelId="{E1F8804E-9E65-414B-8EAE-976B78A6A135}" type="pres">
      <dgm:prSet presAssocID="{ECC9EBA8-BF03-4E12-B490-F23F275994B1}" presName="hierChild5" presStyleCnt="0"/>
      <dgm:spPr/>
    </dgm:pt>
    <dgm:pt modelId="{16D28BD2-8DFE-435E-8A18-140494EB4D58}" type="pres">
      <dgm:prSet presAssocID="{C7C11FC7-9714-47D6-ABE3-9467B9C231F0}" presName="hierChild3" presStyleCnt="0"/>
      <dgm:spPr/>
    </dgm:pt>
    <dgm:pt modelId="{D31B9898-8854-407E-AD32-9E22F6EEA4C7}" type="pres">
      <dgm:prSet presAssocID="{5AFC1988-3AF4-4C6E-85A2-90F1996BB7EA}" presName="Name111" presStyleLbl="parChTrans1D2" presStyleIdx="3" presStyleCnt="4"/>
      <dgm:spPr/>
    </dgm:pt>
    <dgm:pt modelId="{7B0931D6-8489-4548-AFBB-F866A969117C}" type="pres">
      <dgm:prSet presAssocID="{B8B3EE2A-E2CF-4E28-A8CD-825BD499A420}" presName="hierRoot3" presStyleCnt="0">
        <dgm:presLayoutVars>
          <dgm:hierBranch val="init"/>
        </dgm:presLayoutVars>
      </dgm:prSet>
      <dgm:spPr/>
    </dgm:pt>
    <dgm:pt modelId="{13C83E81-BA3E-413F-A39B-0AA4CE3077EC}" type="pres">
      <dgm:prSet presAssocID="{B8B3EE2A-E2CF-4E28-A8CD-825BD499A420}" presName="rootComposite3" presStyleCnt="0"/>
      <dgm:spPr/>
    </dgm:pt>
    <dgm:pt modelId="{17C49178-D703-46FD-8E22-B0CF4ABC382E}" type="pres">
      <dgm:prSet presAssocID="{B8B3EE2A-E2CF-4E28-A8CD-825BD499A420}" presName="rootText3" presStyleLbl="asst1" presStyleIdx="0" presStyleCnt="1">
        <dgm:presLayoutVars>
          <dgm:chPref val="3"/>
        </dgm:presLayoutVars>
      </dgm:prSet>
      <dgm:spPr/>
    </dgm:pt>
    <dgm:pt modelId="{B9A14D35-E7C8-4B0C-B9BD-B202CF3ABEF1}" type="pres">
      <dgm:prSet presAssocID="{B8B3EE2A-E2CF-4E28-A8CD-825BD499A420}" presName="rootConnector3" presStyleLbl="asst1" presStyleIdx="0" presStyleCnt="1"/>
      <dgm:spPr/>
    </dgm:pt>
    <dgm:pt modelId="{1F3BB6E9-C322-4AF4-A17A-74FCF700FB2E}" type="pres">
      <dgm:prSet presAssocID="{B8B3EE2A-E2CF-4E28-A8CD-825BD499A420}" presName="hierChild6" presStyleCnt="0"/>
      <dgm:spPr/>
    </dgm:pt>
    <dgm:pt modelId="{D12CBFED-6A56-4509-9E0C-627ABB8F276A}" type="pres">
      <dgm:prSet presAssocID="{B8B3EE2A-E2CF-4E28-A8CD-825BD499A420}" presName="hierChild7" presStyleCnt="0"/>
      <dgm:spPr/>
    </dgm:pt>
  </dgm:ptLst>
  <dgm:cxnLst>
    <dgm:cxn modelId="{E1CB7E14-B631-412A-B079-C320C33E944A}" type="presOf" srcId="{B8B3EE2A-E2CF-4E28-A8CD-825BD499A420}" destId="{17C49178-D703-46FD-8E22-B0CF4ABC382E}" srcOrd="0" destOrd="0" presId="urn:microsoft.com/office/officeart/2005/8/layout/orgChart1"/>
    <dgm:cxn modelId="{4495B422-7A4E-46C1-856E-97E3630985B2}" type="presOf" srcId="{5AFC1988-3AF4-4C6E-85A2-90F1996BB7EA}" destId="{D31B9898-8854-407E-AD32-9E22F6EEA4C7}" srcOrd="0" destOrd="0" presId="urn:microsoft.com/office/officeart/2005/8/layout/orgChart1"/>
    <dgm:cxn modelId="{9919BC52-373E-4054-9E1F-DB30170CB2A3}" type="presOf" srcId="{ECC9EBA8-BF03-4E12-B490-F23F275994B1}" destId="{31A364F6-D821-40AD-BE6D-D8FED2DF2D3E}" srcOrd="1" destOrd="0" presId="urn:microsoft.com/office/officeart/2005/8/layout/orgChart1"/>
    <dgm:cxn modelId="{818CAC76-F9C0-4A83-ACD2-4CCC066C9348}" type="presOf" srcId="{99497639-258F-41CA-BA1D-7C6DFA61BF89}" destId="{386D4AE8-A538-4EFA-B3BF-2D2601A5C1E5}" srcOrd="0" destOrd="0" presId="urn:microsoft.com/office/officeart/2005/8/layout/orgChart1"/>
    <dgm:cxn modelId="{14C3B879-025E-4559-A599-CD8BEFAE79A1}" type="presOf" srcId="{99497639-258F-41CA-BA1D-7C6DFA61BF89}" destId="{E13BC66A-FE24-42A2-A1E3-300F8D0C2245}" srcOrd="1" destOrd="0" presId="urn:microsoft.com/office/officeart/2005/8/layout/orgChart1"/>
    <dgm:cxn modelId="{1C0D227C-6DC9-43F0-95A0-42CFAAE7913A}" type="presOf" srcId="{A86D2281-C976-4092-827F-8946CFB9A7A8}" destId="{C1332514-41CE-4C36-B988-7C721E55D46C}" srcOrd="0" destOrd="0" presId="urn:microsoft.com/office/officeart/2005/8/layout/orgChart1"/>
    <dgm:cxn modelId="{3BE4417D-07FC-4A94-98EE-4BBA76958AC0}" srcId="{A3019030-9220-484E-A39E-0AD25B2F3C73}" destId="{C7C11FC7-9714-47D6-ABE3-9467B9C231F0}" srcOrd="0" destOrd="0" parTransId="{F312829D-B94D-4072-8261-015A6BB0899C}" sibTransId="{63ADA404-24D6-4055-8975-C83A713D5ED9}"/>
    <dgm:cxn modelId="{EBD74A8D-A6A8-4D9F-8D1A-524EC31CCE40}" type="presOf" srcId="{B8B3EE2A-E2CF-4E28-A8CD-825BD499A420}" destId="{B9A14D35-E7C8-4B0C-B9BD-B202CF3ABEF1}" srcOrd="1" destOrd="0" presId="urn:microsoft.com/office/officeart/2005/8/layout/orgChart1"/>
    <dgm:cxn modelId="{FDA25F90-D40A-4157-8142-EBCA12F7E055}" type="presOf" srcId="{C63CB2DE-C63B-45FD-82BC-8FF3FBAAF566}" destId="{4974F18B-E3E0-477B-A080-D5C2D0D3C004}" srcOrd="0" destOrd="0" presId="urn:microsoft.com/office/officeart/2005/8/layout/orgChart1"/>
    <dgm:cxn modelId="{05F0099A-78FA-47EF-9261-001047C3B575}" srcId="{C7C11FC7-9714-47D6-ABE3-9467B9C231F0}" destId="{ECC9EBA8-BF03-4E12-B490-F23F275994B1}" srcOrd="3" destOrd="0" parTransId="{DE5F317F-17DC-4DA6-B413-F662C72EDF1E}" sibTransId="{D84917B3-EF90-45B5-8FD8-0FDD7D6589FE}"/>
    <dgm:cxn modelId="{770DF4A2-08C9-42EA-838C-45D91702A194}" type="presOf" srcId="{A3019030-9220-484E-A39E-0AD25B2F3C73}" destId="{3CE51F41-0669-49C9-9902-2FF01F20E8FF}" srcOrd="0" destOrd="0" presId="urn:microsoft.com/office/officeart/2005/8/layout/orgChart1"/>
    <dgm:cxn modelId="{9A2303A9-0A79-451E-8BBB-5E5BC45888BE}" type="presOf" srcId="{C7C11FC7-9714-47D6-ABE3-9467B9C231F0}" destId="{D157D815-E76E-4947-A7AA-E4520920C23D}" srcOrd="0" destOrd="0" presId="urn:microsoft.com/office/officeart/2005/8/layout/orgChart1"/>
    <dgm:cxn modelId="{002182A9-8C42-4B82-8DEF-827E9000C32C}" type="presOf" srcId="{C7C11FC7-9714-47D6-ABE3-9467B9C231F0}" destId="{52E1A16E-4E9E-4E78-B255-5B15FEA5C8F1}" srcOrd="1" destOrd="0" presId="urn:microsoft.com/office/officeart/2005/8/layout/orgChart1"/>
    <dgm:cxn modelId="{90D321AF-3B1F-4BAF-9EB3-8C414EB1D9A3}" srcId="{C7C11FC7-9714-47D6-ABE3-9467B9C231F0}" destId="{C63CB2DE-C63B-45FD-82BC-8FF3FBAAF566}" srcOrd="2" destOrd="0" parTransId="{A86D2281-C976-4092-827F-8946CFB9A7A8}" sibTransId="{F47921F9-5CFE-4F2F-BCDD-8BB0A814391C}"/>
    <dgm:cxn modelId="{189ECDB2-7627-434D-9C45-6E9ECC22CECB}" srcId="{C7C11FC7-9714-47D6-ABE3-9467B9C231F0}" destId="{99497639-258F-41CA-BA1D-7C6DFA61BF89}" srcOrd="1" destOrd="0" parTransId="{6719519A-FC12-4410-9A3C-44FAD0E23B1B}" sibTransId="{AC9273B3-AA7A-4895-A5CC-B464D029EBB3}"/>
    <dgm:cxn modelId="{CCF59DC1-98C0-4544-8AEF-C52ABE106B74}" type="presOf" srcId="{DE5F317F-17DC-4DA6-B413-F662C72EDF1E}" destId="{705011A5-14D9-45CF-B179-92C72F97C759}" srcOrd="0" destOrd="0" presId="urn:microsoft.com/office/officeart/2005/8/layout/orgChart1"/>
    <dgm:cxn modelId="{A423C8CA-A589-40EC-8B52-08F41087F443}" type="presOf" srcId="{C63CB2DE-C63B-45FD-82BC-8FF3FBAAF566}" destId="{EE9B0E47-BF0F-4F92-9BD4-8D2DF8602C73}" srcOrd="1" destOrd="0" presId="urn:microsoft.com/office/officeart/2005/8/layout/orgChart1"/>
    <dgm:cxn modelId="{F79F5CD6-CB23-4401-BED9-0B813473AB42}" srcId="{C7C11FC7-9714-47D6-ABE3-9467B9C231F0}" destId="{B8B3EE2A-E2CF-4E28-A8CD-825BD499A420}" srcOrd="0" destOrd="0" parTransId="{5AFC1988-3AF4-4C6E-85A2-90F1996BB7EA}" sibTransId="{6937D5B5-CF66-45CB-9DC1-6BD2FEB98E54}"/>
    <dgm:cxn modelId="{74AB3DEA-3166-4B3C-A792-45FEFE4E34CF}" type="presOf" srcId="{ECC9EBA8-BF03-4E12-B490-F23F275994B1}" destId="{498F6327-7907-4260-995B-20165072565D}" srcOrd="0" destOrd="0" presId="urn:microsoft.com/office/officeart/2005/8/layout/orgChart1"/>
    <dgm:cxn modelId="{6CD2E4EC-683F-4CAF-821B-FE4366BC6C9F}" type="presOf" srcId="{6719519A-FC12-4410-9A3C-44FAD0E23B1B}" destId="{D1F1ED15-F13E-400D-94F0-5B2E1C2A8F5E}" srcOrd="0" destOrd="0" presId="urn:microsoft.com/office/officeart/2005/8/layout/orgChart1"/>
    <dgm:cxn modelId="{2EC76D74-D676-4CA0-858E-00F248A9B396}" type="presParOf" srcId="{3CE51F41-0669-49C9-9902-2FF01F20E8FF}" destId="{28D2BFA2-2EA3-4929-985B-8FD59C7C9F07}" srcOrd="0" destOrd="0" presId="urn:microsoft.com/office/officeart/2005/8/layout/orgChart1"/>
    <dgm:cxn modelId="{516F2952-A935-4C09-AA5D-F7DC492EF543}" type="presParOf" srcId="{28D2BFA2-2EA3-4929-985B-8FD59C7C9F07}" destId="{93218E41-E2B5-4938-960E-7F6569CD2115}" srcOrd="0" destOrd="0" presId="urn:microsoft.com/office/officeart/2005/8/layout/orgChart1"/>
    <dgm:cxn modelId="{7E32AECB-18D7-4843-AAEE-CA7272045A90}" type="presParOf" srcId="{93218E41-E2B5-4938-960E-7F6569CD2115}" destId="{D157D815-E76E-4947-A7AA-E4520920C23D}" srcOrd="0" destOrd="0" presId="urn:microsoft.com/office/officeart/2005/8/layout/orgChart1"/>
    <dgm:cxn modelId="{F948F256-644F-4D9A-BF46-E0BFE05D09ED}" type="presParOf" srcId="{93218E41-E2B5-4938-960E-7F6569CD2115}" destId="{52E1A16E-4E9E-4E78-B255-5B15FEA5C8F1}" srcOrd="1" destOrd="0" presId="urn:microsoft.com/office/officeart/2005/8/layout/orgChart1"/>
    <dgm:cxn modelId="{9C360E51-2650-4399-9842-40899853D4C9}" type="presParOf" srcId="{28D2BFA2-2EA3-4929-985B-8FD59C7C9F07}" destId="{A6753E82-645F-4306-8398-C1A284D03DC3}" srcOrd="1" destOrd="0" presId="urn:microsoft.com/office/officeart/2005/8/layout/orgChart1"/>
    <dgm:cxn modelId="{B2DD0018-C424-4914-968D-1271B44D166A}" type="presParOf" srcId="{A6753E82-645F-4306-8398-C1A284D03DC3}" destId="{D1F1ED15-F13E-400D-94F0-5B2E1C2A8F5E}" srcOrd="0" destOrd="0" presId="urn:microsoft.com/office/officeart/2005/8/layout/orgChart1"/>
    <dgm:cxn modelId="{B02A84D7-6E37-4E10-95B6-DFBFEA146E7B}" type="presParOf" srcId="{A6753E82-645F-4306-8398-C1A284D03DC3}" destId="{86094456-1C9B-4A59-B779-B3817DAE9CF3}" srcOrd="1" destOrd="0" presId="urn:microsoft.com/office/officeart/2005/8/layout/orgChart1"/>
    <dgm:cxn modelId="{C9D8EB67-7D7C-49A2-B4EF-E754248E52F4}" type="presParOf" srcId="{86094456-1C9B-4A59-B779-B3817DAE9CF3}" destId="{8E188478-CDF9-4284-A625-9F14B602E8E3}" srcOrd="0" destOrd="0" presId="urn:microsoft.com/office/officeart/2005/8/layout/orgChart1"/>
    <dgm:cxn modelId="{D3E75B54-A70D-4650-8627-396A063E2D0E}" type="presParOf" srcId="{8E188478-CDF9-4284-A625-9F14B602E8E3}" destId="{386D4AE8-A538-4EFA-B3BF-2D2601A5C1E5}" srcOrd="0" destOrd="0" presId="urn:microsoft.com/office/officeart/2005/8/layout/orgChart1"/>
    <dgm:cxn modelId="{F04C72C7-E4EC-43A0-8EB8-972DDEA0FB15}" type="presParOf" srcId="{8E188478-CDF9-4284-A625-9F14B602E8E3}" destId="{E13BC66A-FE24-42A2-A1E3-300F8D0C2245}" srcOrd="1" destOrd="0" presId="urn:microsoft.com/office/officeart/2005/8/layout/orgChart1"/>
    <dgm:cxn modelId="{BA4F251A-7603-4F59-B769-63603F8B95C6}" type="presParOf" srcId="{86094456-1C9B-4A59-B779-B3817DAE9CF3}" destId="{18D7C3D5-9A94-4253-8CC6-38B99054B5BA}" srcOrd="1" destOrd="0" presId="urn:microsoft.com/office/officeart/2005/8/layout/orgChart1"/>
    <dgm:cxn modelId="{B7D47C9E-0567-4DB3-9AF5-9B17FAB0F927}" type="presParOf" srcId="{86094456-1C9B-4A59-B779-B3817DAE9CF3}" destId="{FC52A4D3-7072-472E-97BF-E2056C9789BB}" srcOrd="2" destOrd="0" presId="urn:microsoft.com/office/officeart/2005/8/layout/orgChart1"/>
    <dgm:cxn modelId="{0A63409A-AD8B-4097-AC33-4E4860054B7C}" type="presParOf" srcId="{A6753E82-645F-4306-8398-C1A284D03DC3}" destId="{C1332514-41CE-4C36-B988-7C721E55D46C}" srcOrd="2" destOrd="0" presId="urn:microsoft.com/office/officeart/2005/8/layout/orgChart1"/>
    <dgm:cxn modelId="{59FDEC9F-A21B-4D67-A91A-7C897B84D1E9}" type="presParOf" srcId="{A6753E82-645F-4306-8398-C1A284D03DC3}" destId="{1EAD64EF-F0CC-4367-9773-0F989E776374}" srcOrd="3" destOrd="0" presId="urn:microsoft.com/office/officeart/2005/8/layout/orgChart1"/>
    <dgm:cxn modelId="{7C5D24A4-FB80-427B-B945-FB3934F1DD22}" type="presParOf" srcId="{1EAD64EF-F0CC-4367-9773-0F989E776374}" destId="{76A34892-D8A1-434D-A369-78201350C267}" srcOrd="0" destOrd="0" presId="urn:microsoft.com/office/officeart/2005/8/layout/orgChart1"/>
    <dgm:cxn modelId="{A3575CC4-2956-4E91-8689-5339ABFB8977}" type="presParOf" srcId="{76A34892-D8A1-434D-A369-78201350C267}" destId="{4974F18B-E3E0-477B-A080-D5C2D0D3C004}" srcOrd="0" destOrd="0" presId="urn:microsoft.com/office/officeart/2005/8/layout/orgChart1"/>
    <dgm:cxn modelId="{11A66863-AA89-4E93-8444-3FD65B6E6370}" type="presParOf" srcId="{76A34892-D8A1-434D-A369-78201350C267}" destId="{EE9B0E47-BF0F-4F92-9BD4-8D2DF8602C73}" srcOrd="1" destOrd="0" presId="urn:microsoft.com/office/officeart/2005/8/layout/orgChart1"/>
    <dgm:cxn modelId="{705DD50A-6C93-44AA-8774-A934AE3BCBF2}" type="presParOf" srcId="{1EAD64EF-F0CC-4367-9773-0F989E776374}" destId="{1638AEF8-844B-4B9D-8542-79554F14D357}" srcOrd="1" destOrd="0" presId="urn:microsoft.com/office/officeart/2005/8/layout/orgChart1"/>
    <dgm:cxn modelId="{6BCF15DF-405B-40DF-B07D-D5F26DE72A96}" type="presParOf" srcId="{1EAD64EF-F0CC-4367-9773-0F989E776374}" destId="{6A983D61-1AEA-4E2B-A2C6-21ED5E138C47}" srcOrd="2" destOrd="0" presId="urn:microsoft.com/office/officeart/2005/8/layout/orgChart1"/>
    <dgm:cxn modelId="{1A3B10CB-2171-42DE-BE95-6E4AA35CFDA4}" type="presParOf" srcId="{A6753E82-645F-4306-8398-C1A284D03DC3}" destId="{705011A5-14D9-45CF-B179-92C72F97C759}" srcOrd="4" destOrd="0" presId="urn:microsoft.com/office/officeart/2005/8/layout/orgChart1"/>
    <dgm:cxn modelId="{183B446B-BE7F-4552-97CD-2609E09B90A1}" type="presParOf" srcId="{A6753E82-645F-4306-8398-C1A284D03DC3}" destId="{A9098EE3-6EAA-4CE4-9871-E7593D854E3F}" srcOrd="5" destOrd="0" presId="urn:microsoft.com/office/officeart/2005/8/layout/orgChart1"/>
    <dgm:cxn modelId="{443A85D5-0D8F-4ACD-9ED4-DAE4E1DF9EF1}" type="presParOf" srcId="{A9098EE3-6EAA-4CE4-9871-E7593D854E3F}" destId="{BA9859CA-0798-49EE-8536-232D66B2055F}" srcOrd="0" destOrd="0" presId="urn:microsoft.com/office/officeart/2005/8/layout/orgChart1"/>
    <dgm:cxn modelId="{5291B57F-DEAF-46E1-80F7-D3542576E1F4}" type="presParOf" srcId="{BA9859CA-0798-49EE-8536-232D66B2055F}" destId="{498F6327-7907-4260-995B-20165072565D}" srcOrd="0" destOrd="0" presId="urn:microsoft.com/office/officeart/2005/8/layout/orgChart1"/>
    <dgm:cxn modelId="{B36FBDE0-E1B7-46F6-ADE7-5AB38E1D2484}" type="presParOf" srcId="{BA9859CA-0798-49EE-8536-232D66B2055F}" destId="{31A364F6-D821-40AD-BE6D-D8FED2DF2D3E}" srcOrd="1" destOrd="0" presId="urn:microsoft.com/office/officeart/2005/8/layout/orgChart1"/>
    <dgm:cxn modelId="{9EF3F9B9-9D60-4269-8594-BE05B8D79A60}" type="presParOf" srcId="{A9098EE3-6EAA-4CE4-9871-E7593D854E3F}" destId="{393A0AA9-134E-417B-959D-F40F381E42DA}" srcOrd="1" destOrd="0" presId="urn:microsoft.com/office/officeart/2005/8/layout/orgChart1"/>
    <dgm:cxn modelId="{8DF528A1-67E9-4DB5-BC00-8C658C05A638}" type="presParOf" srcId="{A9098EE3-6EAA-4CE4-9871-E7593D854E3F}" destId="{E1F8804E-9E65-414B-8EAE-976B78A6A135}" srcOrd="2" destOrd="0" presId="urn:microsoft.com/office/officeart/2005/8/layout/orgChart1"/>
    <dgm:cxn modelId="{DA4AADD0-199A-4398-8535-861B7B34C7B9}" type="presParOf" srcId="{28D2BFA2-2EA3-4929-985B-8FD59C7C9F07}" destId="{16D28BD2-8DFE-435E-8A18-140494EB4D58}" srcOrd="2" destOrd="0" presId="urn:microsoft.com/office/officeart/2005/8/layout/orgChart1"/>
    <dgm:cxn modelId="{6A3C7255-E88D-4267-AC8A-2E316959AC69}" type="presParOf" srcId="{16D28BD2-8DFE-435E-8A18-140494EB4D58}" destId="{D31B9898-8854-407E-AD32-9E22F6EEA4C7}" srcOrd="0" destOrd="0" presId="urn:microsoft.com/office/officeart/2005/8/layout/orgChart1"/>
    <dgm:cxn modelId="{940D5F25-584B-4A73-ABC5-0719DD8E8715}" type="presParOf" srcId="{16D28BD2-8DFE-435E-8A18-140494EB4D58}" destId="{7B0931D6-8489-4548-AFBB-F866A969117C}" srcOrd="1" destOrd="0" presId="urn:microsoft.com/office/officeart/2005/8/layout/orgChart1"/>
    <dgm:cxn modelId="{5245AF19-6403-4A30-A5D1-027A26D77025}" type="presParOf" srcId="{7B0931D6-8489-4548-AFBB-F866A969117C}" destId="{13C83E81-BA3E-413F-A39B-0AA4CE3077EC}" srcOrd="0" destOrd="0" presId="urn:microsoft.com/office/officeart/2005/8/layout/orgChart1"/>
    <dgm:cxn modelId="{6090203C-26FE-49C2-992C-0574E1BCF8B8}" type="presParOf" srcId="{13C83E81-BA3E-413F-A39B-0AA4CE3077EC}" destId="{17C49178-D703-46FD-8E22-B0CF4ABC382E}" srcOrd="0" destOrd="0" presId="urn:microsoft.com/office/officeart/2005/8/layout/orgChart1"/>
    <dgm:cxn modelId="{DE1579EC-71A9-4B3C-BB50-1BB284872D91}" type="presParOf" srcId="{13C83E81-BA3E-413F-A39B-0AA4CE3077EC}" destId="{B9A14D35-E7C8-4B0C-B9BD-B202CF3ABEF1}" srcOrd="1" destOrd="0" presId="urn:microsoft.com/office/officeart/2005/8/layout/orgChart1"/>
    <dgm:cxn modelId="{1BAAE3ED-8AB6-4A71-A244-C2CBACF53654}" type="presParOf" srcId="{7B0931D6-8489-4548-AFBB-F866A969117C}" destId="{1F3BB6E9-C322-4AF4-A17A-74FCF700FB2E}" srcOrd="1" destOrd="0" presId="urn:microsoft.com/office/officeart/2005/8/layout/orgChart1"/>
    <dgm:cxn modelId="{7AF1DB46-A660-49E4-9C9B-CFB7752F4C54}" type="presParOf" srcId="{7B0931D6-8489-4548-AFBB-F866A969117C}" destId="{D12CBFED-6A56-4509-9E0C-627ABB8F27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B9898-8854-407E-AD32-9E22F6EEA4C7}">
      <dsp:nvSpPr>
        <dsp:cNvPr id="0" name=""/>
        <dsp:cNvSpPr/>
      </dsp:nvSpPr>
      <dsp:spPr>
        <a:xfrm>
          <a:off x="3814750" y="1187189"/>
          <a:ext cx="249249" cy="1091951"/>
        </a:xfrm>
        <a:custGeom>
          <a:avLst/>
          <a:gdLst/>
          <a:ahLst/>
          <a:cxnLst/>
          <a:rect l="0" t="0" r="0" b="0"/>
          <a:pathLst>
            <a:path>
              <a:moveTo>
                <a:pt x="249249" y="0"/>
              </a:moveTo>
              <a:lnTo>
                <a:pt x="249249" y="1091951"/>
              </a:lnTo>
              <a:lnTo>
                <a:pt x="0" y="1091951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011A5-14D9-45CF-B179-92C72F97C759}">
      <dsp:nvSpPr>
        <dsp:cNvPr id="0" name=""/>
        <dsp:cNvSpPr/>
      </dsp:nvSpPr>
      <dsp:spPr>
        <a:xfrm>
          <a:off x="4064000" y="1187189"/>
          <a:ext cx="2872308" cy="2183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654"/>
              </a:lnTo>
              <a:lnTo>
                <a:pt x="2872308" y="1934654"/>
              </a:lnTo>
              <a:lnTo>
                <a:pt x="2872308" y="218390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2514-41CE-4C36-B988-7C721E55D46C}">
      <dsp:nvSpPr>
        <dsp:cNvPr id="0" name=""/>
        <dsp:cNvSpPr/>
      </dsp:nvSpPr>
      <dsp:spPr>
        <a:xfrm>
          <a:off x="4018280" y="1187189"/>
          <a:ext cx="91440" cy="21839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390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1ED15-F13E-400D-94F0-5B2E1C2A8F5E}">
      <dsp:nvSpPr>
        <dsp:cNvPr id="0" name=""/>
        <dsp:cNvSpPr/>
      </dsp:nvSpPr>
      <dsp:spPr>
        <a:xfrm>
          <a:off x="1191691" y="1187189"/>
          <a:ext cx="2872308" cy="2183903"/>
        </a:xfrm>
        <a:custGeom>
          <a:avLst/>
          <a:gdLst/>
          <a:ahLst/>
          <a:cxnLst/>
          <a:rect l="0" t="0" r="0" b="0"/>
          <a:pathLst>
            <a:path>
              <a:moveTo>
                <a:pt x="2872308" y="0"/>
              </a:moveTo>
              <a:lnTo>
                <a:pt x="2872308" y="1934654"/>
              </a:lnTo>
              <a:lnTo>
                <a:pt x="0" y="1934654"/>
              </a:lnTo>
              <a:lnTo>
                <a:pt x="0" y="2183903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7D815-E76E-4947-A7AA-E4520920C23D}">
      <dsp:nvSpPr>
        <dsp:cNvPr id="0" name=""/>
        <dsp:cNvSpPr/>
      </dsp:nvSpPr>
      <dsp:spPr>
        <a:xfrm>
          <a:off x="2877095" y="285"/>
          <a:ext cx="2373808" cy="11869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solidFill>
                <a:srgbClr val="92D050"/>
              </a:solidFill>
            </a:rPr>
            <a:t>MangoDB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solidFill>
                <a:srgbClr val="92D050"/>
              </a:solidFill>
            </a:rPr>
            <a:t>-Obiectul principal</a:t>
          </a:r>
          <a:r>
            <a:rPr lang="en-US" sz="2000" kern="1200" dirty="0">
              <a:solidFill>
                <a:srgbClr val="92D050"/>
              </a:solidFill>
            </a:rPr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92D050"/>
              </a:solidFill>
            </a:rPr>
            <a:t>-Se </a:t>
          </a:r>
          <a:r>
            <a:rPr lang="en-US" sz="2000" kern="1200" dirty="0" err="1">
              <a:solidFill>
                <a:srgbClr val="92D050"/>
              </a:solidFill>
            </a:rPr>
            <a:t>ocup</a:t>
          </a:r>
          <a:r>
            <a:rPr lang="ro-RO" sz="2000" kern="1200" dirty="0">
              <a:solidFill>
                <a:srgbClr val="92D050"/>
              </a:solidFill>
            </a:rPr>
            <a:t>ă de modificarea </a:t>
          </a:r>
        </a:p>
      </dsp:txBody>
      <dsp:txXfrm>
        <a:off x="2877095" y="285"/>
        <a:ext cx="2373808" cy="1186904"/>
      </dsp:txXfrm>
    </dsp:sp>
    <dsp:sp modelId="{386D4AE8-A538-4EFA-B3BF-2D2601A5C1E5}">
      <dsp:nvSpPr>
        <dsp:cNvPr id="0" name=""/>
        <dsp:cNvSpPr/>
      </dsp:nvSpPr>
      <dsp:spPr>
        <a:xfrm>
          <a:off x="4787" y="3371093"/>
          <a:ext cx="2373808" cy="11869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500" kern="1200" dirty="0">
            <a:solidFill>
              <a:srgbClr val="92D050"/>
            </a:solidFill>
          </a:endParaRPr>
        </a:p>
      </dsp:txBody>
      <dsp:txXfrm>
        <a:off x="4787" y="3371093"/>
        <a:ext cx="2373808" cy="1186904"/>
      </dsp:txXfrm>
    </dsp:sp>
    <dsp:sp modelId="{4974F18B-E3E0-477B-A080-D5C2D0D3C004}">
      <dsp:nvSpPr>
        <dsp:cNvPr id="0" name=""/>
        <dsp:cNvSpPr/>
      </dsp:nvSpPr>
      <dsp:spPr>
        <a:xfrm>
          <a:off x="2877095" y="3371093"/>
          <a:ext cx="2373808" cy="11869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500" kern="1200" dirty="0">
            <a:solidFill>
              <a:srgbClr val="92D050"/>
            </a:solidFill>
          </a:endParaRPr>
        </a:p>
      </dsp:txBody>
      <dsp:txXfrm>
        <a:off x="2877095" y="3371093"/>
        <a:ext cx="2373808" cy="1186904"/>
      </dsp:txXfrm>
    </dsp:sp>
    <dsp:sp modelId="{498F6327-7907-4260-995B-20165072565D}">
      <dsp:nvSpPr>
        <dsp:cNvPr id="0" name=""/>
        <dsp:cNvSpPr/>
      </dsp:nvSpPr>
      <dsp:spPr>
        <a:xfrm>
          <a:off x="5749404" y="3371093"/>
          <a:ext cx="2373808" cy="11869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500" kern="1200" dirty="0">
            <a:solidFill>
              <a:srgbClr val="92D050"/>
            </a:solidFill>
          </a:endParaRPr>
        </a:p>
      </dsp:txBody>
      <dsp:txXfrm>
        <a:off x="5749404" y="3371093"/>
        <a:ext cx="2373808" cy="1186904"/>
      </dsp:txXfrm>
    </dsp:sp>
    <dsp:sp modelId="{17C49178-D703-46FD-8E22-B0CF4ABC382E}">
      <dsp:nvSpPr>
        <dsp:cNvPr id="0" name=""/>
        <dsp:cNvSpPr/>
      </dsp:nvSpPr>
      <dsp:spPr>
        <a:xfrm>
          <a:off x="1440941" y="1685689"/>
          <a:ext cx="2373808" cy="11869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500" kern="1200" dirty="0">
            <a:solidFill>
              <a:srgbClr val="92D050"/>
            </a:solidFill>
          </a:endParaRPr>
        </a:p>
      </dsp:txBody>
      <dsp:txXfrm>
        <a:off x="1440941" y="1685689"/>
        <a:ext cx="2373808" cy="1186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03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62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8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338F62-C1CF-4ADF-9C74-38543E0F3DE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C04550-81A1-416A-A06D-EC4E35417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3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9DFB-7987-4273-A512-6AE2BE3F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247594"/>
            <a:ext cx="9440034" cy="1828801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Mango Data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387B-E520-4B41-9679-77B3A480B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429000"/>
            <a:ext cx="9440034" cy="1049867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C++ binary flat-file storage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11597-34BB-4712-91C9-BDFDF2C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10165">
            <a:off x="266035" y="325558"/>
            <a:ext cx="2059029" cy="1363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E880C-BE32-469D-8C30-08AF4823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3589">
            <a:off x="8788531" y="4702258"/>
            <a:ext cx="3088819" cy="1469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478FB-F69F-433E-A8A1-59FABAC4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7392">
            <a:off x="477841" y="4542726"/>
            <a:ext cx="2456400" cy="1569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53961-0A97-4AEB-A274-008F4AF5B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59123">
            <a:off x="9651589" y="361371"/>
            <a:ext cx="2329304" cy="1457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25937F-0FF4-4821-9234-AD8AEB5C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02413">
            <a:off x="3634515" y="183592"/>
            <a:ext cx="1581285" cy="12282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9D951B-C243-4242-B439-495507BEE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0164">
            <a:off x="10190671" y="3120615"/>
            <a:ext cx="1535679" cy="837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A13C0E-6064-4E0C-A8B4-BE1EC4911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77128">
            <a:off x="6376460" y="4732440"/>
            <a:ext cx="1909765" cy="10242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C7CE90-3E96-4C20-9364-BCD2A76885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16074">
            <a:off x="662745" y="2352627"/>
            <a:ext cx="1666125" cy="11251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CEF8A8-3E6D-4FB4-8729-0000527A6A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05495">
            <a:off x="6729274" y="520185"/>
            <a:ext cx="1866432" cy="13005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4BF9B5-F02B-4C82-B534-1F278BFC96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199113">
            <a:off x="3636930" y="5057578"/>
            <a:ext cx="1776903" cy="12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4E6D-17E9-4D38-A7FD-A69859A2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92D050"/>
                </a:solidFill>
              </a:rPr>
              <a:t>Modalitatea</a:t>
            </a:r>
            <a:r>
              <a:rPr lang="en-US" dirty="0">
                <a:solidFill>
                  <a:srgbClr val="92D050"/>
                </a:solidFill>
              </a:rPr>
              <a:t> de </a:t>
            </a:r>
            <a:r>
              <a:rPr lang="en-US" noProof="1">
                <a:solidFill>
                  <a:srgbClr val="92D050"/>
                </a:solidFill>
              </a:rPr>
              <a:t>stocare</a:t>
            </a:r>
            <a:r>
              <a:rPr lang="en-US" dirty="0">
                <a:solidFill>
                  <a:srgbClr val="92D050"/>
                </a:solidFill>
              </a:rPr>
              <a:t> a </a:t>
            </a:r>
            <a:r>
              <a:rPr lang="ro-RO" noProof="1">
                <a:solidFill>
                  <a:srgbClr val="92D050"/>
                </a:solidFill>
              </a:rPr>
              <a:t>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AF02-84EB-4360-8DC2-C6CA122B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rgbClr val="92D050"/>
                </a:solidFill>
              </a:rPr>
              <a:t>Foldere</a:t>
            </a:r>
            <a:r>
              <a:rPr lang="en-US" dirty="0">
                <a:solidFill>
                  <a:srgbClr val="92D050"/>
                </a:solidFill>
              </a:rPr>
              <a:t> + fi</a:t>
            </a:r>
            <a:r>
              <a:rPr lang="ro-RO" dirty="0">
                <a:solidFill>
                  <a:srgbClr val="92D050"/>
                </a:solidFill>
              </a:rPr>
              <a:t>șiere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binare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pPr lvl="1"/>
            <a:r>
              <a:rPr lang="ro-RO" dirty="0">
                <a:solidFill>
                  <a:srgbClr val="92D050"/>
                </a:solidFill>
              </a:rPr>
              <a:t>Baza</a:t>
            </a:r>
            <a:r>
              <a:rPr lang="en-US" dirty="0">
                <a:solidFill>
                  <a:srgbClr val="92D050"/>
                </a:solidFill>
              </a:rPr>
              <a:t> de date are un folder principal </a:t>
            </a:r>
            <a:r>
              <a:rPr lang="ro-RO" dirty="0">
                <a:solidFill>
                  <a:srgbClr val="92D050"/>
                </a:solidFill>
              </a:rPr>
              <a:t>î</a:t>
            </a:r>
            <a:r>
              <a:rPr lang="en-US" dirty="0">
                <a:solidFill>
                  <a:srgbClr val="92D050"/>
                </a:solidFill>
              </a:rPr>
              <a:t>n care </a:t>
            </a:r>
            <a:r>
              <a:rPr lang="ro-RO" dirty="0">
                <a:solidFill>
                  <a:srgbClr val="92D050"/>
                </a:solidFill>
              </a:rPr>
              <a:t>stochează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datele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tabelelor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ro-RO" dirty="0">
              <a:solidFill>
                <a:srgbClr val="92D050"/>
              </a:solidFill>
            </a:endParaRPr>
          </a:p>
          <a:p>
            <a:pPr marL="450000" lvl="1" indent="0">
              <a:buNone/>
            </a:pPr>
            <a:r>
              <a:rPr lang="ro-RO" dirty="0">
                <a:solidFill>
                  <a:srgbClr val="92D050"/>
                </a:solidFill>
              </a:rPr>
              <a:t>	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ro-RO" dirty="0">
                <a:solidFill>
                  <a:srgbClr val="92D050"/>
                </a:solidFill>
              </a:rPr>
              <a:t>Î</a:t>
            </a:r>
            <a:r>
              <a:rPr lang="en-US" dirty="0">
                <a:solidFill>
                  <a:srgbClr val="92D050"/>
                </a:solidFill>
              </a:rPr>
              <a:t>n </a:t>
            </a:r>
            <a:r>
              <a:rPr lang="ro-RO" dirty="0">
                <a:solidFill>
                  <a:srgbClr val="92D050"/>
                </a:solidFill>
              </a:rPr>
              <a:t>folderul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principal</a:t>
            </a:r>
            <a:r>
              <a:rPr lang="en-US" dirty="0">
                <a:solidFill>
                  <a:srgbClr val="92D050"/>
                </a:solidFill>
              </a:rPr>
              <a:t> se g</a:t>
            </a:r>
            <a:r>
              <a:rPr lang="ro-RO" dirty="0">
                <a:solidFill>
                  <a:srgbClr val="92D050"/>
                </a:solidFill>
              </a:rPr>
              <a:t>ăsesc</a:t>
            </a:r>
            <a:r>
              <a:rPr lang="en-US" dirty="0">
                <a:solidFill>
                  <a:srgbClr val="92D050"/>
                </a:solidFill>
              </a:rPr>
              <a:t> un fi</a:t>
            </a:r>
            <a:r>
              <a:rPr lang="ro-RO" dirty="0">
                <a:solidFill>
                  <a:srgbClr val="92D050"/>
                </a:solidFill>
              </a:rPr>
              <a:t>șier</a:t>
            </a:r>
            <a:r>
              <a:rPr lang="en-US" dirty="0">
                <a:solidFill>
                  <a:srgbClr val="92D050"/>
                </a:solidFill>
              </a:rPr>
              <a:t> cu </a:t>
            </a:r>
            <a:r>
              <a:rPr lang="ro-RO" dirty="0">
                <a:solidFill>
                  <a:srgbClr val="92D050"/>
                </a:solidFill>
              </a:rPr>
              <a:t>configurația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bazei</a:t>
            </a:r>
            <a:r>
              <a:rPr lang="en-US" dirty="0">
                <a:solidFill>
                  <a:srgbClr val="92D050"/>
                </a:solidFill>
              </a:rPr>
              <a:t> de date (</a:t>
            </a:r>
            <a:r>
              <a:rPr lang="ro-RO" dirty="0">
                <a:solidFill>
                  <a:srgbClr val="92D050"/>
                </a:solidFill>
              </a:rPr>
              <a:t>numele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tabelelor</a:t>
            </a:r>
            <a:r>
              <a:rPr lang="en-US" dirty="0">
                <a:solidFill>
                  <a:srgbClr val="92D050"/>
                </a:solidFill>
              </a:rPr>
              <a:t>) +</a:t>
            </a:r>
          </a:p>
          <a:p>
            <a:pPr marL="4500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	     c</a:t>
            </a:r>
            <a:r>
              <a:rPr lang="ro-RO" dirty="0">
                <a:solidFill>
                  <a:srgbClr val="92D050"/>
                </a:solidFill>
              </a:rPr>
              <a:t>âte</a:t>
            </a:r>
            <a:r>
              <a:rPr lang="en-US" dirty="0">
                <a:solidFill>
                  <a:srgbClr val="92D050"/>
                </a:solidFill>
              </a:rPr>
              <a:t> un folder </a:t>
            </a:r>
            <a:r>
              <a:rPr lang="ro-RO" dirty="0">
                <a:solidFill>
                  <a:srgbClr val="92D050"/>
                </a:solidFill>
              </a:rPr>
              <a:t>pentru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fiecare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tabelă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ro-RO" dirty="0">
              <a:solidFill>
                <a:srgbClr val="92D050"/>
              </a:solidFill>
            </a:endParaRPr>
          </a:p>
          <a:p>
            <a:pPr marL="450000" lvl="1" indent="0">
              <a:buNone/>
            </a:pPr>
            <a:r>
              <a:rPr lang="ro-RO" dirty="0">
                <a:solidFill>
                  <a:srgbClr val="92D050"/>
                </a:solidFill>
              </a:rPr>
              <a:t>			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ro-RO" dirty="0">
                <a:solidFill>
                  <a:srgbClr val="92D050"/>
                </a:solidFill>
              </a:rPr>
              <a:t>Folderul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unei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o-RO" dirty="0">
                <a:solidFill>
                  <a:srgbClr val="92D050"/>
                </a:solidFill>
              </a:rPr>
              <a:t>tabele</a:t>
            </a:r>
            <a:r>
              <a:rPr lang="en-US" dirty="0">
                <a:solidFill>
                  <a:srgbClr val="92D050"/>
                </a:solidFill>
              </a:rPr>
              <a:t> con</a:t>
            </a:r>
            <a:r>
              <a:rPr lang="ro-RO" dirty="0">
                <a:solidFill>
                  <a:srgbClr val="92D050"/>
                </a:solidFill>
              </a:rPr>
              <a:t>ține</a:t>
            </a:r>
            <a:r>
              <a:rPr lang="en-US" dirty="0">
                <a:solidFill>
                  <a:srgbClr val="92D050"/>
                </a:solidFill>
              </a:rPr>
              <a:t>:</a:t>
            </a:r>
            <a:endParaRPr lang="ro-RO" dirty="0">
              <a:solidFill>
                <a:srgbClr val="92D050"/>
              </a:solidFill>
            </a:endParaRPr>
          </a:p>
          <a:p>
            <a:pPr marL="450000" lvl="1" indent="0">
              <a:buNone/>
            </a:pPr>
            <a:r>
              <a:rPr lang="ro-RO" dirty="0">
                <a:solidFill>
                  <a:srgbClr val="92D050"/>
                </a:solidFill>
              </a:rPr>
              <a:t>		- un fișier cu configurația tabelei (nume coloane, tipuri de date, dimensiunile in bytes)</a:t>
            </a:r>
          </a:p>
          <a:p>
            <a:pPr marL="450000" lvl="1" indent="0">
              <a:buNone/>
            </a:pPr>
            <a:r>
              <a:rPr lang="ro-RO" dirty="0">
                <a:solidFill>
                  <a:srgbClr val="92D050"/>
                </a:solidFill>
              </a:rPr>
              <a:t>		- un fișier cu datele tabelei. (format binar, fiecare înregistrare are dimensiunea fixă)</a:t>
            </a:r>
            <a:endParaRPr lang="en-US" dirty="0">
              <a:solidFill>
                <a:srgbClr val="92D050"/>
              </a:solidFill>
            </a:endParaRPr>
          </a:p>
          <a:p>
            <a:pPr marL="4500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06F0A-947B-4121-B347-5DDC2206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10" y="2603779"/>
            <a:ext cx="3934374" cy="219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E0D5ED-D695-4DAB-A6BA-798116AE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10" y="3755027"/>
            <a:ext cx="4048690" cy="459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4C441-D8F6-46A4-AB6D-F507FF96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510" y="5695914"/>
            <a:ext cx="394390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E439-9141-46AD-AFF9-86E14BB4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92D050"/>
                </a:solidFill>
              </a:rPr>
              <a:t>Implementare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681BB2-8F88-40FF-AD03-3E8695C0B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651967"/>
              </p:ext>
            </p:extLst>
          </p:nvPr>
        </p:nvGraphicFramePr>
        <p:xfrm>
          <a:off x="2032000" y="1580050"/>
          <a:ext cx="8128000" cy="455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722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</TotalTime>
  <Words>126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Mango Data Base</vt:lpstr>
      <vt:lpstr>Modalitatea de stocare a datelor</vt:lpstr>
      <vt:lpstr>Implementare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</dc:title>
  <dc:creator>Alexandru Delegeanu</dc:creator>
  <cp:lastModifiedBy>Alexandru Delegeanu</cp:lastModifiedBy>
  <cp:revision>13</cp:revision>
  <dcterms:created xsi:type="dcterms:W3CDTF">2020-12-27T17:51:32Z</dcterms:created>
  <dcterms:modified xsi:type="dcterms:W3CDTF">2020-12-27T18:34:25Z</dcterms:modified>
</cp:coreProperties>
</file>