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9" r:id="rId2"/>
    <p:sldId id="258" r:id="rId3"/>
    <p:sldId id="260" r:id="rId4"/>
    <p:sldId id="261" r:id="rId5"/>
    <p:sldId id="262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660"/>
  </p:normalViewPr>
  <p:slideViewPr>
    <p:cSldViewPr snapToGrid="0">
      <p:cViewPr>
        <p:scale>
          <a:sx n="47" d="100"/>
          <a:sy n="47" d="100"/>
        </p:scale>
        <p:origin x="2059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3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775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5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4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0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BFE249-58C3-4A21-8DD9-BE732E5A663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D287-9CF8-454C-BA36-D053C79B0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66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FDB7-FED2-53D0-BF8D-5B5C4E65D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42" y="1404257"/>
            <a:ext cx="6437832" cy="3412672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FFFF"/>
                </a:solidFill>
              </a:rPr>
              <a:t>SportConnect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ASP.NET </a:t>
            </a:r>
            <a:r>
              <a:rPr lang="bg-BG" sz="7200" dirty="0">
                <a:solidFill>
                  <a:srgbClr val="FFFFFF"/>
                </a:solidFill>
              </a:rPr>
              <a:t>Уеб Проект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52E4F-7AE0-23D6-DD8C-5939610F6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42" y="4816929"/>
            <a:ext cx="6437832" cy="408214"/>
          </a:xfrm>
        </p:spPr>
        <p:txBody>
          <a:bodyPr/>
          <a:lstStyle/>
          <a:p>
            <a:pPr algn="ctr"/>
            <a:r>
              <a:rPr lang="bg-BG" dirty="0">
                <a:solidFill>
                  <a:srgbClr val="FFFFFF"/>
                </a:solidFill>
              </a:rPr>
              <a:t>Андриян Илиев Илиев</a:t>
            </a:r>
          </a:p>
          <a:p>
            <a:endParaRPr lang="en-US" dirty="0"/>
          </a:p>
        </p:txBody>
      </p:sp>
      <p:pic>
        <p:nvPicPr>
          <p:cNvPr id="5" name="Picture 4" descr="A blue drawing of a tennis racket and a basketball&#10;&#10;AI-generated content may be incorrect.">
            <a:extLst>
              <a:ext uri="{FF2B5EF4-FFF2-40B4-BE49-F238E27FC236}">
                <a16:creationId xmlns:a16="http://schemas.microsoft.com/office/drawing/2014/main" id="{6F234402-CF96-7528-FBA9-CF4E7E2A8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43" y="1404257"/>
            <a:ext cx="3837215" cy="38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FF0A-9A20-1B40-AF8E-472B163B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718"/>
            <a:ext cx="10515599" cy="1400530"/>
          </a:xfrm>
        </p:spPr>
        <p:txBody>
          <a:bodyPr/>
          <a:lstStyle/>
          <a:p>
            <a:pPr algn="ctr"/>
            <a:r>
              <a:rPr lang="bg-BG" dirty="0"/>
              <a:t>Идея и цел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693B-D41A-1679-5C99-40AF1A9F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6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SportConnect </a:t>
            </a:r>
            <a:r>
              <a:rPr lang="bg-BG" sz="2800" dirty="0"/>
              <a:t>е уеб приложение за създаване на турнири и участие в тях, насочено към хора, които искат лесно да организират турнири или да участват в тях.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30C78-2C99-2DEF-5468-A04B3FF6C1E0}"/>
              </a:ext>
            </a:extLst>
          </p:cNvPr>
          <p:cNvSpPr txBox="1"/>
          <p:nvPr/>
        </p:nvSpPr>
        <p:spPr>
          <a:xfrm>
            <a:off x="838199" y="373968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За кого е създадено приложението?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48BFE-861C-2EB2-6CC6-BC334A69C69B}"/>
              </a:ext>
            </a:extLst>
          </p:cNvPr>
          <p:cNvSpPr txBox="1"/>
          <p:nvPr/>
        </p:nvSpPr>
        <p:spPr>
          <a:xfrm>
            <a:off x="838199" y="4958323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Какви проблеми решава приложението?</a:t>
            </a:r>
          </a:p>
        </p:txBody>
      </p:sp>
    </p:spTree>
    <p:extLst>
      <p:ext uri="{BB962C8B-B14F-4D97-AF65-F5344CB8AC3E}">
        <p14:creationId xmlns:p14="http://schemas.microsoft.com/office/powerpoint/2010/main" val="12622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2FCA3-8431-5D79-F049-3CEC2C12F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71926-17B2-B3D1-3B2F-3D907BF5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718"/>
            <a:ext cx="10515599" cy="1400530"/>
          </a:xfrm>
        </p:spPr>
        <p:txBody>
          <a:bodyPr/>
          <a:lstStyle/>
          <a:p>
            <a:pPr algn="ctr"/>
            <a:r>
              <a:rPr lang="bg-BG" dirty="0"/>
              <a:t>Основни функционалности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1B85-428C-81B5-5161-EA255973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31811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bg-BG" sz="2800" dirty="0"/>
              <a:t>Приложението предлага две роли:</a:t>
            </a:r>
          </a:p>
          <a:p>
            <a:pPr marL="0" indent="0" algn="ctr">
              <a:buNone/>
            </a:pPr>
            <a:r>
              <a:rPr lang="bg-BG" sz="2800" dirty="0"/>
              <a:t>Потребител</a:t>
            </a:r>
          </a:p>
          <a:p>
            <a:pPr marL="0" indent="0" algn="ctr">
              <a:buNone/>
            </a:pPr>
            <a:r>
              <a:rPr lang="bg-BG" sz="2800" dirty="0"/>
              <a:t>Администратор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60A26-FC87-210D-97C7-56366D2894A5}"/>
              </a:ext>
            </a:extLst>
          </p:cNvPr>
          <p:cNvSpPr txBox="1"/>
          <p:nvPr/>
        </p:nvSpPr>
        <p:spPr>
          <a:xfrm>
            <a:off x="838200" y="486600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След регистрация и вход, потребителите имат достъп до различни функционалности според своята роля</a:t>
            </a:r>
          </a:p>
        </p:txBody>
      </p:sp>
    </p:spTree>
    <p:extLst>
      <p:ext uri="{BB962C8B-B14F-4D97-AF65-F5344CB8AC3E}">
        <p14:creationId xmlns:p14="http://schemas.microsoft.com/office/powerpoint/2010/main" val="56360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BF494-8FCF-4150-4F50-861F9FADC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AE4-4214-5843-EBDB-6F46B241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718"/>
            <a:ext cx="10515599" cy="1400530"/>
          </a:xfrm>
        </p:spPr>
        <p:txBody>
          <a:bodyPr/>
          <a:lstStyle/>
          <a:p>
            <a:pPr algn="ctr"/>
            <a:r>
              <a:rPr lang="bg-BG" dirty="0"/>
              <a:t>Основни функционалности на потребителя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3625B-C039-FC9F-139F-8F11EAC5A162}"/>
              </a:ext>
            </a:extLst>
          </p:cNvPr>
          <p:cNvSpPr txBox="1"/>
          <p:nvPr/>
        </p:nvSpPr>
        <p:spPr>
          <a:xfrm>
            <a:off x="838199" y="2694305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Създаване на турнири</a:t>
            </a:r>
          </a:p>
          <a:p>
            <a:pPr marL="0" indent="0" algn="ctr">
              <a:buNone/>
            </a:pPr>
            <a:r>
              <a:rPr lang="bg-BG" sz="2800" dirty="0"/>
              <a:t>Участие в турнири</a:t>
            </a:r>
          </a:p>
          <a:p>
            <a:pPr marL="0" indent="0" algn="ctr">
              <a:buNone/>
            </a:pPr>
            <a:r>
              <a:rPr lang="bg-BG" sz="2800" dirty="0"/>
              <a:t>Преглед на всички спортове</a:t>
            </a:r>
          </a:p>
          <a:p>
            <a:pPr marL="0" indent="0" algn="ctr">
              <a:buNone/>
            </a:pPr>
            <a:r>
              <a:rPr lang="bg-BG" sz="2800" dirty="0"/>
              <a:t>Преглед на своите турнири</a:t>
            </a:r>
          </a:p>
          <a:p>
            <a:pPr marL="0" indent="0" algn="ctr">
              <a:buNone/>
            </a:pPr>
            <a:r>
              <a:rPr lang="bg-BG" sz="2800" dirty="0"/>
              <a:t>Преглед на своите участия</a:t>
            </a:r>
          </a:p>
          <a:p>
            <a:pPr marL="0" indent="0" algn="ctr">
              <a:buNone/>
            </a:pPr>
            <a:r>
              <a:rPr lang="bg-BG" sz="2800" dirty="0"/>
              <a:t>Преглед на участниците в турнир</a:t>
            </a:r>
          </a:p>
          <a:p>
            <a:pPr marL="0" indent="0" algn="ctr">
              <a:buNone/>
            </a:pPr>
            <a:r>
              <a:rPr lang="bg-BG" sz="2800" dirty="0"/>
              <a:t>Преглед на своят профил</a:t>
            </a:r>
          </a:p>
        </p:txBody>
      </p:sp>
    </p:spTree>
    <p:extLst>
      <p:ext uri="{BB962C8B-B14F-4D97-AF65-F5344CB8AC3E}">
        <p14:creationId xmlns:p14="http://schemas.microsoft.com/office/powerpoint/2010/main" val="14447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E9A5-87BB-F0C1-CB1A-61A2D227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4669-7C84-949E-02C0-5F725200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718"/>
            <a:ext cx="10515599" cy="1400530"/>
          </a:xfrm>
        </p:spPr>
        <p:txBody>
          <a:bodyPr/>
          <a:lstStyle/>
          <a:p>
            <a:pPr algn="ctr"/>
            <a:r>
              <a:rPr lang="bg-BG" dirty="0"/>
              <a:t>Основни функционалности на администратора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30310-31E0-102D-E41C-81E26220B762}"/>
              </a:ext>
            </a:extLst>
          </p:cNvPr>
          <p:cNvSpPr txBox="1"/>
          <p:nvPr/>
        </p:nvSpPr>
        <p:spPr>
          <a:xfrm>
            <a:off x="838200" y="2645319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Освен функционалностите, които имат обикновените потребители, адмистраторът също ще може да:</a:t>
            </a:r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r>
              <a:rPr lang="bg-BG" sz="2800" dirty="0"/>
              <a:t>Има пълен контрол върху всички спортове</a:t>
            </a:r>
          </a:p>
          <a:p>
            <a:pPr marL="0" indent="0" algn="ctr">
              <a:buNone/>
            </a:pPr>
            <a:r>
              <a:rPr lang="bg-BG" sz="2800" dirty="0"/>
              <a:t>Има пълен контрол върху всички потребители</a:t>
            </a:r>
          </a:p>
          <a:p>
            <a:pPr marL="0" indent="0" algn="ctr">
              <a:buNone/>
            </a:pPr>
            <a:r>
              <a:rPr lang="bg-BG" sz="2800" dirty="0"/>
              <a:t>Има пълен контрол върху всички турнири</a:t>
            </a:r>
          </a:p>
          <a:p>
            <a:pPr marL="0" indent="0" algn="ctr">
              <a:buNone/>
            </a:pPr>
            <a:r>
              <a:rPr lang="bg-BG" sz="2800" dirty="0"/>
              <a:t>Има пълен контрол върху всички участия</a:t>
            </a:r>
          </a:p>
        </p:txBody>
      </p:sp>
    </p:spTree>
    <p:extLst>
      <p:ext uri="{BB962C8B-B14F-4D97-AF65-F5344CB8AC3E}">
        <p14:creationId xmlns:p14="http://schemas.microsoft.com/office/powerpoint/2010/main" val="164342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A0A1-3B12-34DD-B5EB-4E4889893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F5EC-45D6-B6DA-0B58-221E5F5B6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903"/>
            <a:ext cx="10515599" cy="1400530"/>
          </a:xfrm>
        </p:spPr>
        <p:txBody>
          <a:bodyPr/>
          <a:lstStyle/>
          <a:p>
            <a:pPr algn="ctr"/>
            <a:r>
              <a:rPr lang="bg-BG" dirty="0"/>
              <a:t>Реализиране на основните функционалности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125-B3F3-DB19-59AE-5213F7536732}"/>
              </a:ext>
            </a:extLst>
          </p:cNvPr>
          <p:cNvSpPr txBox="1"/>
          <p:nvPr/>
        </p:nvSpPr>
        <p:spPr>
          <a:xfrm>
            <a:off x="838199" y="2130834"/>
            <a:ext cx="10515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bg-BG" sz="2800" dirty="0"/>
              <a:t>Основните функционалности в приложението са реализирани чрез следните операции:</a:t>
            </a:r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r>
              <a:rPr lang="bg-BG" sz="2800" dirty="0"/>
              <a:t>Създаване (</a:t>
            </a:r>
            <a:r>
              <a:rPr lang="en-US" sz="2800" dirty="0"/>
              <a:t>Create</a:t>
            </a:r>
            <a:r>
              <a:rPr lang="bg-BG" sz="2800" dirty="0"/>
              <a:t>)</a:t>
            </a:r>
            <a:endParaRPr lang="en-US" sz="2800" dirty="0"/>
          </a:p>
          <a:p>
            <a:pPr marL="0" indent="0" algn="ctr">
              <a:buNone/>
            </a:pPr>
            <a:r>
              <a:rPr lang="bg-BG" sz="2800" dirty="0"/>
              <a:t>Преглед</a:t>
            </a:r>
            <a:r>
              <a:rPr lang="en-US" sz="2800" dirty="0"/>
              <a:t> (Read)</a:t>
            </a:r>
          </a:p>
          <a:p>
            <a:pPr marL="0" indent="0" algn="ctr">
              <a:buNone/>
            </a:pPr>
            <a:r>
              <a:rPr lang="bg-BG" sz="2800" dirty="0"/>
              <a:t>Редактиране </a:t>
            </a:r>
            <a:r>
              <a:rPr lang="en-US" sz="2800" dirty="0"/>
              <a:t>(Update)</a:t>
            </a:r>
          </a:p>
          <a:p>
            <a:pPr marL="0" indent="0" algn="ctr">
              <a:buNone/>
            </a:pPr>
            <a:r>
              <a:rPr lang="bg-BG" sz="2800" dirty="0"/>
              <a:t>Изтриване </a:t>
            </a:r>
            <a:r>
              <a:rPr lang="en-US" sz="2800" dirty="0"/>
              <a:t>(Delete)</a:t>
            </a:r>
            <a:endParaRPr lang="bg-BG" sz="2800" dirty="0"/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r>
              <a:rPr lang="bg-BG" sz="2800" dirty="0"/>
              <a:t>Също е реализирано и филтриране по различни критерии за откриване на спорт, участник или турнир</a:t>
            </a:r>
          </a:p>
        </p:txBody>
      </p:sp>
    </p:spTree>
    <p:extLst>
      <p:ext uri="{BB962C8B-B14F-4D97-AF65-F5344CB8AC3E}">
        <p14:creationId xmlns:p14="http://schemas.microsoft.com/office/powerpoint/2010/main" val="64200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B4DE-DA28-4332-3442-EC8DE82A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C034-BBF2-4E76-1E25-320A34C8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718"/>
            <a:ext cx="10515599" cy="788253"/>
          </a:xfrm>
        </p:spPr>
        <p:txBody>
          <a:bodyPr/>
          <a:lstStyle/>
          <a:p>
            <a:pPr algn="ctr"/>
            <a:r>
              <a:rPr lang="bg-BG" dirty="0"/>
              <a:t>Технологии и инструменти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A3EC5-4CD6-AC5A-BC0F-E4A4C343BF2D}"/>
              </a:ext>
            </a:extLst>
          </p:cNvPr>
          <p:cNvSpPr txBox="1"/>
          <p:nvPr/>
        </p:nvSpPr>
        <p:spPr>
          <a:xfrm>
            <a:off x="838198" y="2302420"/>
            <a:ext cx="10515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ASP.NET MVC / ASP.NET Core</a:t>
            </a:r>
          </a:p>
          <a:p>
            <a:pPr marL="0" indent="0" algn="ctr">
              <a:buNone/>
            </a:pPr>
            <a:r>
              <a:rPr lang="en-US" sz="2800" dirty="0"/>
              <a:t>Visual Studio</a:t>
            </a:r>
          </a:p>
          <a:p>
            <a:pPr marL="0" indent="0" algn="ctr">
              <a:buNone/>
            </a:pPr>
            <a:r>
              <a:rPr lang="en-US" sz="2800" dirty="0"/>
              <a:t>Entity Framework</a:t>
            </a:r>
          </a:p>
          <a:p>
            <a:pPr marL="0" indent="0" algn="ctr">
              <a:buNone/>
            </a:pPr>
            <a:r>
              <a:rPr lang="en-US" sz="2800" dirty="0"/>
              <a:t>SQL Server</a:t>
            </a:r>
          </a:p>
          <a:p>
            <a:pPr marL="0" indent="0" algn="ctr">
              <a:buNone/>
            </a:pPr>
            <a:r>
              <a:rPr lang="en-US" sz="2800" dirty="0"/>
              <a:t>Bootstrap</a:t>
            </a:r>
          </a:p>
          <a:p>
            <a:pPr marL="0" indent="0" algn="ctr">
              <a:buNone/>
            </a:pPr>
            <a:r>
              <a:rPr lang="en-US" sz="2800" dirty="0"/>
              <a:t>JavaScript</a:t>
            </a:r>
          </a:p>
          <a:p>
            <a:pPr marL="0" indent="0" algn="ctr">
              <a:buNone/>
            </a:pPr>
            <a:r>
              <a:rPr lang="en-US" sz="2800" dirty="0"/>
              <a:t>CSS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4046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60A2-0087-9AEE-A992-88E1DBB1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05389"/>
            <a:ext cx="9404723" cy="847222"/>
          </a:xfrm>
        </p:spPr>
        <p:txBody>
          <a:bodyPr/>
          <a:lstStyle/>
          <a:p>
            <a:pPr algn="ctr"/>
            <a:r>
              <a:rPr lang="bg-BG" dirty="0"/>
              <a:t>Демострация на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77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221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SportConnect ASP.NET Уеб Проект</vt:lpstr>
      <vt:lpstr>Идея и цел на проекта</vt:lpstr>
      <vt:lpstr>Основни функционалности</vt:lpstr>
      <vt:lpstr>Основни функционалности на потребителя</vt:lpstr>
      <vt:lpstr>Основни функционалности на администратора</vt:lpstr>
      <vt:lpstr>Реализиране на основните функционалности</vt:lpstr>
      <vt:lpstr>Технологии и инструменти</vt:lpstr>
      <vt:lpstr>Демострация на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‎ AndyFrozen06 ‎</dc:creator>
  <cp:lastModifiedBy>‎ AndyFrozen06 ‎</cp:lastModifiedBy>
  <cp:revision>1</cp:revision>
  <dcterms:created xsi:type="dcterms:W3CDTF">2025-05-26T09:29:06Z</dcterms:created>
  <dcterms:modified xsi:type="dcterms:W3CDTF">2025-05-26T10:22:44Z</dcterms:modified>
</cp:coreProperties>
</file>