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2" r:id="rId5"/>
    <p:sldId id="267" r:id="rId6"/>
    <p:sldId id="268" r:id="rId7"/>
    <p:sldId id="269" r:id="rId8"/>
    <p:sldId id="261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697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93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066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260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646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0821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30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363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1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78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8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6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23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57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45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703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C3AF5-513E-428D-9A2D-ADEA29422BA1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2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ProjectZ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Outdoor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on </a:t>
            </a:r>
            <a:r>
              <a:rPr lang="fr-FR" dirty="0" err="1"/>
              <a:t>android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157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4386" y="3247184"/>
            <a:ext cx="10095614" cy="1994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600" dirty="0" err="1"/>
              <a:t>Thank</a:t>
            </a:r>
            <a:r>
              <a:rPr lang="fr-FR" sz="6600" dirty="0"/>
              <a:t> </a:t>
            </a:r>
            <a:r>
              <a:rPr lang="fr-FR" sz="6600" dirty="0" err="1"/>
              <a:t>you</a:t>
            </a:r>
            <a:r>
              <a:rPr lang="fr-FR" sz="6600" dirty="0"/>
              <a:t> for </a:t>
            </a:r>
            <a:r>
              <a:rPr lang="en-US" sz="6600" dirty="0"/>
              <a:t>listening</a:t>
            </a:r>
          </a:p>
        </p:txBody>
      </p:sp>
    </p:spTree>
    <p:extLst>
      <p:ext uri="{BB962C8B-B14F-4D97-AF65-F5344CB8AC3E}">
        <p14:creationId xmlns:p14="http://schemas.microsoft.com/office/powerpoint/2010/main" val="360652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37714" y="1714501"/>
            <a:ext cx="10820400" cy="4906107"/>
          </a:xfrm>
        </p:spPr>
        <p:txBody>
          <a:bodyPr>
            <a:normAutofit/>
          </a:bodyPr>
          <a:lstStyle/>
          <a:p>
            <a:r>
              <a:rPr lang="fr-FR" sz="3200" dirty="0"/>
              <a:t>Team introduction</a:t>
            </a:r>
          </a:p>
          <a:p>
            <a:r>
              <a:rPr lang="fr-FR" sz="3200" dirty="0"/>
              <a:t>Project </a:t>
            </a:r>
          </a:p>
          <a:p>
            <a:r>
              <a:rPr lang="fr-FR" sz="3200" dirty="0" err="1"/>
              <a:t>Features</a:t>
            </a:r>
            <a:endParaRPr lang="fr-FR" sz="3200" dirty="0"/>
          </a:p>
          <a:p>
            <a:r>
              <a:rPr lang="fr-FR" sz="3200"/>
              <a:t>WBS &amp; Gantt</a:t>
            </a:r>
            <a:endParaRPr lang="fr-FR" sz="3200" dirty="0"/>
          </a:p>
          <a:p>
            <a:r>
              <a:rPr lang="fr-FR" sz="3200" dirty="0" err="1"/>
              <a:t>Mockup</a:t>
            </a:r>
            <a:endParaRPr lang="fr-FR" sz="3200" dirty="0"/>
          </a:p>
          <a:p>
            <a:r>
              <a:rPr lang="fr-FR" sz="3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7443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0700" y="2651760"/>
            <a:ext cx="10820400" cy="4024125"/>
          </a:xfrm>
        </p:spPr>
        <p:txBody>
          <a:bodyPr/>
          <a:lstStyle/>
          <a:p>
            <a:r>
              <a:rPr lang="fr-FR" sz="2800" dirty="0" err="1"/>
              <a:t>Musstapha</a:t>
            </a:r>
            <a:r>
              <a:rPr lang="fr-FR" sz="2800" dirty="0"/>
              <a:t> </a:t>
            </a:r>
            <a:r>
              <a:rPr lang="fr-FR" sz="2800" dirty="0" err="1"/>
              <a:t>Moussaab</a:t>
            </a:r>
            <a:r>
              <a:rPr lang="fr-FR" sz="2800" dirty="0"/>
              <a:t> Aouas 	16129175</a:t>
            </a:r>
          </a:p>
          <a:p>
            <a:r>
              <a:rPr lang="fr-FR" sz="2800" dirty="0"/>
              <a:t>Le-Hoang Du 				16129107</a:t>
            </a:r>
          </a:p>
          <a:p>
            <a:r>
              <a:rPr lang="fr-FR" sz="2800" dirty="0"/>
              <a:t>Xu Alexandre  				16129123</a:t>
            </a:r>
          </a:p>
          <a:p>
            <a:r>
              <a:rPr lang="en-US" sz="2800" dirty="0"/>
              <a:t>Force </a:t>
            </a:r>
            <a:r>
              <a:rPr lang="en-US" sz="2800" dirty="0" err="1"/>
              <a:t>Kévin</a:t>
            </a:r>
            <a:r>
              <a:rPr lang="en-US" sz="2800" dirty="0"/>
              <a:t> Quentin Morgan	16129138</a:t>
            </a:r>
            <a:endParaRPr lang="fr-FR" sz="2800" dirty="0"/>
          </a:p>
          <a:p>
            <a:r>
              <a:rPr lang="fr-FR" sz="2800" dirty="0" err="1"/>
              <a:t>Amriche</a:t>
            </a:r>
            <a:r>
              <a:rPr lang="fr-FR" sz="2800" dirty="0"/>
              <a:t> Sami				16129155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61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1614" y="2311518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</a:t>
            </a:r>
            <a:r>
              <a:rPr lang="fr-FR" dirty="0"/>
              <a:t> an </a:t>
            </a:r>
            <a:r>
              <a:rPr lang="fr-FR" dirty="0" err="1"/>
              <a:t>android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 the user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/</a:t>
            </a:r>
            <a:r>
              <a:rPr lang="fr-FR" dirty="0" err="1"/>
              <a:t>her</a:t>
            </a:r>
            <a:r>
              <a:rPr lang="fr-FR" dirty="0"/>
              <a:t> </a:t>
            </a:r>
            <a:r>
              <a:rPr lang="fr-FR" dirty="0" err="1"/>
              <a:t>hero</a:t>
            </a:r>
            <a:r>
              <a:rPr lang="fr-FR" dirty="0"/>
              <a:t> and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dwell</a:t>
            </a:r>
            <a:r>
              <a:rPr lang="fr-FR" dirty="0"/>
              <a:t> on the surface of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earth</a:t>
            </a:r>
            <a:r>
              <a:rPr lang="fr-FR" dirty="0"/>
              <a:t> </a:t>
            </a:r>
            <a:r>
              <a:rPr lang="fr-FR" dirty="0" err="1"/>
              <a:t>forever</a:t>
            </a:r>
            <a:r>
              <a:rPr lang="fr-FR" dirty="0"/>
              <a:t> </a:t>
            </a:r>
            <a:r>
              <a:rPr lang="fr-FR" dirty="0" err="1"/>
              <a:t>searching</a:t>
            </a:r>
            <a:r>
              <a:rPr lang="fr-FR" dirty="0"/>
              <a:t> the Dragon Balls. The dragon </a:t>
            </a:r>
            <a:r>
              <a:rPr lang="fr-FR" dirty="0" err="1"/>
              <a:t>balls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helps</a:t>
            </a:r>
            <a:r>
              <a:rPr lang="fr-FR" dirty="0"/>
              <a:t> the </a:t>
            </a:r>
            <a:r>
              <a:rPr lang="fr-FR" dirty="0" err="1"/>
              <a:t>player</a:t>
            </a:r>
            <a:r>
              <a:rPr lang="fr-FR" dirty="0"/>
              <a:t> to up </a:t>
            </a:r>
            <a:r>
              <a:rPr lang="fr-FR" dirty="0" err="1"/>
              <a:t>his</a:t>
            </a:r>
            <a:r>
              <a:rPr lang="fr-FR" dirty="0"/>
              <a:t>/</a:t>
            </a:r>
            <a:r>
              <a:rPr lang="fr-FR" dirty="0" err="1"/>
              <a:t>her</a:t>
            </a:r>
            <a:r>
              <a:rPr lang="fr-FR" dirty="0"/>
              <a:t> </a:t>
            </a:r>
            <a:r>
              <a:rPr lang="fr-FR" dirty="0" err="1"/>
              <a:t>stats</a:t>
            </a:r>
            <a:r>
              <a:rPr lang="fr-FR" dirty="0"/>
              <a:t> and </a:t>
            </a:r>
            <a:r>
              <a:rPr lang="fr-FR" dirty="0" err="1"/>
              <a:t>therefor</a:t>
            </a:r>
            <a:r>
              <a:rPr lang="fr-FR" dirty="0"/>
              <a:t> </a:t>
            </a:r>
            <a:r>
              <a:rPr lang="fr-FR" dirty="0" err="1"/>
              <a:t>helps</a:t>
            </a:r>
            <a:r>
              <a:rPr lang="fr-FR" dirty="0"/>
              <a:t> </a:t>
            </a:r>
            <a:r>
              <a:rPr lang="fr-FR" dirty="0" err="1"/>
              <a:t>him</a:t>
            </a:r>
            <a:r>
              <a:rPr lang="fr-FR" dirty="0"/>
              <a:t> to </a:t>
            </a:r>
            <a:r>
              <a:rPr lang="fr-FR" dirty="0" err="1"/>
              <a:t>win</a:t>
            </a:r>
            <a:r>
              <a:rPr lang="fr-FR" dirty="0"/>
              <a:t> the </a:t>
            </a:r>
            <a:r>
              <a:rPr lang="fr-FR" dirty="0" err="1"/>
              <a:t>fights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Our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teenagers, </a:t>
            </a:r>
            <a:r>
              <a:rPr lang="fr-FR" dirty="0" err="1"/>
              <a:t>also</a:t>
            </a:r>
            <a:r>
              <a:rPr lang="fr-FR" dirty="0"/>
              <a:t> the </a:t>
            </a:r>
            <a:r>
              <a:rPr lang="fr-FR" dirty="0" err="1"/>
              <a:t>young</a:t>
            </a:r>
            <a:r>
              <a:rPr lang="fr-FR" dirty="0"/>
              <a:t> mens and all the dragon </a:t>
            </a:r>
            <a:r>
              <a:rPr lang="fr-FR" dirty="0" err="1"/>
              <a:t>ball</a:t>
            </a:r>
            <a:r>
              <a:rPr lang="fr-FR" dirty="0"/>
              <a:t> </a:t>
            </a:r>
            <a:r>
              <a:rPr lang="fr-FR" dirty="0" err="1"/>
              <a:t>lovers</a:t>
            </a:r>
            <a:r>
              <a:rPr lang="fr-FR" dirty="0"/>
              <a:t>, </a:t>
            </a:r>
            <a:r>
              <a:rPr lang="fr-FR" dirty="0" err="1"/>
              <a:t>whom</a:t>
            </a:r>
            <a:r>
              <a:rPr lang="fr-FR" dirty="0"/>
              <a:t> like to go </a:t>
            </a:r>
            <a:r>
              <a:rPr lang="fr-FR" dirty="0" err="1"/>
              <a:t>outside</a:t>
            </a:r>
            <a:r>
              <a:rPr lang="fr-FR" dirty="0"/>
              <a:t> to </a:t>
            </a:r>
            <a:r>
              <a:rPr lang="fr-FR" dirty="0" err="1"/>
              <a:t>play</a:t>
            </a:r>
            <a:r>
              <a:rPr lang="fr-FR" dirty="0"/>
              <a:t> </a:t>
            </a:r>
            <a:r>
              <a:rPr lang="fr-FR" dirty="0" err="1"/>
              <a:t>alone</a:t>
            </a:r>
            <a:r>
              <a:rPr lang="fr-FR" dirty="0"/>
              <a:t> or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friends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weather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good.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The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place in the big </a:t>
            </a:r>
            <a:r>
              <a:rPr lang="fr-FR" dirty="0" err="1"/>
              <a:t>citys</a:t>
            </a:r>
            <a:r>
              <a:rPr lang="fr-FR" dirty="0"/>
              <a:t>. </a:t>
            </a:r>
            <a:r>
              <a:rPr lang="fr-FR" dirty="0" err="1"/>
              <a:t>Every</a:t>
            </a:r>
            <a:r>
              <a:rPr lang="fr-FR" dirty="0"/>
              <a:t> city </a:t>
            </a:r>
            <a:r>
              <a:rPr lang="fr-FR" dirty="0" err="1"/>
              <a:t>will</a:t>
            </a:r>
            <a:r>
              <a:rPr lang="fr-FR" dirty="0"/>
              <a:t> have </a:t>
            </a:r>
            <a:r>
              <a:rPr lang="fr-FR" dirty="0" err="1"/>
              <a:t>it’s</a:t>
            </a:r>
            <a:r>
              <a:rPr lang="fr-FR" dirty="0"/>
              <a:t> 7 dragon </a:t>
            </a:r>
            <a:r>
              <a:rPr lang="fr-FR" dirty="0" err="1"/>
              <a:t>balls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8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The app </a:t>
            </a:r>
            <a:r>
              <a:rPr lang="fr-FR" dirty="0" err="1"/>
              <a:t>will</a:t>
            </a:r>
            <a:r>
              <a:rPr lang="fr-FR" dirty="0"/>
              <a:t> use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:</a:t>
            </a:r>
          </a:p>
          <a:p>
            <a:r>
              <a:rPr lang="fr-FR" dirty="0"/>
              <a:t>GPS </a:t>
            </a:r>
          </a:p>
          <a:p>
            <a:r>
              <a:rPr lang="fr-FR" dirty="0"/>
              <a:t>NFC </a:t>
            </a:r>
          </a:p>
          <a:p>
            <a:r>
              <a:rPr lang="fr-FR" dirty="0"/>
              <a:t>AR</a:t>
            </a:r>
          </a:p>
          <a:p>
            <a:r>
              <a:rPr lang="fr-FR" dirty="0" err="1"/>
              <a:t>Sensors</a:t>
            </a:r>
            <a:endParaRPr lang="fr-FR" dirty="0"/>
          </a:p>
          <a:p>
            <a:r>
              <a:rPr lang="fr-FR" dirty="0"/>
              <a:t>Network</a:t>
            </a:r>
          </a:p>
          <a:p>
            <a:r>
              <a:rPr lang="fr-FR" dirty="0"/>
              <a:t>Camera </a:t>
            </a:r>
          </a:p>
          <a:p>
            <a:r>
              <a:rPr lang="fr-FR" dirty="0"/>
              <a:t>Map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WBS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4068"/>
            <a:ext cx="12204808" cy="3060695"/>
          </a:xfrm>
        </p:spPr>
      </p:pic>
    </p:spTree>
    <p:extLst>
      <p:ext uri="{BB962C8B-B14F-4D97-AF65-F5344CB8AC3E}">
        <p14:creationId xmlns:p14="http://schemas.microsoft.com/office/powerpoint/2010/main" val="421939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gantt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34239" cy="7042638"/>
          </a:xfrm>
        </p:spPr>
      </p:pic>
    </p:spTree>
    <p:extLst>
      <p:ext uri="{BB962C8B-B14F-4D97-AF65-F5344CB8AC3E}">
        <p14:creationId xmlns:p14="http://schemas.microsoft.com/office/powerpoint/2010/main" val="72069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Mockup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8" y="2057401"/>
            <a:ext cx="2260532" cy="4024313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50" y="1755800"/>
            <a:ext cx="2866001" cy="51022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01" y="2057401"/>
            <a:ext cx="2696586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7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MOKUP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8" y="2057401"/>
            <a:ext cx="2260532" cy="4024313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31" y="1755800"/>
            <a:ext cx="2866001" cy="51022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663" y="2057401"/>
            <a:ext cx="2701386" cy="480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5980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222</TotalTime>
  <Words>151</Words>
  <Application>Microsoft Office PowerPoint</Application>
  <PresentationFormat>Grand écran</PresentationFormat>
  <Paragraphs>36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Traînée de condensation</vt:lpstr>
      <vt:lpstr>ProjectZ</vt:lpstr>
      <vt:lpstr>Summary</vt:lpstr>
      <vt:lpstr>Team</vt:lpstr>
      <vt:lpstr>Project </vt:lpstr>
      <vt:lpstr>Features</vt:lpstr>
      <vt:lpstr>WBS</vt:lpstr>
      <vt:lpstr>gantt</vt:lpstr>
      <vt:lpstr>Mockup</vt:lpstr>
      <vt:lpstr>MOKUP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HeroSnake</dc:title>
  <dc:creator>Force Kevin</dc:creator>
  <cp:lastModifiedBy>mustapha aouas</cp:lastModifiedBy>
  <cp:revision>21</cp:revision>
  <dcterms:created xsi:type="dcterms:W3CDTF">2017-03-27T06:28:10Z</dcterms:created>
  <dcterms:modified xsi:type="dcterms:W3CDTF">2017-05-01T07:43:11Z</dcterms:modified>
</cp:coreProperties>
</file>