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67" r:id="rId6"/>
    <p:sldId id="275" r:id="rId7"/>
    <p:sldId id="272" r:id="rId8"/>
    <p:sldId id="276" r:id="rId9"/>
    <p:sldId id="260" r:id="rId10"/>
    <p:sldId id="268" r:id="rId11"/>
    <p:sldId id="274" r:id="rId12"/>
    <p:sldId id="261" r:id="rId13"/>
    <p:sldId id="266" r:id="rId14"/>
    <p:sldId id="263" r:id="rId15"/>
    <p:sldId id="264" r:id="rId16"/>
    <p:sldId id="265" r:id="rId17"/>
    <p:sldId id="269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9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9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06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26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4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82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30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63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7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2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5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4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0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3AF5-513E-428D-9A2D-ADEA29422BA1}" type="datetimeFigureOut">
              <a:rPr lang="fr-FR" smtClean="0"/>
              <a:t>12/05/2017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1F36-CF69-4169-9696-DAAEA97C1A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Z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Outdoor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on </a:t>
            </a:r>
            <a:r>
              <a:rPr lang="fr-FR" dirty="0" err="1"/>
              <a:t>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57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4068"/>
            <a:ext cx="12204808" cy="3060695"/>
          </a:xfrm>
        </p:spPr>
      </p:pic>
    </p:spTree>
    <p:extLst>
      <p:ext uri="{BB962C8B-B14F-4D97-AF65-F5344CB8AC3E}">
        <p14:creationId xmlns:p14="http://schemas.microsoft.com/office/powerpoint/2010/main" val="421939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burndown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327"/>
            <a:ext cx="8441072" cy="5515673"/>
          </a:xfrm>
        </p:spPr>
      </p:pic>
    </p:spTree>
    <p:extLst>
      <p:ext uri="{BB962C8B-B14F-4D97-AF65-F5344CB8AC3E}">
        <p14:creationId xmlns:p14="http://schemas.microsoft.com/office/powerpoint/2010/main" val="122331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" y="2057401"/>
            <a:ext cx="2260532" cy="4024313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50" y="1755800"/>
            <a:ext cx="2866001" cy="5102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01" y="2057401"/>
            <a:ext cx="2696586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7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MOKUP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" y="2057401"/>
            <a:ext cx="2260532" cy="4024313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31" y="1755800"/>
            <a:ext cx="2866001" cy="5102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63" y="2057401"/>
            <a:ext cx="2701386" cy="48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Personna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2" y="2037290"/>
            <a:ext cx="10314488" cy="3830057"/>
          </a:xfrm>
        </p:spPr>
      </p:pic>
    </p:spTree>
    <p:extLst>
      <p:ext uri="{BB962C8B-B14F-4D97-AF65-F5344CB8AC3E}">
        <p14:creationId xmlns:p14="http://schemas.microsoft.com/office/powerpoint/2010/main" val="12679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PERSONNA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0" y="2200275"/>
            <a:ext cx="11688753" cy="3943349"/>
          </a:xfrm>
        </p:spPr>
      </p:pic>
    </p:spTree>
    <p:extLst>
      <p:ext uri="{BB962C8B-B14F-4D97-AF65-F5344CB8AC3E}">
        <p14:creationId xmlns:p14="http://schemas.microsoft.com/office/powerpoint/2010/main" val="376458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PERSONNA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" y="2175165"/>
            <a:ext cx="12068929" cy="4045526"/>
          </a:xfrm>
        </p:spPr>
      </p:pic>
    </p:spTree>
    <p:extLst>
      <p:ext uri="{BB962C8B-B14F-4D97-AF65-F5344CB8AC3E}">
        <p14:creationId xmlns:p14="http://schemas.microsoft.com/office/powerpoint/2010/main" val="134262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Epic story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auto">
              <a:buNone/>
            </a:pPr>
            <a:r>
              <a:rPr lang="en-GB" dirty="0"/>
              <a:t>Epic Title: Radar.</a:t>
            </a:r>
            <a:endParaRPr lang="fr-FR" dirty="0"/>
          </a:p>
          <a:p>
            <a:pPr marL="0" indent="0" fontAlgn="auto">
              <a:buNone/>
            </a:pPr>
            <a:r>
              <a:rPr lang="en-GB" dirty="0"/>
              <a:t>Epic Description: As Rael is a fan of Dragon Ball, he wants to find the Dragon Ball. Rael can walk through the world and try to locate the Dragon Ball</a:t>
            </a:r>
            <a:endParaRPr lang="fr-FR" dirty="0"/>
          </a:p>
          <a:p>
            <a:pPr lvl="0" fontAlgn="auto"/>
            <a:r>
              <a:rPr lang="en-GB" dirty="0"/>
              <a:t>US1 : Rael appears in the game, not moving, just like any other </a:t>
            </a:r>
            <a:r>
              <a:rPr lang="en-GB" dirty="0" err="1"/>
              <a:t>moveless</a:t>
            </a:r>
            <a:r>
              <a:rPr lang="en-GB" dirty="0"/>
              <a:t> element.</a:t>
            </a:r>
            <a:endParaRPr lang="fr-FR" dirty="0"/>
          </a:p>
          <a:p>
            <a:pPr lvl="0" fontAlgn="auto"/>
            <a:r>
              <a:rPr lang="en-GB" dirty="0"/>
              <a:t>US2 : Rael begins to move through the world, without any special destination.</a:t>
            </a:r>
            <a:endParaRPr lang="fr-FR" dirty="0"/>
          </a:p>
          <a:p>
            <a:pPr lvl="0" fontAlgn="auto"/>
            <a:r>
              <a:rPr lang="en-GB" dirty="0"/>
              <a:t>US3 : Rael locates a Dragon Ball.</a:t>
            </a:r>
            <a:endParaRPr lang="fr-FR" dirty="0"/>
          </a:p>
          <a:p>
            <a:pPr lvl="0" fontAlgn="auto"/>
            <a:r>
              <a:rPr lang="en-GB" dirty="0"/>
              <a:t>US4 : Rael goes in the good direction to find it.</a:t>
            </a:r>
            <a:endParaRPr lang="fr-FR" dirty="0"/>
          </a:p>
          <a:p>
            <a:pPr lvl="0" fontAlgn="auto"/>
            <a:r>
              <a:rPr lang="en-GB" dirty="0"/>
              <a:t>US5 : Rael needs to walk or take a bike to go to the location.</a:t>
            </a:r>
            <a:endParaRPr lang="fr-FR" dirty="0"/>
          </a:p>
          <a:p>
            <a:pPr lvl="0" fontAlgn="auto"/>
            <a:r>
              <a:rPr lang="en-GB" dirty="0"/>
              <a:t>US6 : Rael can stop walking.</a:t>
            </a:r>
            <a:endParaRPr lang="fr-FR" dirty="0"/>
          </a:p>
          <a:p>
            <a:pPr lvl="0" fontAlgn="auto"/>
            <a:r>
              <a:rPr lang="en-GB" dirty="0"/>
              <a:t>US7 : Rael is aware of everything around him and must be careful with his environment.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40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Epic story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auto">
              <a:buNone/>
            </a:pPr>
            <a:r>
              <a:rPr lang="en-GB" dirty="0"/>
              <a:t>Epic Title: Fight.</a:t>
            </a:r>
            <a:endParaRPr lang="fr-FR" dirty="0"/>
          </a:p>
          <a:p>
            <a:pPr marL="0" indent="0" fontAlgn="auto">
              <a:buNone/>
            </a:pPr>
            <a:r>
              <a:rPr lang="en-GB" dirty="0"/>
              <a:t>Epic Description: As </a:t>
            </a:r>
            <a:r>
              <a:rPr lang="en-GB" dirty="0" err="1"/>
              <a:t>Weili</a:t>
            </a:r>
            <a:r>
              <a:rPr lang="en-GB" dirty="0"/>
              <a:t> is a fan of Dragon Ball, she wants to find the Dragon Ball but someone finds the Dragon Ball before her so she fights him for the treasure. </a:t>
            </a:r>
            <a:endParaRPr lang="fr-FR" dirty="0"/>
          </a:p>
          <a:p>
            <a:pPr lvl="0" fontAlgn="auto"/>
            <a:r>
              <a:rPr lang="en-GB" dirty="0"/>
              <a:t>US1 : </a:t>
            </a:r>
            <a:r>
              <a:rPr lang="en-GB" dirty="0" err="1"/>
              <a:t>Weili</a:t>
            </a:r>
            <a:r>
              <a:rPr lang="en-GB" dirty="0"/>
              <a:t> finds a dragon ball on the radar.</a:t>
            </a:r>
            <a:endParaRPr lang="fr-FR" dirty="0"/>
          </a:p>
          <a:p>
            <a:pPr lvl="0" fontAlgn="auto"/>
            <a:r>
              <a:rPr lang="en-GB" dirty="0"/>
              <a:t>US2 : She goes directly to the location.</a:t>
            </a:r>
            <a:endParaRPr lang="fr-FR" dirty="0"/>
          </a:p>
          <a:p>
            <a:pPr lvl="0" fontAlgn="auto"/>
            <a:r>
              <a:rPr lang="en-GB" dirty="0"/>
              <a:t>US3 : She finds someone find it before her.</a:t>
            </a:r>
            <a:endParaRPr lang="fr-FR" dirty="0"/>
          </a:p>
          <a:p>
            <a:pPr lvl="0" fontAlgn="auto"/>
            <a:r>
              <a:rPr lang="en-GB" dirty="0"/>
              <a:t>US4 : She uses the application to fight for the dragon ball.</a:t>
            </a:r>
            <a:endParaRPr lang="fr-FR" dirty="0"/>
          </a:p>
          <a:p>
            <a:pPr lvl="0" fontAlgn="auto"/>
            <a:r>
              <a:rPr lang="en-GB" dirty="0"/>
              <a:t>US5 : </a:t>
            </a:r>
            <a:r>
              <a:rPr lang="en-GB" dirty="0" err="1"/>
              <a:t>Weili</a:t>
            </a:r>
            <a:r>
              <a:rPr lang="en-GB" dirty="0"/>
              <a:t> is a beginner and she’s in front of an old player.</a:t>
            </a:r>
            <a:endParaRPr lang="fr-FR" dirty="0"/>
          </a:p>
          <a:p>
            <a:pPr lvl="0" fontAlgn="auto"/>
            <a:r>
              <a:rPr lang="en-GB" dirty="0"/>
              <a:t>US6 : </a:t>
            </a:r>
            <a:r>
              <a:rPr lang="en-GB" dirty="0" err="1"/>
              <a:t>Weili</a:t>
            </a:r>
            <a:r>
              <a:rPr lang="en-GB" dirty="0"/>
              <a:t> looses.</a:t>
            </a:r>
            <a:endParaRPr lang="fr-FR" dirty="0"/>
          </a:p>
          <a:p>
            <a:pPr lvl="0" fontAlgn="auto"/>
            <a:r>
              <a:rPr lang="en-GB" dirty="0"/>
              <a:t>US7 : She didn’t manage to get this dragon ball.</a:t>
            </a:r>
            <a:endParaRPr lang="fr-FR" dirty="0"/>
          </a:p>
          <a:p>
            <a:pPr lvl="0" fontAlgn="auto"/>
            <a:r>
              <a:rPr lang="en-GB" dirty="0"/>
              <a:t>US8 : She detects another dragon ball so she can have another try at it.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61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Epic story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auto">
              <a:buNone/>
            </a:pPr>
            <a:r>
              <a:rPr lang="en-GB" dirty="0"/>
              <a:t>Epic Title: Character.</a:t>
            </a:r>
            <a:endParaRPr lang="fr-FR" dirty="0"/>
          </a:p>
          <a:p>
            <a:pPr marL="0" indent="0" fontAlgn="auto">
              <a:buNone/>
            </a:pPr>
            <a:r>
              <a:rPr lang="en-GB" dirty="0"/>
              <a:t>Epic Description: As </a:t>
            </a:r>
            <a:r>
              <a:rPr lang="en-GB" dirty="0" err="1"/>
              <a:t>xiao</a:t>
            </a:r>
            <a:r>
              <a:rPr lang="en-GB" dirty="0"/>
              <a:t> </a:t>
            </a:r>
            <a:r>
              <a:rPr lang="en-GB" dirty="0" err="1"/>
              <a:t>weiba</a:t>
            </a:r>
            <a:r>
              <a:rPr lang="en-GB" dirty="0"/>
              <a:t> begins to play to the game, he open for the first time the game and so need to create a character.</a:t>
            </a:r>
            <a:endParaRPr lang="fr-FR" dirty="0"/>
          </a:p>
          <a:p>
            <a:pPr lvl="0" fontAlgn="auto"/>
            <a:r>
              <a:rPr lang="en-GB" dirty="0"/>
              <a:t>US1 : Xiao </a:t>
            </a:r>
            <a:r>
              <a:rPr lang="en-GB" dirty="0" err="1"/>
              <a:t>weiba</a:t>
            </a:r>
            <a:r>
              <a:rPr lang="en-GB" dirty="0"/>
              <a:t> opens the application.</a:t>
            </a:r>
            <a:endParaRPr lang="fr-FR" dirty="0"/>
          </a:p>
          <a:p>
            <a:pPr lvl="0" fontAlgn="auto"/>
            <a:r>
              <a:rPr lang="en-GB" dirty="0"/>
              <a:t>US2 : He directly creates his character.</a:t>
            </a:r>
            <a:endParaRPr lang="fr-FR" dirty="0"/>
          </a:p>
          <a:p>
            <a:pPr lvl="0" fontAlgn="auto"/>
            <a:r>
              <a:rPr lang="en-GB" dirty="0"/>
              <a:t>US3 : He can only begin with the Bald one.</a:t>
            </a:r>
            <a:endParaRPr lang="fr-FR" dirty="0"/>
          </a:p>
          <a:p>
            <a:pPr lvl="0" fontAlgn="auto"/>
            <a:r>
              <a:rPr lang="en-GB" dirty="0"/>
              <a:t>US4 : He is sad but he knows he can change after.</a:t>
            </a:r>
            <a:endParaRPr lang="fr-FR" dirty="0"/>
          </a:p>
          <a:p>
            <a:pPr lvl="0" fontAlgn="auto"/>
            <a:r>
              <a:rPr lang="en-GB" dirty="0"/>
              <a:t>US5 : He checks the stats of </a:t>
            </a:r>
            <a:r>
              <a:rPr lang="en-GB" dirty="0" err="1"/>
              <a:t>Kirilin</a:t>
            </a:r>
            <a:r>
              <a:rPr lang="en-GB" dirty="0"/>
              <a:t>.</a:t>
            </a:r>
            <a:endParaRPr lang="fr-FR" dirty="0"/>
          </a:p>
          <a:p>
            <a:pPr lvl="0" fontAlgn="auto"/>
            <a:r>
              <a:rPr lang="en-GB" dirty="0"/>
              <a:t>US6 : He is disappointed.</a:t>
            </a:r>
            <a:endParaRPr lang="fr-FR" dirty="0"/>
          </a:p>
          <a:p>
            <a:pPr lvl="0" fontAlgn="auto"/>
            <a:r>
              <a:rPr lang="en-GB" dirty="0"/>
              <a:t>US7 : He begins to search the dragon ball to improve his character and to change it afterwards when it’s possible.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59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37714" y="1714501"/>
            <a:ext cx="10820400" cy="4906107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/>
              <a:t>Team introduction</a:t>
            </a:r>
          </a:p>
          <a:p>
            <a:r>
              <a:rPr lang="fr-FR" sz="3200" dirty="0"/>
              <a:t>Project </a:t>
            </a:r>
          </a:p>
          <a:p>
            <a:r>
              <a:rPr lang="fr-FR" sz="3200" dirty="0" err="1"/>
              <a:t>Features</a:t>
            </a:r>
            <a:endParaRPr lang="fr-FR" sz="3200" dirty="0"/>
          </a:p>
          <a:p>
            <a:r>
              <a:rPr lang="fr-FR" sz="3200" dirty="0"/>
              <a:t>WBS &amp; </a:t>
            </a:r>
            <a:r>
              <a:rPr lang="fr-FR" sz="3200" dirty="0" err="1"/>
              <a:t>gantt</a:t>
            </a:r>
            <a:endParaRPr lang="fr-FR" sz="3200" dirty="0"/>
          </a:p>
          <a:p>
            <a:r>
              <a:rPr lang="fr-FR" sz="3200" dirty="0" err="1"/>
              <a:t>BurnDown</a:t>
            </a:r>
            <a:endParaRPr lang="fr-FR" sz="3200" dirty="0"/>
          </a:p>
          <a:p>
            <a:r>
              <a:rPr lang="fr-FR" sz="3200" dirty="0" err="1"/>
              <a:t>Mockup</a:t>
            </a:r>
            <a:endParaRPr lang="fr-FR" sz="3200" dirty="0"/>
          </a:p>
          <a:p>
            <a:r>
              <a:rPr lang="fr-FR" sz="3200" dirty="0" err="1"/>
              <a:t>Personnas</a:t>
            </a:r>
            <a:endParaRPr lang="fr-FR" sz="3200" dirty="0"/>
          </a:p>
          <a:p>
            <a:r>
              <a:rPr lang="fr-FR" sz="3200" dirty="0"/>
              <a:t>Epic story</a:t>
            </a:r>
          </a:p>
          <a:p>
            <a:r>
              <a:rPr lang="fr-FR" sz="3200" dirty="0"/>
              <a:t>Test cases</a:t>
            </a:r>
          </a:p>
          <a:p>
            <a:r>
              <a:rPr lang="fr-FR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7443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cases</a:t>
            </a: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37" y="1743076"/>
            <a:ext cx="8272116" cy="4509114"/>
          </a:xfrm>
        </p:spPr>
      </p:pic>
    </p:spTree>
    <p:extLst>
      <p:ext uri="{BB962C8B-B14F-4D97-AF65-F5344CB8AC3E}">
        <p14:creationId xmlns:p14="http://schemas.microsoft.com/office/powerpoint/2010/main" val="15544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0700" y="2651760"/>
            <a:ext cx="10820400" cy="4024125"/>
          </a:xfrm>
        </p:spPr>
        <p:txBody>
          <a:bodyPr/>
          <a:lstStyle/>
          <a:p>
            <a:r>
              <a:rPr lang="fr-FR" sz="2800" dirty="0"/>
              <a:t>Mustapha </a:t>
            </a:r>
            <a:r>
              <a:rPr lang="fr-FR" sz="2800" dirty="0" err="1"/>
              <a:t>Moussaab</a:t>
            </a:r>
            <a:r>
              <a:rPr lang="fr-FR" sz="2800" dirty="0"/>
              <a:t> Aouas 	16129175</a:t>
            </a:r>
          </a:p>
          <a:p>
            <a:r>
              <a:rPr lang="fr-FR" sz="2800" dirty="0"/>
              <a:t>Le Hoang-Du 				16129107</a:t>
            </a:r>
          </a:p>
          <a:p>
            <a:r>
              <a:rPr lang="fr-FR" sz="2800" dirty="0"/>
              <a:t>Xu Alexandre  				16129123</a:t>
            </a:r>
          </a:p>
          <a:p>
            <a:r>
              <a:rPr lang="en-US" sz="2800" dirty="0"/>
              <a:t>Force </a:t>
            </a:r>
            <a:r>
              <a:rPr lang="en-US" sz="2800" dirty="0" err="1"/>
              <a:t>Kévin</a:t>
            </a:r>
            <a:r>
              <a:rPr lang="en-US" sz="2800" dirty="0"/>
              <a:t> Quentin Morgan	16129138</a:t>
            </a:r>
            <a:endParaRPr lang="fr-FR" sz="2800" dirty="0"/>
          </a:p>
          <a:p>
            <a:r>
              <a:rPr lang="fr-FR" sz="2800" dirty="0" err="1"/>
              <a:t>Amriche</a:t>
            </a:r>
            <a:r>
              <a:rPr lang="fr-FR" sz="2800" dirty="0"/>
              <a:t> Sami				16129155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1614" y="2311518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</a:t>
            </a:r>
            <a:r>
              <a:rPr lang="fr-FR" dirty="0"/>
              <a:t> an </a:t>
            </a:r>
            <a:r>
              <a:rPr lang="fr-FR" dirty="0" err="1"/>
              <a:t>android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 the user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hero</a:t>
            </a:r>
            <a:r>
              <a:rPr lang="fr-FR" dirty="0"/>
              <a:t> and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dwell</a:t>
            </a:r>
            <a:r>
              <a:rPr lang="fr-FR" dirty="0"/>
              <a:t> on the surface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earth</a:t>
            </a:r>
            <a:r>
              <a:rPr lang="fr-FR" dirty="0"/>
              <a:t> </a:t>
            </a:r>
            <a:r>
              <a:rPr lang="fr-FR" dirty="0" err="1"/>
              <a:t>forever</a:t>
            </a:r>
            <a:r>
              <a:rPr lang="fr-FR" dirty="0"/>
              <a:t> </a:t>
            </a:r>
            <a:r>
              <a:rPr lang="fr-FR" dirty="0" err="1"/>
              <a:t>searching</a:t>
            </a:r>
            <a:r>
              <a:rPr lang="fr-FR" dirty="0"/>
              <a:t> the Dragon Balls. The dragon </a:t>
            </a:r>
            <a:r>
              <a:rPr lang="fr-FR" dirty="0" err="1"/>
              <a:t>balls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the </a:t>
            </a:r>
            <a:r>
              <a:rPr lang="fr-FR" dirty="0" err="1"/>
              <a:t>player</a:t>
            </a:r>
            <a:r>
              <a:rPr lang="fr-FR" dirty="0"/>
              <a:t> to up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stats</a:t>
            </a:r>
            <a:r>
              <a:rPr lang="fr-FR" dirty="0"/>
              <a:t> and </a:t>
            </a:r>
            <a:r>
              <a:rPr lang="fr-FR" dirty="0" err="1"/>
              <a:t>therefor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him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the </a:t>
            </a:r>
            <a:r>
              <a:rPr lang="fr-FR" dirty="0" err="1"/>
              <a:t>fights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Our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teenagers, </a:t>
            </a:r>
            <a:r>
              <a:rPr lang="fr-FR" dirty="0" err="1"/>
              <a:t>also</a:t>
            </a:r>
            <a:r>
              <a:rPr lang="fr-FR" dirty="0"/>
              <a:t> the </a:t>
            </a:r>
            <a:r>
              <a:rPr lang="fr-FR" dirty="0" err="1"/>
              <a:t>young</a:t>
            </a:r>
            <a:r>
              <a:rPr lang="fr-FR" dirty="0"/>
              <a:t> mens and all the dragon </a:t>
            </a:r>
            <a:r>
              <a:rPr lang="fr-FR" dirty="0" err="1"/>
              <a:t>ball</a:t>
            </a:r>
            <a:r>
              <a:rPr lang="fr-FR" dirty="0"/>
              <a:t> </a:t>
            </a:r>
            <a:r>
              <a:rPr lang="fr-FR" dirty="0" err="1"/>
              <a:t>lovers</a:t>
            </a:r>
            <a:r>
              <a:rPr lang="fr-FR" dirty="0"/>
              <a:t>, </a:t>
            </a:r>
            <a:r>
              <a:rPr lang="fr-FR" dirty="0" err="1"/>
              <a:t>whom</a:t>
            </a:r>
            <a:r>
              <a:rPr lang="fr-FR" dirty="0"/>
              <a:t> like to go </a:t>
            </a:r>
            <a:r>
              <a:rPr lang="fr-FR" dirty="0" err="1"/>
              <a:t>outside</a:t>
            </a:r>
            <a:r>
              <a:rPr lang="fr-FR" dirty="0"/>
              <a:t> to 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alone</a:t>
            </a:r>
            <a:r>
              <a:rPr lang="fr-FR" dirty="0"/>
              <a:t> 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good.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place in the big </a:t>
            </a:r>
            <a:r>
              <a:rPr lang="fr-FR" dirty="0" err="1"/>
              <a:t>citys</a:t>
            </a:r>
            <a:r>
              <a:rPr lang="fr-FR" dirty="0"/>
              <a:t>. </a:t>
            </a:r>
            <a:r>
              <a:rPr lang="fr-FR" dirty="0" err="1"/>
              <a:t>Every</a:t>
            </a:r>
            <a:r>
              <a:rPr lang="fr-FR" dirty="0"/>
              <a:t> city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it’s</a:t>
            </a:r>
            <a:r>
              <a:rPr lang="fr-FR" dirty="0"/>
              <a:t> 7 dragon </a:t>
            </a:r>
            <a:r>
              <a:rPr lang="fr-FR" dirty="0" err="1"/>
              <a:t>balls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8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app </a:t>
            </a:r>
            <a:r>
              <a:rPr lang="fr-FR" dirty="0" err="1"/>
              <a:t>will</a:t>
            </a:r>
            <a:r>
              <a:rPr lang="fr-FR" dirty="0"/>
              <a:t> use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r>
              <a:rPr lang="fr-FR" dirty="0"/>
              <a:t>GPS </a:t>
            </a:r>
          </a:p>
          <a:p>
            <a:r>
              <a:rPr lang="fr-FR" dirty="0"/>
              <a:t>NFC </a:t>
            </a:r>
          </a:p>
          <a:p>
            <a:r>
              <a:rPr lang="fr-FR" dirty="0"/>
              <a:t>AR</a:t>
            </a:r>
          </a:p>
          <a:p>
            <a:r>
              <a:rPr lang="fr-FR" dirty="0" err="1"/>
              <a:t>Sensors</a:t>
            </a:r>
            <a:endParaRPr lang="fr-FR" dirty="0"/>
          </a:p>
          <a:p>
            <a:r>
              <a:rPr lang="fr-FR" dirty="0"/>
              <a:t>Network</a:t>
            </a:r>
          </a:p>
          <a:p>
            <a:r>
              <a:rPr lang="fr-FR" dirty="0"/>
              <a:t>Camera </a:t>
            </a:r>
          </a:p>
          <a:p>
            <a:r>
              <a:rPr lang="fr-FR" dirty="0"/>
              <a:t>Map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Unity</a:t>
            </a:r>
            <a:r>
              <a:rPr lang="fr-FR" dirty="0"/>
              <a:t> </a:t>
            </a:r>
          </a:p>
          <a:p>
            <a:r>
              <a:rPr lang="fr-FR" dirty="0"/>
              <a:t>Android Studio</a:t>
            </a:r>
          </a:p>
          <a:p>
            <a:r>
              <a:rPr lang="fr-FR" dirty="0" err="1"/>
              <a:t>wamp</a:t>
            </a:r>
            <a:endParaRPr lang="fr-FR" dirty="0"/>
          </a:p>
          <a:p>
            <a:r>
              <a:rPr lang="fr-FR" dirty="0"/>
              <a:t>Java , C#, </a:t>
            </a:r>
            <a:r>
              <a:rPr lang="fr-FR" dirty="0" err="1"/>
              <a:t>php</a:t>
            </a:r>
            <a:r>
              <a:rPr lang="fr-FR" dirty="0"/>
              <a:t>, </a:t>
            </a:r>
            <a:r>
              <a:rPr lang="fr-FR" dirty="0" err="1"/>
              <a:t>Mysql</a:t>
            </a:r>
            <a:r>
              <a:rPr lang="fr-FR" dirty="0"/>
              <a:t>, xml</a:t>
            </a:r>
          </a:p>
          <a:p>
            <a:r>
              <a:rPr lang="fr-FR" dirty="0"/>
              <a:t>Google </a:t>
            </a:r>
            <a:r>
              <a:rPr lang="fr-FR" dirty="0" err="1"/>
              <a:t>Map</a:t>
            </a:r>
            <a:r>
              <a:rPr lang="fr-FR" dirty="0"/>
              <a:t> API</a:t>
            </a:r>
          </a:p>
          <a:p>
            <a:r>
              <a:rPr lang="fr-FR" dirty="0" err="1"/>
              <a:t>Kudan</a:t>
            </a:r>
            <a:r>
              <a:rPr lang="fr-FR" dirty="0"/>
              <a:t> AR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7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gantt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34239" cy="7042638"/>
          </a:xfrm>
        </p:spPr>
      </p:pic>
    </p:spTree>
    <p:extLst>
      <p:ext uri="{BB962C8B-B14F-4D97-AF65-F5344CB8AC3E}">
        <p14:creationId xmlns:p14="http://schemas.microsoft.com/office/powerpoint/2010/main" val="72069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droite 1"/>
          <p:cNvSpPr/>
          <p:nvPr/>
        </p:nvSpPr>
        <p:spPr>
          <a:xfrm>
            <a:off x="342900" y="3086100"/>
            <a:ext cx="11696700" cy="1993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193800" y="17653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2900" y="141553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documentation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451100" y="4584700"/>
            <a:ext cx="0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2921000" y="1784866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803400" y="113853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Radar &amp; </a:t>
            </a:r>
            <a:r>
              <a:rPr lang="fr-FR" i="1" dirty="0" err="1"/>
              <a:t>Map</a:t>
            </a:r>
            <a:r>
              <a:rPr lang="fr-FR" i="1" dirty="0"/>
              <a:t> </a:t>
            </a:r>
            <a:r>
              <a:rPr lang="fr-FR" i="1" dirty="0" err="1"/>
              <a:t>Creation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130300" y="6211669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Google </a:t>
            </a:r>
            <a:r>
              <a:rPr lang="fr-FR" i="1" dirty="0" err="1"/>
              <a:t>Map</a:t>
            </a:r>
            <a:r>
              <a:rPr lang="fr-FR" i="1" dirty="0"/>
              <a:t> </a:t>
            </a:r>
            <a:r>
              <a:rPr lang="fr-FR" i="1" dirty="0" err="1"/>
              <a:t>implementation</a:t>
            </a:r>
            <a:endParaRPr lang="fr-FR" i="1" dirty="0"/>
          </a:p>
        </p:txBody>
      </p:sp>
      <p:cxnSp>
        <p:nvCxnSpPr>
          <p:cNvPr id="16" name="Connecteur droit avec flèche 15"/>
          <p:cNvCxnSpPr>
            <a:cxnSpLocks/>
          </p:cNvCxnSpPr>
          <p:nvPr/>
        </p:nvCxnSpPr>
        <p:spPr>
          <a:xfrm>
            <a:off x="4876800" y="1784866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56050" y="141553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Character</a:t>
            </a:r>
            <a:r>
              <a:rPr lang="fr-FR" i="1" dirty="0"/>
              <a:t> </a:t>
            </a:r>
            <a:r>
              <a:rPr lang="fr-FR" i="1" dirty="0" err="1"/>
              <a:t>Creation</a:t>
            </a:r>
            <a:endParaRPr lang="fr-FR" i="1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4876800" y="4584700"/>
            <a:ext cx="0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56050" y="6165502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AR </a:t>
            </a:r>
            <a:r>
              <a:rPr lang="fr-FR" i="1" dirty="0" err="1"/>
              <a:t>Implementation</a:t>
            </a:r>
            <a:endParaRPr lang="fr-FR" i="1" dirty="0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922000" y="4603750"/>
            <a:ext cx="0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185400" y="63501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rgbClr val="FF0000"/>
                </a:solidFill>
              </a:rPr>
              <a:t>Multiplayer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10439400" y="17653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63330" y="1415534"/>
            <a:ext cx="75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Test</a:t>
            </a:r>
          </a:p>
        </p:txBody>
      </p:sp>
      <p:cxnSp>
        <p:nvCxnSpPr>
          <p:cNvPr id="27" name="Connecteur droit avec flèche 26"/>
          <p:cNvCxnSpPr>
            <a:cxnSpLocks/>
          </p:cNvCxnSpPr>
          <p:nvPr/>
        </p:nvCxnSpPr>
        <p:spPr>
          <a:xfrm>
            <a:off x="8890000" y="17653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8067832" y="1271369"/>
            <a:ext cx="181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Radar &amp; </a:t>
            </a:r>
            <a:r>
              <a:rPr lang="fr-FR" i="1" dirty="0" err="1"/>
              <a:t>Map</a:t>
            </a:r>
            <a:endParaRPr lang="fr-FR" i="1" dirty="0"/>
          </a:p>
          <a:p>
            <a:r>
              <a:rPr lang="fr-FR" i="1" dirty="0" err="1"/>
              <a:t>implementation</a:t>
            </a:r>
            <a:endParaRPr lang="fr-FR" i="1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7505700" y="4603750"/>
            <a:ext cx="0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62347" y="6375400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Player &amp; Object Location</a:t>
            </a:r>
          </a:p>
        </p:txBody>
      </p:sp>
      <p:cxnSp>
        <p:nvCxnSpPr>
          <p:cNvPr id="31" name="Connecteur droit avec flèche 30"/>
          <p:cNvCxnSpPr>
            <a:cxnSpLocks/>
          </p:cNvCxnSpPr>
          <p:nvPr/>
        </p:nvCxnSpPr>
        <p:spPr>
          <a:xfrm>
            <a:off x="6985000" y="17653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16765" y="1395968"/>
            <a:ext cx="12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40570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4386" y="3247184"/>
            <a:ext cx="10095614" cy="1994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 err="1"/>
              <a:t>Thank</a:t>
            </a:r>
            <a:r>
              <a:rPr lang="fr-FR" sz="6600" dirty="0"/>
              <a:t> </a:t>
            </a:r>
            <a:r>
              <a:rPr lang="fr-FR" sz="6600" dirty="0" err="1"/>
              <a:t>you</a:t>
            </a:r>
            <a:r>
              <a:rPr lang="fr-FR" sz="6600" dirty="0"/>
              <a:t> for </a:t>
            </a:r>
            <a:r>
              <a:rPr lang="en-US" sz="6600" dirty="0"/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360652651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1294</TotalTime>
  <Words>585</Words>
  <Application>Microsoft Office PowerPoint</Application>
  <PresentationFormat>Grand écran</PresentationFormat>
  <Paragraphs>94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Traînée de condensation</vt:lpstr>
      <vt:lpstr>Project Z</vt:lpstr>
      <vt:lpstr>Summary</vt:lpstr>
      <vt:lpstr>Team</vt:lpstr>
      <vt:lpstr>Project </vt:lpstr>
      <vt:lpstr>Features</vt:lpstr>
      <vt:lpstr>Technologies</vt:lpstr>
      <vt:lpstr>gantt</vt:lpstr>
      <vt:lpstr>Présentation PowerPoint</vt:lpstr>
      <vt:lpstr>  </vt:lpstr>
      <vt:lpstr>WBS</vt:lpstr>
      <vt:lpstr>burndown</vt:lpstr>
      <vt:lpstr>Mockup</vt:lpstr>
      <vt:lpstr>MOKUP</vt:lpstr>
      <vt:lpstr>Personna</vt:lpstr>
      <vt:lpstr>PERSONNA</vt:lpstr>
      <vt:lpstr>PERSONNA</vt:lpstr>
      <vt:lpstr>Epic story</vt:lpstr>
      <vt:lpstr>Epic story</vt:lpstr>
      <vt:lpstr>Epic story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HeroSnake</dc:title>
  <dc:creator>Force Kevin</dc:creator>
  <cp:lastModifiedBy>mustapha aouas</cp:lastModifiedBy>
  <cp:revision>26</cp:revision>
  <dcterms:created xsi:type="dcterms:W3CDTF">2017-03-27T06:28:10Z</dcterms:created>
  <dcterms:modified xsi:type="dcterms:W3CDTF">2017-05-12T01:16:52Z</dcterms:modified>
</cp:coreProperties>
</file>