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1" r:id="rId6"/>
    <p:sldId id="262" r:id="rId7"/>
    <p:sldId id="270" r:id="rId8"/>
    <p:sldId id="271" r:id="rId9"/>
    <p:sldId id="272" r:id="rId10"/>
    <p:sldId id="264" r:id="rId11"/>
    <p:sldId id="267" r:id="rId12"/>
    <p:sldId id="266" r:id="rId13"/>
    <p:sldId id="268" r:id="rId14"/>
    <p:sldId id="269" r:id="rId15"/>
    <p:sldId id="260" r:id="rId16"/>
    <p:sldId id="265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3840" userDrawn="1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plCOZNjYlZ0HrZbOIr11bfCUq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407856-23C1-4A32-92AD-1C25421D1A77}">
  <a:tblStyle styleId="{82407856-23C1-4A32-92AD-1C25421D1A7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851B9D-800A-4AB6-BA36-9EF322A3D09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1D546A0-8D39-4F7E-8492-6E0DBF863D33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50000"/>
                </a:schemeClr>
              </a:solidFill>
            </a:rPr>
            <a:t>Input</a:t>
          </a:r>
        </a:p>
      </dgm:t>
    </dgm:pt>
    <dgm:pt modelId="{19C798B4-EC3B-4AF7-A842-591C5242E684}" type="parTrans" cxnId="{DF68E564-B104-4CB6-A417-284F0EB45770}">
      <dgm:prSet/>
      <dgm:spPr/>
      <dgm:t>
        <a:bodyPr/>
        <a:lstStyle/>
        <a:p>
          <a:endParaRPr lang="en-US"/>
        </a:p>
      </dgm:t>
    </dgm:pt>
    <dgm:pt modelId="{83F67E2C-DE57-41AA-899A-8806B432774A}" type="sibTrans" cxnId="{DF68E564-B104-4CB6-A417-284F0EB45770}">
      <dgm:prSet/>
      <dgm:spPr/>
      <dgm:t>
        <a:bodyPr/>
        <a:lstStyle/>
        <a:p>
          <a:endParaRPr lang="en-US"/>
        </a:p>
      </dgm:t>
    </dgm:pt>
    <dgm:pt modelId="{1BF21FA4-C2B6-4014-A169-C8960B0A299A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50000"/>
                </a:schemeClr>
              </a:solidFill>
            </a:rPr>
            <a:t>Result</a:t>
          </a:r>
        </a:p>
      </dgm:t>
    </dgm:pt>
    <dgm:pt modelId="{18E65A92-F36B-4600-B830-98FB7EF48612}" type="parTrans" cxnId="{5494E1AA-88F5-4C2F-9D95-12DC51606618}">
      <dgm:prSet/>
      <dgm:spPr/>
      <dgm:t>
        <a:bodyPr/>
        <a:lstStyle/>
        <a:p>
          <a:endParaRPr lang="en-US"/>
        </a:p>
      </dgm:t>
    </dgm:pt>
    <dgm:pt modelId="{97969197-7C1F-41FA-8DB9-2F4F291B44DA}" type="sibTrans" cxnId="{5494E1AA-88F5-4C2F-9D95-12DC51606618}">
      <dgm:prSet/>
      <dgm:spPr/>
      <dgm:t>
        <a:bodyPr/>
        <a:lstStyle/>
        <a:p>
          <a:endParaRPr lang="en-US"/>
        </a:p>
      </dgm:t>
    </dgm:pt>
    <dgm:pt modelId="{D80263D4-9A62-477D-BD96-B060A94C6F7A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50000"/>
                </a:schemeClr>
              </a:solidFill>
            </a:rPr>
            <a:t>Generation of score and remarks</a:t>
          </a:r>
        </a:p>
      </dgm:t>
    </dgm:pt>
    <dgm:pt modelId="{1D244630-D1F0-40DD-B97D-E9DFBCB6D1C3}" type="sibTrans" cxnId="{1B201D1A-56C3-411F-A002-F454160052AC}">
      <dgm:prSet/>
      <dgm:spPr/>
      <dgm:t>
        <a:bodyPr/>
        <a:lstStyle/>
        <a:p>
          <a:endParaRPr lang="en-US"/>
        </a:p>
      </dgm:t>
    </dgm:pt>
    <dgm:pt modelId="{CD508D6D-6032-433B-B669-5E21ACBECFC1}" type="parTrans" cxnId="{1B201D1A-56C3-411F-A002-F454160052AC}">
      <dgm:prSet/>
      <dgm:spPr/>
      <dgm:t>
        <a:bodyPr/>
        <a:lstStyle/>
        <a:p>
          <a:endParaRPr lang="en-US"/>
        </a:p>
      </dgm:t>
    </dgm:pt>
    <dgm:pt modelId="{797B27E2-DF8C-41DD-941F-30D3DB6DE751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50000"/>
                </a:schemeClr>
              </a:solidFill>
            </a:rPr>
            <a:t>Evaluation based on parameters</a:t>
          </a:r>
        </a:p>
      </dgm:t>
    </dgm:pt>
    <dgm:pt modelId="{436C1D4B-3235-417D-9A6C-CD30258CD16D}" type="sibTrans" cxnId="{DCF9A1CA-FEB7-4BA2-9ED3-FB81FAA392A1}">
      <dgm:prSet/>
      <dgm:spPr/>
      <dgm:t>
        <a:bodyPr/>
        <a:lstStyle/>
        <a:p>
          <a:endParaRPr lang="en-US"/>
        </a:p>
      </dgm:t>
    </dgm:pt>
    <dgm:pt modelId="{881E45EB-6101-400D-8568-5FA7B5FE690C}" type="parTrans" cxnId="{DCF9A1CA-FEB7-4BA2-9ED3-FB81FAA392A1}">
      <dgm:prSet/>
      <dgm:spPr/>
      <dgm:t>
        <a:bodyPr/>
        <a:lstStyle/>
        <a:p>
          <a:endParaRPr lang="en-US"/>
        </a:p>
      </dgm:t>
    </dgm:pt>
    <dgm:pt modelId="{C0F63D82-B136-4CC6-AA71-3E95F63148EE}" type="pres">
      <dgm:prSet presAssocID="{1B851B9D-800A-4AB6-BA36-9EF322A3D092}" presName="Name0" presStyleCnt="0">
        <dgm:presLayoutVars>
          <dgm:dir/>
          <dgm:resizeHandles val="exact"/>
        </dgm:presLayoutVars>
      </dgm:prSet>
      <dgm:spPr/>
    </dgm:pt>
    <dgm:pt modelId="{B9717933-5E08-48B6-8A91-2778017F533E}" type="pres">
      <dgm:prSet presAssocID="{01D546A0-8D39-4F7E-8492-6E0DBF863D33}" presName="node" presStyleLbl="node1" presStyleIdx="0" presStyleCnt="4">
        <dgm:presLayoutVars>
          <dgm:bulletEnabled val="1"/>
        </dgm:presLayoutVars>
      </dgm:prSet>
      <dgm:spPr/>
    </dgm:pt>
    <dgm:pt modelId="{8BD267B4-B857-455B-B2CB-4F4E9ACB238C}" type="pres">
      <dgm:prSet presAssocID="{83F67E2C-DE57-41AA-899A-8806B432774A}" presName="sibTrans" presStyleLbl="sibTrans2D1" presStyleIdx="0" presStyleCnt="3"/>
      <dgm:spPr/>
    </dgm:pt>
    <dgm:pt modelId="{910E5E6E-2D53-4C19-B660-7C5D7B95D09D}" type="pres">
      <dgm:prSet presAssocID="{83F67E2C-DE57-41AA-899A-8806B432774A}" presName="connectorText" presStyleLbl="sibTrans2D1" presStyleIdx="0" presStyleCnt="3"/>
      <dgm:spPr/>
    </dgm:pt>
    <dgm:pt modelId="{0704AB49-B6FC-41B8-B0BA-419F11BAD087}" type="pres">
      <dgm:prSet presAssocID="{797B27E2-DF8C-41DD-941F-30D3DB6DE751}" presName="node" presStyleLbl="node1" presStyleIdx="1" presStyleCnt="4">
        <dgm:presLayoutVars>
          <dgm:bulletEnabled val="1"/>
        </dgm:presLayoutVars>
      </dgm:prSet>
      <dgm:spPr/>
    </dgm:pt>
    <dgm:pt modelId="{A124D960-6580-4994-90B0-05C911245DBE}" type="pres">
      <dgm:prSet presAssocID="{436C1D4B-3235-417D-9A6C-CD30258CD16D}" presName="sibTrans" presStyleLbl="sibTrans2D1" presStyleIdx="1" presStyleCnt="3"/>
      <dgm:spPr/>
    </dgm:pt>
    <dgm:pt modelId="{CB496F3A-8F6E-4549-83AE-DD4EF83F640A}" type="pres">
      <dgm:prSet presAssocID="{436C1D4B-3235-417D-9A6C-CD30258CD16D}" presName="connectorText" presStyleLbl="sibTrans2D1" presStyleIdx="1" presStyleCnt="3"/>
      <dgm:spPr/>
    </dgm:pt>
    <dgm:pt modelId="{2D791D42-3D10-4127-9C6D-53887A47EE4C}" type="pres">
      <dgm:prSet presAssocID="{D80263D4-9A62-477D-BD96-B060A94C6F7A}" presName="node" presStyleLbl="node1" presStyleIdx="2" presStyleCnt="4">
        <dgm:presLayoutVars>
          <dgm:bulletEnabled val="1"/>
        </dgm:presLayoutVars>
      </dgm:prSet>
      <dgm:spPr/>
    </dgm:pt>
    <dgm:pt modelId="{ADFDCF87-443E-4272-9695-4939D7C304D8}" type="pres">
      <dgm:prSet presAssocID="{1D244630-D1F0-40DD-B97D-E9DFBCB6D1C3}" presName="sibTrans" presStyleLbl="sibTrans2D1" presStyleIdx="2" presStyleCnt="3"/>
      <dgm:spPr/>
    </dgm:pt>
    <dgm:pt modelId="{572EBE1A-C9C4-47FF-B94A-568A2439E928}" type="pres">
      <dgm:prSet presAssocID="{1D244630-D1F0-40DD-B97D-E9DFBCB6D1C3}" presName="connectorText" presStyleLbl="sibTrans2D1" presStyleIdx="2" presStyleCnt="3"/>
      <dgm:spPr/>
    </dgm:pt>
    <dgm:pt modelId="{15729862-7E87-4FC3-813E-7EC1554349E9}" type="pres">
      <dgm:prSet presAssocID="{1BF21FA4-C2B6-4014-A169-C8960B0A299A}" presName="node" presStyleLbl="node1" presStyleIdx="3" presStyleCnt="4">
        <dgm:presLayoutVars>
          <dgm:bulletEnabled val="1"/>
        </dgm:presLayoutVars>
      </dgm:prSet>
      <dgm:spPr/>
    </dgm:pt>
  </dgm:ptLst>
  <dgm:cxnLst>
    <dgm:cxn modelId="{5B433807-3EAA-4405-A4DA-AA9043A62888}" type="presOf" srcId="{83F67E2C-DE57-41AA-899A-8806B432774A}" destId="{910E5E6E-2D53-4C19-B660-7C5D7B95D09D}" srcOrd="1" destOrd="0" presId="urn:microsoft.com/office/officeart/2005/8/layout/process1"/>
    <dgm:cxn modelId="{AAFFCB07-2DF3-45D6-A5EF-D1E8EAA4861B}" type="presOf" srcId="{1B851B9D-800A-4AB6-BA36-9EF322A3D092}" destId="{C0F63D82-B136-4CC6-AA71-3E95F63148EE}" srcOrd="0" destOrd="0" presId="urn:microsoft.com/office/officeart/2005/8/layout/process1"/>
    <dgm:cxn modelId="{5956EB17-777E-4FAD-80DD-DAA175C001AC}" type="presOf" srcId="{1BF21FA4-C2B6-4014-A169-C8960B0A299A}" destId="{15729862-7E87-4FC3-813E-7EC1554349E9}" srcOrd="0" destOrd="0" presId="urn:microsoft.com/office/officeart/2005/8/layout/process1"/>
    <dgm:cxn modelId="{1B201D1A-56C3-411F-A002-F454160052AC}" srcId="{1B851B9D-800A-4AB6-BA36-9EF322A3D092}" destId="{D80263D4-9A62-477D-BD96-B060A94C6F7A}" srcOrd="2" destOrd="0" parTransId="{CD508D6D-6032-433B-B669-5E21ACBECFC1}" sibTransId="{1D244630-D1F0-40DD-B97D-E9DFBCB6D1C3}"/>
    <dgm:cxn modelId="{CBDCC72D-ECB4-4D8E-B6F6-70B5DDC5BF48}" type="presOf" srcId="{01D546A0-8D39-4F7E-8492-6E0DBF863D33}" destId="{B9717933-5E08-48B6-8A91-2778017F533E}" srcOrd="0" destOrd="0" presId="urn:microsoft.com/office/officeart/2005/8/layout/process1"/>
    <dgm:cxn modelId="{DF68E564-B104-4CB6-A417-284F0EB45770}" srcId="{1B851B9D-800A-4AB6-BA36-9EF322A3D092}" destId="{01D546A0-8D39-4F7E-8492-6E0DBF863D33}" srcOrd="0" destOrd="0" parTransId="{19C798B4-EC3B-4AF7-A842-591C5242E684}" sibTransId="{83F67E2C-DE57-41AA-899A-8806B432774A}"/>
    <dgm:cxn modelId="{7B60A559-FF65-48DB-8F2D-A9182EC7BD68}" type="presOf" srcId="{436C1D4B-3235-417D-9A6C-CD30258CD16D}" destId="{CB496F3A-8F6E-4549-83AE-DD4EF83F640A}" srcOrd="1" destOrd="0" presId="urn:microsoft.com/office/officeart/2005/8/layout/process1"/>
    <dgm:cxn modelId="{24719F9D-0614-4290-BAA0-B665E290EC63}" type="presOf" srcId="{797B27E2-DF8C-41DD-941F-30D3DB6DE751}" destId="{0704AB49-B6FC-41B8-B0BA-419F11BAD087}" srcOrd="0" destOrd="0" presId="urn:microsoft.com/office/officeart/2005/8/layout/process1"/>
    <dgm:cxn modelId="{31051AA6-2223-4CB6-80D2-490C7403CDDF}" type="presOf" srcId="{1D244630-D1F0-40DD-B97D-E9DFBCB6D1C3}" destId="{572EBE1A-C9C4-47FF-B94A-568A2439E928}" srcOrd="1" destOrd="0" presId="urn:microsoft.com/office/officeart/2005/8/layout/process1"/>
    <dgm:cxn modelId="{5494E1AA-88F5-4C2F-9D95-12DC51606618}" srcId="{1B851B9D-800A-4AB6-BA36-9EF322A3D092}" destId="{1BF21FA4-C2B6-4014-A169-C8960B0A299A}" srcOrd="3" destOrd="0" parTransId="{18E65A92-F36B-4600-B830-98FB7EF48612}" sibTransId="{97969197-7C1F-41FA-8DB9-2F4F291B44DA}"/>
    <dgm:cxn modelId="{D1D253BC-520F-4278-8CE0-D55790213633}" type="presOf" srcId="{1D244630-D1F0-40DD-B97D-E9DFBCB6D1C3}" destId="{ADFDCF87-443E-4272-9695-4939D7C304D8}" srcOrd="0" destOrd="0" presId="urn:microsoft.com/office/officeart/2005/8/layout/process1"/>
    <dgm:cxn modelId="{7F535EC4-9FCC-48AE-BC5D-A5D7E45E8EA8}" type="presOf" srcId="{83F67E2C-DE57-41AA-899A-8806B432774A}" destId="{8BD267B4-B857-455B-B2CB-4F4E9ACB238C}" srcOrd="0" destOrd="0" presId="urn:microsoft.com/office/officeart/2005/8/layout/process1"/>
    <dgm:cxn modelId="{DCF9A1CA-FEB7-4BA2-9ED3-FB81FAA392A1}" srcId="{1B851B9D-800A-4AB6-BA36-9EF322A3D092}" destId="{797B27E2-DF8C-41DD-941F-30D3DB6DE751}" srcOrd="1" destOrd="0" parTransId="{881E45EB-6101-400D-8568-5FA7B5FE690C}" sibTransId="{436C1D4B-3235-417D-9A6C-CD30258CD16D}"/>
    <dgm:cxn modelId="{4C2501DD-BA0D-4BF6-968E-A1E559198A79}" type="presOf" srcId="{436C1D4B-3235-417D-9A6C-CD30258CD16D}" destId="{A124D960-6580-4994-90B0-05C911245DBE}" srcOrd="0" destOrd="0" presId="urn:microsoft.com/office/officeart/2005/8/layout/process1"/>
    <dgm:cxn modelId="{B84C83EE-4784-4A1F-8A24-12D536036982}" type="presOf" srcId="{D80263D4-9A62-477D-BD96-B060A94C6F7A}" destId="{2D791D42-3D10-4127-9C6D-53887A47EE4C}" srcOrd="0" destOrd="0" presId="urn:microsoft.com/office/officeart/2005/8/layout/process1"/>
    <dgm:cxn modelId="{8FDE6F3A-37E9-4828-9A8F-9AFD9DC095B5}" type="presParOf" srcId="{C0F63D82-B136-4CC6-AA71-3E95F63148EE}" destId="{B9717933-5E08-48B6-8A91-2778017F533E}" srcOrd="0" destOrd="0" presId="urn:microsoft.com/office/officeart/2005/8/layout/process1"/>
    <dgm:cxn modelId="{96707180-5AA1-4242-BC8E-0AC2ABD117BF}" type="presParOf" srcId="{C0F63D82-B136-4CC6-AA71-3E95F63148EE}" destId="{8BD267B4-B857-455B-B2CB-4F4E9ACB238C}" srcOrd="1" destOrd="0" presId="urn:microsoft.com/office/officeart/2005/8/layout/process1"/>
    <dgm:cxn modelId="{E19D0E65-07D2-4267-A9C6-DC05D344309F}" type="presParOf" srcId="{8BD267B4-B857-455B-B2CB-4F4E9ACB238C}" destId="{910E5E6E-2D53-4C19-B660-7C5D7B95D09D}" srcOrd="0" destOrd="0" presId="urn:microsoft.com/office/officeart/2005/8/layout/process1"/>
    <dgm:cxn modelId="{05A21634-2C87-4A38-B2CE-795A6A724CB6}" type="presParOf" srcId="{C0F63D82-B136-4CC6-AA71-3E95F63148EE}" destId="{0704AB49-B6FC-41B8-B0BA-419F11BAD087}" srcOrd="2" destOrd="0" presId="urn:microsoft.com/office/officeart/2005/8/layout/process1"/>
    <dgm:cxn modelId="{59F42D1E-188A-43C7-94E6-E8A699A564BB}" type="presParOf" srcId="{C0F63D82-B136-4CC6-AA71-3E95F63148EE}" destId="{A124D960-6580-4994-90B0-05C911245DBE}" srcOrd="3" destOrd="0" presId="urn:microsoft.com/office/officeart/2005/8/layout/process1"/>
    <dgm:cxn modelId="{43999E08-2A63-44FF-9338-434AC997DC3A}" type="presParOf" srcId="{A124D960-6580-4994-90B0-05C911245DBE}" destId="{CB496F3A-8F6E-4549-83AE-DD4EF83F640A}" srcOrd="0" destOrd="0" presId="urn:microsoft.com/office/officeart/2005/8/layout/process1"/>
    <dgm:cxn modelId="{9282C444-752B-4CEC-B006-10245B307E4A}" type="presParOf" srcId="{C0F63D82-B136-4CC6-AA71-3E95F63148EE}" destId="{2D791D42-3D10-4127-9C6D-53887A47EE4C}" srcOrd="4" destOrd="0" presId="urn:microsoft.com/office/officeart/2005/8/layout/process1"/>
    <dgm:cxn modelId="{7790FC28-BD85-4B3C-B640-97FE2C9E06F5}" type="presParOf" srcId="{C0F63D82-B136-4CC6-AA71-3E95F63148EE}" destId="{ADFDCF87-443E-4272-9695-4939D7C304D8}" srcOrd="5" destOrd="0" presId="urn:microsoft.com/office/officeart/2005/8/layout/process1"/>
    <dgm:cxn modelId="{F34A3E21-561C-4CC9-844A-B279F1AA60C4}" type="presParOf" srcId="{ADFDCF87-443E-4272-9695-4939D7C304D8}" destId="{572EBE1A-C9C4-47FF-B94A-568A2439E928}" srcOrd="0" destOrd="0" presId="urn:microsoft.com/office/officeart/2005/8/layout/process1"/>
    <dgm:cxn modelId="{05D07BB3-C638-494C-9ADF-4C69F45A3546}" type="presParOf" srcId="{C0F63D82-B136-4CC6-AA71-3E95F63148EE}" destId="{15729862-7E87-4FC3-813E-7EC1554349E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851B9D-800A-4AB6-BA36-9EF322A3D09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1D546A0-8D39-4F7E-8492-6E0DBF863D33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50000"/>
                </a:schemeClr>
              </a:solidFill>
            </a:rPr>
            <a:t>Audio Extraction</a:t>
          </a:r>
        </a:p>
      </dgm:t>
    </dgm:pt>
    <dgm:pt modelId="{19C798B4-EC3B-4AF7-A842-591C5242E684}" type="parTrans" cxnId="{DF68E564-B104-4CB6-A417-284F0EB45770}">
      <dgm:prSet/>
      <dgm:spPr/>
      <dgm:t>
        <a:bodyPr/>
        <a:lstStyle/>
        <a:p>
          <a:endParaRPr lang="en-US"/>
        </a:p>
      </dgm:t>
    </dgm:pt>
    <dgm:pt modelId="{83F67E2C-DE57-41AA-899A-8806B432774A}" type="sibTrans" cxnId="{DF68E564-B104-4CB6-A417-284F0EB45770}">
      <dgm:prSet/>
      <dgm:spPr/>
      <dgm:t>
        <a:bodyPr/>
        <a:lstStyle/>
        <a:p>
          <a:endParaRPr lang="en-US"/>
        </a:p>
      </dgm:t>
    </dgm:pt>
    <dgm:pt modelId="{797B27E2-DF8C-41DD-941F-30D3DB6DE751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50000"/>
                </a:schemeClr>
              </a:solidFill>
            </a:rPr>
            <a:t>Transcript Generation</a:t>
          </a:r>
        </a:p>
      </dgm:t>
    </dgm:pt>
    <dgm:pt modelId="{881E45EB-6101-400D-8568-5FA7B5FE690C}" type="parTrans" cxnId="{DCF9A1CA-FEB7-4BA2-9ED3-FB81FAA392A1}">
      <dgm:prSet/>
      <dgm:spPr/>
      <dgm:t>
        <a:bodyPr/>
        <a:lstStyle/>
        <a:p>
          <a:endParaRPr lang="en-US"/>
        </a:p>
      </dgm:t>
    </dgm:pt>
    <dgm:pt modelId="{436C1D4B-3235-417D-9A6C-CD30258CD16D}" type="sibTrans" cxnId="{DCF9A1CA-FEB7-4BA2-9ED3-FB81FAA392A1}">
      <dgm:prSet/>
      <dgm:spPr/>
      <dgm:t>
        <a:bodyPr/>
        <a:lstStyle/>
        <a:p>
          <a:endParaRPr lang="en-US"/>
        </a:p>
      </dgm:t>
    </dgm:pt>
    <dgm:pt modelId="{D80263D4-9A62-477D-BD96-B060A94C6F7A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50000"/>
                </a:schemeClr>
              </a:solidFill>
            </a:rPr>
            <a:t>Speaker Segmentation</a:t>
          </a:r>
        </a:p>
      </dgm:t>
    </dgm:pt>
    <dgm:pt modelId="{CD508D6D-6032-433B-B669-5E21ACBECFC1}" type="parTrans" cxnId="{1B201D1A-56C3-411F-A002-F454160052AC}">
      <dgm:prSet/>
      <dgm:spPr/>
      <dgm:t>
        <a:bodyPr/>
        <a:lstStyle/>
        <a:p>
          <a:endParaRPr lang="en-US"/>
        </a:p>
      </dgm:t>
    </dgm:pt>
    <dgm:pt modelId="{1D244630-D1F0-40DD-B97D-E9DFBCB6D1C3}" type="sibTrans" cxnId="{1B201D1A-56C3-411F-A002-F454160052AC}">
      <dgm:prSet/>
      <dgm:spPr/>
      <dgm:t>
        <a:bodyPr/>
        <a:lstStyle/>
        <a:p>
          <a:endParaRPr lang="en-US"/>
        </a:p>
      </dgm:t>
    </dgm:pt>
    <dgm:pt modelId="{1BF21FA4-C2B6-4014-A169-C8960B0A299A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50000"/>
                </a:schemeClr>
              </a:solidFill>
            </a:rPr>
            <a:t>Evaluation</a:t>
          </a:r>
        </a:p>
      </dgm:t>
    </dgm:pt>
    <dgm:pt modelId="{18E65A92-F36B-4600-B830-98FB7EF48612}" type="parTrans" cxnId="{5494E1AA-88F5-4C2F-9D95-12DC51606618}">
      <dgm:prSet/>
      <dgm:spPr/>
      <dgm:t>
        <a:bodyPr/>
        <a:lstStyle/>
        <a:p>
          <a:endParaRPr lang="en-US"/>
        </a:p>
      </dgm:t>
    </dgm:pt>
    <dgm:pt modelId="{97969197-7C1F-41FA-8DB9-2F4F291B44DA}" type="sibTrans" cxnId="{5494E1AA-88F5-4C2F-9D95-12DC51606618}">
      <dgm:prSet/>
      <dgm:spPr/>
      <dgm:t>
        <a:bodyPr/>
        <a:lstStyle/>
        <a:p>
          <a:endParaRPr lang="en-US"/>
        </a:p>
      </dgm:t>
    </dgm:pt>
    <dgm:pt modelId="{B04C6212-F6B5-4D83-8A57-B140D1425809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50000"/>
                </a:schemeClr>
              </a:solidFill>
            </a:rPr>
            <a:t>Result</a:t>
          </a:r>
        </a:p>
      </dgm:t>
    </dgm:pt>
    <dgm:pt modelId="{974C7106-9E9A-482F-90AA-576368133665}" type="parTrans" cxnId="{E7484F2A-DBAF-4E46-A5B9-4E14595618F1}">
      <dgm:prSet/>
      <dgm:spPr/>
      <dgm:t>
        <a:bodyPr/>
        <a:lstStyle/>
        <a:p>
          <a:endParaRPr lang="en-US"/>
        </a:p>
      </dgm:t>
    </dgm:pt>
    <dgm:pt modelId="{3978D668-28C6-4367-8A93-14F920C13F33}" type="sibTrans" cxnId="{E7484F2A-DBAF-4E46-A5B9-4E14595618F1}">
      <dgm:prSet/>
      <dgm:spPr/>
      <dgm:t>
        <a:bodyPr/>
        <a:lstStyle/>
        <a:p>
          <a:endParaRPr lang="en-US"/>
        </a:p>
      </dgm:t>
    </dgm:pt>
    <dgm:pt modelId="{C0F63D82-B136-4CC6-AA71-3E95F63148EE}" type="pres">
      <dgm:prSet presAssocID="{1B851B9D-800A-4AB6-BA36-9EF322A3D092}" presName="Name0" presStyleCnt="0">
        <dgm:presLayoutVars>
          <dgm:dir/>
          <dgm:resizeHandles val="exact"/>
        </dgm:presLayoutVars>
      </dgm:prSet>
      <dgm:spPr/>
    </dgm:pt>
    <dgm:pt modelId="{B9717933-5E08-48B6-8A91-2778017F533E}" type="pres">
      <dgm:prSet presAssocID="{01D546A0-8D39-4F7E-8492-6E0DBF863D33}" presName="node" presStyleLbl="node1" presStyleIdx="0" presStyleCnt="5">
        <dgm:presLayoutVars>
          <dgm:bulletEnabled val="1"/>
        </dgm:presLayoutVars>
      </dgm:prSet>
      <dgm:spPr/>
    </dgm:pt>
    <dgm:pt modelId="{8BD267B4-B857-455B-B2CB-4F4E9ACB238C}" type="pres">
      <dgm:prSet presAssocID="{83F67E2C-DE57-41AA-899A-8806B432774A}" presName="sibTrans" presStyleLbl="sibTrans2D1" presStyleIdx="0" presStyleCnt="4"/>
      <dgm:spPr/>
    </dgm:pt>
    <dgm:pt modelId="{910E5E6E-2D53-4C19-B660-7C5D7B95D09D}" type="pres">
      <dgm:prSet presAssocID="{83F67E2C-DE57-41AA-899A-8806B432774A}" presName="connectorText" presStyleLbl="sibTrans2D1" presStyleIdx="0" presStyleCnt="4"/>
      <dgm:spPr/>
    </dgm:pt>
    <dgm:pt modelId="{0704AB49-B6FC-41B8-B0BA-419F11BAD087}" type="pres">
      <dgm:prSet presAssocID="{797B27E2-DF8C-41DD-941F-30D3DB6DE751}" presName="node" presStyleLbl="node1" presStyleIdx="1" presStyleCnt="5">
        <dgm:presLayoutVars>
          <dgm:bulletEnabled val="1"/>
        </dgm:presLayoutVars>
      </dgm:prSet>
      <dgm:spPr/>
    </dgm:pt>
    <dgm:pt modelId="{A124D960-6580-4994-90B0-05C911245DBE}" type="pres">
      <dgm:prSet presAssocID="{436C1D4B-3235-417D-9A6C-CD30258CD16D}" presName="sibTrans" presStyleLbl="sibTrans2D1" presStyleIdx="1" presStyleCnt="4"/>
      <dgm:spPr/>
    </dgm:pt>
    <dgm:pt modelId="{CB496F3A-8F6E-4549-83AE-DD4EF83F640A}" type="pres">
      <dgm:prSet presAssocID="{436C1D4B-3235-417D-9A6C-CD30258CD16D}" presName="connectorText" presStyleLbl="sibTrans2D1" presStyleIdx="1" presStyleCnt="4"/>
      <dgm:spPr/>
    </dgm:pt>
    <dgm:pt modelId="{2D791D42-3D10-4127-9C6D-53887A47EE4C}" type="pres">
      <dgm:prSet presAssocID="{D80263D4-9A62-477D-BD96-B060A94C6F7A}" presName="node" presStyleLbl="node1" presStyleIdx="2" presStyleCnt="5">
        <dgm:presLayoutVars>
          <dgm:bulletEnabled val="1"/>
        </dgm:presLayoutVars>
      </dgm:prSet>
      <dgm:spPr/>
    </dgm:pt>
    <dgm:pt modelId="{ADFDCF87-443E-4272-9695-4939D7C304D8}" type="pres">
      <dgm:prSet presAssocID="{1D244630-D1F0-40DD-B97D-E9DFBCB6D1C3}" presName="sibTrans" presStyleLbl="sibTrans2D1" presStyleIdx="2" presStyleCnt="4"/>
      <dgm:spPr/>
    </dgm:pt>
    <dgm:pt modelId="{572EBE1A-C9C4-47FF-B94A-568A2439E928}" type="pres">
      <dgm:prSet presAssocID="{1D244630-D1F0-40DD-B97D-E9DFBCB6D1C3}" presName="connectorText" presStyleLbl="sibTrans2D1" presStyleIdx="2" presStyleCnt="4"/>
      <dgm:spPr/>
    </dgm:pt>
    <dgm:pt modelId="{15729862-7E87-4FC3-813E-7EC1554349E9}" type="pres">
      <dgm:prSet presAssocID="{1BF21FA4-C2B6-4014-A169-C8960B0A299A}" presName="node" presStyleLbl="node1" presStyleIdx="3" presStyleCnt="5">
        <dgm:presLayoutVars>
          <dgm:bulletEnabled val="1"/>
        </dgm:presLayoutVars>
      </dgm:prSet>
      <dgm:spPr/>
    </dgm:pt>
    <dgm:pt modelId="{26D46A12-CDF7-44B4-95CE-89BB39FA4106}" type="pres">
      <dgm:prSet presAssocID="{97969197-7C1F-41FA-8DB9-2F4F291B44DA}" presName="sibTrans" presStyleLbl="sibTrans2D1" presStyleIdx="3" presStyleCnt="4"/>
      <dgm:spPr/>
    </dgm:pt>
    <dgm:pt modelId="{4E3A858A-DC23-4BA6-8562-704D2863FFF4}" type="pres">
      <dgm:prSet presAssocID="{97969197-7C1F-41FA-8DB9-2F4F291B44DA}" presName="connectorText" presStyleLbl="sibTrans2D1" presStyleIdx="3" presStyleCnt="4"/>
      <dgm:spPr/>
    </dgm:pt>
    <dgm:pt modelId="{0F8F8421-6FFC-4574-89D5-040EBDA02F65}" type="pres">
      <dgm:prSet presAssocID="{B04C6212-F6B5-4D83-8A57-B140D1425809}" presName="node" presStyleLbl="node1" presStyleIdx="4" presStyleCnt="5">
        <dgm:presLayoutVars>
          <dgm:bulletEnabled val="1"/>
        </dgm:presLayoutVars>
      </dgm:prSet>
      <dgm:spPr/>
    </dgm:pt>
  </dgm:ptLst>
  <dgm:cxnLst>
    <dgm:cxn modelId="{5B433807-3EAA-4405-A4DA-AA9043A62888}" type="presOf" srcId="{83F67E2C-DE57-41AA-899A-8806B432774A}" destId="{910E5E6E-2D53-4C19-B660-7C5D7B95D09D}" srcOrd="1" destOrd="0" presId="urn:microsoft.com/office/officeart/2005/8/layout/process1"/>
    <dgm:cxn modelId="{AAFFCB07-2DF3-45D6-A5EF-D1E8EAA4861B}" type="presOf" srcId="{1B851B9D-800A-4AB6-BA36-9EF322A3D092}" destId="{C0F63D82-B136-4CC6-AA71-3E95F63148EE}" srcOrd="0" destOrd="0" presId="urn:microsoft.com/office/officeart/2005/8/layout/process1"/>
    <dgm:cxn modelId="{5956EB17-777E-4FAD-80DD-DAA175C001AC}" type="presOf" srcId="{1BF21FA4-C2B6-4014-A169-C8960B0A299A}" destId="{15729862-7E87-4FC3-813E-7EC1554349E9}" srcOrd="0" destOrd="0" presId="urn:microsoft.com/office/officeart/2005/8/layout/process1"/>
    <dgm:cxn modelId="{8EA2BD19-F49F-4F7C-89DC-AC9170B2DA4F}" type="presOf" srcId="{97969197-7C1F-41FA-8DB9-2F4F291B44DA}" destId="{26D46A12-CDF7-44B4-95CE-89BB39FA4106}" srcOrd="0" destOrd="0" presId="urn:microsoft.com/office/officeart/2005/8/layout/process1"/>
    <dgm:cxn modelId="{1B201D1A-56C3-411F-A002-F454160052AC}" srcId="{1B851B9D-800A-4AB6-BA36-9EF322A3D092}" destId="{D80263D4-9A62-477D-BD96-B060A94C6F7A}" srcOrd="2" destOrd="0" parTransId="{CD508D6D-6032-433B-B669-5E21ACBECFC1}" sibTransId="{1D244630-D1F0-40DD-B97D-E9DFBCB6D1C3}"/>
    <dgm:cxn modelId="{E7484F2A-DBAF-4E46-A5B9-4E14595618F1}" srcId="{1B851B9D-800A-4AB6-BA36-9EF322A3D092}" destId="{B04C6212-F6B5-4D83-8A57-B140D1425809}" srcOrd="4" destOrd="0" parTransId="{974C7106-9E9A-482F-90AA-576368133665}" sibTransId="{3978D668-28C6-4367-8A93-14F920C13F33}"/>
    <dgm:cxn modelId="{CBDCC72D-ECB4-4D8E-B6F6-70B5DDC5BF48}" type="presOf" srcId="{01D546A0-8D39-4F7E-8492-6E0DBF863D33}" destId="{B9717933-5E08-48B6-8A91-2778017F533E}" srcOrd="0" destOrd="0" presId="urn:microsoft.com/office/officeart/2005/8/layout/process1"/>
    <dgm:cxn modelId="{DF68E564-B104-4CB6-A417-284F0EB45770}" srcId="{1B851B9D-800A-4AB6-BA36-9EF322A3D092}" destId="{01D546A0-8D39-4F7E-8492-6E0DBF863D33}" srcOrd="0" destOrd="0" parTransId="{19C798B4-EC3B-4AF7-A842-591C5242E684}" sibTransId="{83F67E2C-DE57-41AA-899A-8806B432774A}"/>
    <dgm:cxn modelId="{74F5EA45-5E7A-4A71-B5EF-E35D3658B3E8}" type="presOf" srcId="{B04C6212-F6B5-4D83-8A57-B140D1425809}" destId="{0F8F8421-6FFC-4574-89D5-040EBDA02F65}" srcOrd="0" destOrd="0" presId="urn:microsoft.com/office/officeart/2005/8/layout/process1"/>
    <dgm:cxn modelId="{7B60A559-FF65-48DB-8F2D-A9182EC7BD68}" type="presOf" srcId="{436C1D4B-3235-417D-9A6C-CD30258CD16D}" destId="{CB496F3A-8F6E-4549-83AE-DD4EF83F640A}" srcOrd="1" destOrd="0" presId="urn:microsoft.com/office/officeart/2005/8/layout/process1"/>
    <dgm:cxn modelId="{24719F9D-0614-4290-BAA0-B665E290EC63}" type="presOf" srcId="{797B27E2-DF8C-41DD-941F-30D3DB6DE751}" destId="{0704AB49-B6FC-41B8-B0BA-419F11BAD087}" srcOrd="0" destOrd="0" presId="urn:microsoft.com/office/officeart/2005/8/layout/process1"/>
    <dgm:cxn modelId="{31051AA6-2223-4CB6-80D2-490C7403CDDF}" type="presOf" srcId="{1D244630-D1F0-40DD-B97D-E9DFBCB6D1C3}" destId="{572EBE1A-C9C4-47FF-B94A-568A2439E928}" srcOrd="1" destOrd="0" presId="urn:microsoft.com/office/officeart/2005/8/layout/process1"/>
    <dgm:cxn modelId="{5494E1AA-88F5-4C2F-9D95-12DC51606618}" srcId="{1B851B9D-800A-4AB6-BA36-9EF322A3D092}" destId="{1BF21FA4-C2B6-4014-A169-C8960B0A299A}" srcOrd="3" destOrd="0" parTransId="{18E65A92-F36B-4600-B830-98FB7EF48612}" sibTransId="{97969197-7C1F-41FA-8DB9-2F4F291B44DA}"/>
    <dgm:cxn modelId="{1A19DAB6-1FF0-4A9E-B381-0D09D1318BB9}" type="presOf" srcId="{97969197-7C1F-41FA-8DB9-2F4F291B44DA}" destId="{4E3A858A-DC23-4BA6-8562-704D2863FFF4}" srcOrd="1" destOrd="0" presId="urn:microsoft.com/office/officeart/2005/8/layout/process1"/>
    <dgm:cxn modelId="{D1D253BC-520F-4278-8CE0-D55790213633}" type="presOf" srcId="{1D244630-D1F0-40DD-B97D-E9DFBCB6D1C3}" destId="{ADFDCF87-443E-4272-9695-4939D7C304D8}" srcOrd="0" destOrd="0" presId="urn:microsoft.com/office/officeart/2005/8/layout/process1"/>
    <dgm:cxn modelId="{7F535EC4-9FCC-48AE-BC5D-A5D7E45E8EA8}" type="presOf" srcId="{83F67E2C-DE57-41AA-899A-8806B432774A}" destId="{8BD267B4-B857-455B-B2CB-4F4E9ACB238C}" srcOrd="0" destOrd="0" presId="urn:microsoft.com/office/officeart/2005/8/layout/process1"/>
    <dgm:cxn modelId="{DCF9A1CA-FEB7-4BA2-9ED3-FB81FAA392A1}" srcId="{1B851B9D-800A-4AB6-BA36-9EF322A3D092}" destId="{797B27E2-DF8C-41DD-941F-30D3DB6DE751}" srcOrd="1" destOrd="0" parTransId="{881E45EB-6101-400D-8568-5FA7B5FE690C}" sibTransId="{436C1D4B-3235-417D-9A6C-CD30258CD16D}"/>
    <dgm:cxn modelId="{4C2501DD-BA0D-4BF6-968E-A1E559198A79}" type="presOf" srcId="{436C1D4B-3235-417D-9A6C-CD30258CD16D}" destId="{A124D960-6580-4994-90B0-05C911245DBE}" srcOrd="0" destOrd="0" presId="urn:microsoft.com/office/officeart/2005/8/layout/process1"/>
    <dgm:cxn modelId="{B84C83EE-4784-4A1F-8A24-12D536036982}" type="presOf" srcId="{D80263D4-9A62-477D-BD96-B060A94C6F7A}" destId="{2D791D42-3D10-4127-9C6D-53887A47EE4C}" srcOrd="0" destOrd="0" presId="urn:microsoft.com/office/officeart/2005/8/layout/process1"/>
    <dgm:cxn modelId="{8FDE6F3A-37E9-4828-9A8F-9AFD9DC095B5}" type="presParOf" srcId="{C0F63D82-B136-4CC6-AA71-3E95F63148EE}" destId="{B9717933-5E08-48B6-8A91-2778017F533E}" srcOrd="0" destOrd="0" presId="urn:microsoft.com/office/officeart/2005/8/layout/process1"/>
    <dgm:cxn modelId="{96707180-5AA1-4242-BC8E-0AC2ABD117BF}" type="presParOf" srcId="{C0F63D82-B136-4CC6-AA71-3E95F63148EE}" destId="{8BD267B4-B857-455B-B2CB-4F4E9ACB238C}" srcOrd="1" destOrd="0" presId="urn:microsoft.com/office/officeart/2005/8/layout/process1"/>
    <dgm:cxn modelId="{E19D0E65-07D2-4267-A9C6-DC05D344309F}" type="presParOf" srcId="{8BD267B4-B857-455B-B2CB-4F4E9ACB238C}" destId="{910E5E6E-2D53-4C19-B660-7C5D7B95D09D}" srcOrd="0" destOrd="0" presId="urn:microsoft.com/office/officeart/2005/8/layout/process1"/>
    <dgm:cxn modelId="{05A21634-2C87-4A38-B2CE-795A6A724CB6}" type="presParOf" srcId="{C0F63D82-B136-4CC6-AA71-3E95F63148EE}" destId="{0704AB49-B6FC-41B8-B0BA-419F11BAD087}" srcOrd="2" destOrd="0" presId="urn:microsoft.com/office/officeart/2005/8/layout/process1"/>
    <dgm:cxn modelId="{59F42D1E-188A-43C7-94E6-E8A699A564BB}" type="presParOf" srcId="{C0F63D82-B136-4CC6-AA71-3E95F63148EE}" destId="{A124D960-6580-4994-90B0-05C911245DBE}" srcOrd="3" destOrd="0" presId="urn:microsoft.com/office/officeart/2005/8/layout/process1"/>
    <dgm:cxn modelId="{43999E08-2A63-44FF-9338-434AC997DC3A}" type="presParOf" srcId="{A124D960-6580-4994-90B0-05C911245DBE}" destId="{CB496F3A-8F6E-4549-83AE-DD4EF83F640A}" srcOrd="0" destOrd="0" presId="urn:microsoft.com/office/officeart/2005/8/layout/process1"/>
    <dgm:cxn modelId="{9282C444-752B-4CEC-B006-10245B307E4A}" type="presParOf" srcId="{C0F63D82-B136-4CC6-AA71-3E95F63148EE}" destId="{2D791D42-3D10-4127-9C6D-53887A47EE4C}" srcOrd="4" destOrd="0" presId="urn:microsoft.com/office/officeart/2005/8/layout/process1"/>
    <dgm:cxn modelId="{7790FC28-BD85-4B3C-B640-97FE2C9E06F5}" type="presParOf" srcId="{C0F63D82-B136-4CC6-AA71-3E95F63148EE}" destId="{ADFDCF87-443E-4272-9695-4939D7C304D8}" srcOrd="5" destOrd="0" presId="urn:microsoft.com/office/officeart/2005/8/layout/process1"/>
    <dgm:cxn modelId="{F34A3E21-561C-4CC9-844A-B279F1AA60C4}" type="presParOf" srcId="{ADFDCF87-443E-4272-9695-4939D7C304D8}" destId="{572EBE1A-C9C4-47FF-B94A-568A2439E928}" srcOrd="0" destOrd="0" presId="urn:microsoft.com/office/officeart/2005/8/layout/process1"/>
    <dgm:cxn modelId="{05D07BB3-C638-494C-9ADF-4C69F45A3546}" type="presParOf" srcId="{C0F63D82-B136-4CC6-AA71-3E95F63148EE}" destId="{15729862-7E87-4FC3-813E-7EC1554349E9}" srcOrd="6" destOrd="0" presId="urn:microsoft.com/office/officeart/2005/8/layout/process1"/>
    <dgm:cxn modelId="{587BB594-9A4C-4924-9620-6067F2C11DE3}" type="presParOf" srcId="{C0F63D82-B136-4CC6-AA71-3E95F63148EE}" destId="{26D46A12-CDF7-44B4-95CE-89BB39FA4106}" srcOrd="7" destOrd="0" presId="urn:microsoft.com/office/officeart/2005/8/layout/process1"/>
    <dgm:cxn modelId="{19991B91-5130-43A3-A909-E5D76E2DD034}" type="presParOf" srcId="{26D46A12-CDF7-44B4-95CE-89BB39FA4106}" destId="{4E3A858A-DC23-4BA6-8562-704D2863FFF4}" srcOrd="0" destOrd="0" presId="urn:microsoft.com/office/officeart/2005/8/layout/process1"/>
    <dgm:cxn modelId="{E6CBE487-8F0D-4EDA-B0BA-021319F029C7}" type="presParOf" srcId="{C0F63D82-B136-4CC6-AA71-3E95F63148EE}" destId="{0F8F8421-6FFC-4574-89D5-040EBDA02F6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17933-5E08-48B6-8A91-2778017F533E}">
      <dsp:nvSpPr>
        <dsp:cNvPr id="0" name=""/>
        <dsp:cNvSpPr/>
      </dsp:nvSpPr>
      <dsp:spPr>
        <a:xfrm>
          <a:off x="4732" y="2448197"/>
          <a:ext cx="2069256" cy="1241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2">
                  <a:lumMod val="50000"/>
                </a:schemeClr>
              </a:solidFill>
            </a:rPr>
            <a:t>Input</a:t>
          </a:r>
        </a:p>
      </dsp:txBody>
      <dsp:txXfrm>
        <a:off x="41096" y="2484561"/>
        <a:ext cx="1996528" cy="1168825"/>
      </dsp:txXfrm>
    </dsp:sp>
    <dsp:sp modelId="{8BD267B4-B857-455B-B2CB-4F4E9ACB238C}">
      <dsp:nvSpPr>
        <dsp:cNvPr id="0" name=""/>
        <dsp:cNvSpPr/>
      </dsp:nvSpPr>
      <dsp:spPr>
        <a:xfrm>
          <a:off x="2280915" y="2812386"/>
          <a:ext cx="438682" cy="5131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280915" y="2915021"/>
        <a:ext cx="307077" cy="307905"/>
      </dsp:txXfrm>
    </dsp:sp>
    <dsp:sp modelId="{0704AB49-B6FC-41B8-B0BA-419F11BAD087}">
      <dsp:nvSpPr>
        <dsp:cNvPr id="0" name=""/>
        <dsp:cNvSpPr/>
      </dsp:nvSpPr>
      <dsp:spPr>
        <a:xfrm>
          <a:off x="2901692" y="2448197"/>
          <a:ext cx="2069256" cy="1241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2">
                  <a:lumMod val="50000"/>
                </a:schemeClr>
              </a:solidFill>
            </a:rPr>
            <a:t>Evaluation based on parameters</a:t>
          </a:r>
        </a:p>
      </dsp:txBody>
      <dsp:txXfrm>
        <a:off x="2938056" y="2484561"/>
        <a:ext cx="1996528" cy="1168825"/>
      </dsp:txXfrm>
    </dsp:sp>
    <dsp:sp modelId="{A124D960-6580-4994-90B0-05C911245DBE}">
      <dsp:nvSpPr>
        <dsp:cNvPr id="0" name=""/>
        <dsp:cNvSpPr/>
      </dsp:nvSpPr>
      <dsp:spPr>
        <a:xfrm>
          <a:off x="5177874" y="2812386"/>
          <a:ext cx="438682" cy="5131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177874" y="2915021"/>
        <a:ext cx="307077" cy="307905"/>
      </dsp:txXfrm>
    </dsp:sp>
    <dsp:sp modelId="{2D791D42-3D10-4127-9C6D-53887A47EE4C}">
      <dsp:nvSpPr>
        <dsp:cNvPr id="0" name=""/>
        <dsp:cNvSpPr/>
      </dsp:nvSpPr>
      <dsp:spPr>
        <a:xfrm>
          <a:off x="5798651" y="2448197"/>
          <a:ext cx="2069256" cy="1241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2">
                  <a:lumMod val="50000"/>
                </a:schemeClr>
              </a:solidFill>
            </a:rPr>
            <a:t>Generation of score and remarks</a:t>
          </a:r>
        </a:p>
      </dsp:txBody>
      <dsp:txXfrm>
        <a:off x="5835015" y="2484561"/>
        <a:ext cx="1996528" cy="1168825"/>
      </dsp:txXfrm>
    </dsp:sp>
    <dsp:sp modelId="{ADFDCF87-443E-4272-9695-4939D7C304D8}">
      <dsp:nvSpPr>
        <dsp:cNvPr id="0" name=""/>
        <dsp:cNvSpPr/>
      </dsp:nvSpPr>
      <dsp:spPr>
        <a:xfrm>
          <a:off x="8074833" y="2812386"/>
          <a:ext cx="438682" cy="5131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074833" y="2915021"/>
        <a:ext cx="307077" cy="307905"/>
      </dsp:txXfrm>
    </dsp:sp>
    <dsp:sp modelId="{15729862-7E87-4FC3-813E-7EC1554349E9}">
      <dsp:nvSpPr>
        <dsp:cNvPr id="0" name=""/>
        <dsp:cNvSpPr/>
      </dsp:nvSpPr>
      <dsp:spPr>
        <a:xfrm>
          <a:off x="8695610" y="2448197"/>
          <a:ext cx="2069256" cy="1241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2">
                  <a:lumMod val="50000"/>
                </a:schemeClr>
              </a:solidFill>
            </a:rPr>
            <a:t>Result</a:t>
          </a:r>
        </a:p>
      </dsp:txBody>
      <dsp:txXfrm>
        <a:off x="8731974" y="2484561"/>
        <a:ext cx="1996528" cy="11688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17933-5E08-48B6-8A91-2778017F533E}">
      <dsp:nvSpPr>
        <dsp:cNvPr id="0" name=""/>
        <dsp:cNvSpPr/>
      </dsp:nvSpPr>
      <dsp:spPr>
        <a:xfrm>
          <a:off x="5258" y="2579925"/>
          <a:ext cx="1630164" cy="978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2">
                  <a:lumMod val="50000"/>
                </a:schemeClr>
              </a:solidFill>
            </a:rPr>
            <a:t>Audio Extraction</a:t>
          </a:r>
        </a:p>
      </dsp:txBody>
      <dsp:txXfrm>
        <a:off x="33906" y="2608573"/>
        <a:ext cx="1572868" cy="920802"/>
      </dsp:txXfrm>
    </dsp:sp>
    <dsp:sp modelId="{8BD267B4-B857-455B-B2CB-4F4E9ACB238C}">
      <dsp:nvSpPr>
        <dsp:cNvPr id="0" name=""/>
        <dsp:cNvSpPr/>
      </dsp:nvSpPr>
      <dsp:spPr>
        <a:xfrm>
          <a:off x="1798439" y="2866834"/>
          <a:ext cx="345594" cy="4042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798439" y="2947690"/>
        <a:ext cx="241916" cy="242568"/>
      </dsp:txXfrm>
    </dsp:sp>
    <dsp:sp modelId="{0704AB49-B6FC-41B8-B0BA-419F11BAD087}">
      <dsp:nvSpPr>
        <dsp:cNvPr id="0" name=""/>
        <dsp:cNvSpPr/>
      </dsp:nvSpPr>
      <dsp:spPr>
        <a:xfrm>
          <a:off x="2287488" y="2579925"/>
          <a:ext cx="1630164" cy="978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2">
                  <a:lumMod val="50000"/>
                </a:schemeClr>
              </a:solidFill>
            </a:rPr>
            <a:t>Transcript Generation</a:t>
          </a:r>
        </a:p>
      </dsp:txBody>
      <dsp:txXfrm>
        <a:off x="2316136" y="2608573"/>
        <a:ext cx="1572868" cy="920802"/>
      </dsp:txXfrm>
    </dsp:sp>
    <dsp:sp modelId="{A124D960-6580-4994-90B0-05C911245DBE}">
      <dsp:nvSpPr>
        <dsp:cNvPr id="0" name=""/>
        <dsp:cNvSpPr/>
      </dsp:nvSpPr>
      <dsp:spPr>
        <a:xfrm>
          <a:off x="4080668" y="2866834"/>
          <a:ext cx="345594" cy="4042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080668" y="2947690"/>
        <a:ext cx="241916" cy="242568"/>
      </dsp:txXfrm>
    </dsp:sp>
    <dsp:sp modelId="{2D791D42-3D10-4127-9C6D-53887A47EE4C}">
      <dsp:nvSpPr>
        <dsp:cNvPr id="0" name=""/>
        <dsp:cNvSpPr/>
      </dsp:nvSpPr>
      <dsp:spPr>
        <a:xfrm>
          <a:off x="4569717" y="2579925"/>
          <a:ext cx="1630164" cy="978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2">
                  <a:lumMod val="50000"/>
                </a:schemeClr>
              </a:solidFill>
            </a:rPr>
            <a:t>Speaker Segmentation</a:t>
          </a:r>
        </a:p>
      </dsp:txBody>
      <dsp:txXfrm>
        <a:off x="4598365" y="2608573"/>
        <a:ext cx="1572868" cy="920802"/>
      </dsp:txXfrm>
    </dsp:sp>
    <dsp:sp modelId="{ADFDCF87-443E-4272-9695-4939D7C304D8}">
      <dsp:nvSpPr>
        <dsp:cNvPr id="0" name=""/>
        <dsp:cNvSpPr/>
      </dsp:nvSpPr>
      <dsp:spPr>
        <a:xfrm>
          <a:off x="6362898" y="2866834"/>
          <a:ext cx="345594" cy="4042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362898" y="2947690"/>
        <a:ext cx="241916" cy="242568"/>
      </dsp:txXfrm>
    </dsp:sp>
    <dsp:sp modelId="{15729862-7E87-4FC3-813E-7EC1554349E9}">
      <dsp:nvSpPr>
        <dsp:cNvPr id="0" name=""/>
        <dsp:cNvSpPr/>
      </dsp:nvSpPr>
      <dsp:spPr>
        <a:xfrm>
          <a:off x="6851947" y="2579925"/>
          <a:ext cx="1630164" cy="978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2">
                  <a:lumMod val="50000"/>
                </a:schemeClr>
              </a:solidFill>
            </a:rPr>
            <a:t>Evaluation</a:t>
          </a:r>
        </a:p>
      </dsp:txBody>
      <dsp:txXfrm>
        <a:off x="6880595" y="2608573"/>
        <a:ext cx="1572868" cy="920802"/>
      </dsp:txXfrm>
    </dsp:sp>
    <dsp:sp modelId="{26D46A12-CDF7-44B4-95CE-89BB39FA4106}">
      <dsp:nvSpPr>
        <dsp:cNvPr id="0" name=""/>
        <dsp:cNvSpPr/>
      </dsp:nvSpPr>
      <dsp:spPr>
        <a:xfrm>
          <a:off x="8645128" y="2866834"/>
          <a:ext cx="345594" cy="4042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8645128" y="2947690"/>
        <a:ext cx="241916" cy="242568"/>
      </dsp:txXfrm>
    </dsp:sp>
    <dsp:sp modelId="{0F8F8421-6FFC-4574-89D5-040EBDA02F65}">
      <dsp:nvSpPr>
        <dsp:cNvPr id="0" name=""/>
        <dsp:cNvSpPr/>
      </dsp:nvSpPr>
      <dsp:spPr>
        <a:xfrm>
          <a:off x="9134177" y="2579925"/>
          <a:ext cx="1630164" cy="978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2">
                  <a:lumMod val="50000"/>
                </a:schemeClr>
              </a:solidFill>
            </a:rPr>
            <a:t>Result</a:t>
          </a:r>
        </a:p>
      </dsp:txBody>
      <dsp:txXfrm>
        <a:off x="9162825" y="2608573"/>
        <a:ext cx="1572868" cy="920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944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6202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0846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1552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039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5387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8664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87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14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9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3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9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07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6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9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9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1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136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942988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8861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2893291" y="2163619"/>
            <a:ext cx="6638636" cy="126538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0000"/>
          </a:bodyPr>
          <a:lstStyle/>
          <a:p>
            <a:pPr>
              <a:spcBef>
                <a:spcPts val="0"/>
              </a:spcBef>
              <a:buClr>
                <a:srgbClr val="6600CC"/>
              </a:buClr>
              <a:buSzPts val="4400"/>
            </a:pPr>
            <a:r>
              <a:rPr lang="en-US" sz="6000" dirty="0">
                <a:latin typeface="Arial"/>
                <a:ea typeface="Arial"/>
                <a:cs typeface="Arial"/>
                <a:sym typeface="Arial"/>
              </a:rPr>
              <a:t>AI-Based IELTS Scoring System </a:t>
            </a:r>
            <a:endParaRPr dirty="0">
              <a:solidFill>
                <a:srgbClr val="6600CC"/>
              </a:solidFill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2660073" y="3429000"/>
            <a:ext cx="79248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tx1"/>
                </a:solidFill>
              </a:rPr>
              <a:t>Team : 				</a:t>
            </a:r>
          </a:p>
          <a:p>
            <a:pPr algn="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Anirudhan K (200801022)</a:t>
            </a:r>
            <a:endParaRPr sz="2400" dirty="0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Arvind B (200801031)</a:t>
            </a:r>
            <a:endParaRPr sz="2400" dirty="0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Ajay Krishna S (200801012)</a:t>
            </a:r>
            <a:endParaRPr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rgbClr val="888888"/>
              </a:buClr>
              <a:buSzPts val="2800"/>
            </a:pPr>
            <a:endParaRPr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Google Shape;85;p1">
            <a:extLst>
              <a:ext uri="{FF2B5EF4-FFF2-40B4-BE49-F238E27FC236}">
                <a16:creationId xmlns:a16="http://schemas.microsoft.com/office/drawing/2014/main" id="{42487CC1-8BB5-1A1B-3C04-A18C14FFEA30}"/>
              </a:ext>
            </a:extLst>
          </p:cNvPr>
          <p:cNvSpPr txBox="1">
            <a:spLocks/>
          </p:cNvSpPr>
          <p:nvPr/>
        </p:nvSpPr>
        <p:spPr>
          <a:xfrm>
            <a:off x="-1712191" y="4457700"/>
            <a:ext cx="79248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tx1"/>
                </a:solidFill>
              </a:rPr>
              <a:t>Mentor :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Dr. L. Bhagyalakshmi</a:t>
            </a:r>
          </a:p>
          <a:p>
            <a:pPr>
              <a:buClr>
                <a:srgbClr val="888888"/>
              </a:buClr>
              <a:buSzPts val="2800"/>
            </a:pP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title"/>
          </p:nvPr>
        </p:nvSpPr>
        <p:spPr>
          <a:xfrm>
            <a:off x="854364" y="4387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6600CC"/>
              </a:buClr>
              <a:buSzPts val="4400"/>
            </a:pPr>
            <a:r>
              <a:rPr lang="en-US" dirty="0">
                <a:solidFill>
                  <a:srgbClr val="6600CC"/>
                </a:solidFill>
              </a:rPr>
              <a:t>Output (Writing)</a:t>
            </a:r>
            <a:endParaRPr dirty="0">
              <a:solidFill>
                <a:srgbClr val="6600CC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6D7325-7664-7DF2-B741-D67597974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547" y="1150578"/>
            <a:ext cx="6982690" cy="51453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title"/>
          </p:nvPr>
        </p:nvSpPr>
        <p:spPr>
          <a:xfrm>
            <a:off x="854364" y="4387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6600CC"/>
              </a:buClr>
              <a:buSzPts val="4400"/>
            </a:pPr>
            <a:r>
              <a:rPr lang="en-US" dirty="0">
                <a:solidFill>
                  <a:srgbClr val="6600CC"/>
                </a:solidFill>
              </a:rPr>
              <a:t>Output (Writing)</a:t>
            </a:r>
            <a:endParaRPr dirty="0">
              <a:solidFill>
                <a:srgbClr val="6600CC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E7883-7CA7-AC28-E165-4F4AA758D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564" y="1175192"/>
            <a:ext cx="5136871" cy="525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71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6600CC"/>
              </a:buClr>
              <a:buSzPts val="4400"/>
            </a:pPr>
            <a:r>
              <a:rPr lang="en-US" dirty="0">
                <a:solidFill>
                  <a:srgbClr val="6600CC"/>
                </a:solidFill>
              </a:rPr>
              <a:t>Output (Speaking)</a:t>
            </a:r>
            <a:endParaRPr dirty="0">
              <a:solidFill>
                <a:srgbClr val="6600CC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6F942F-0954-67B0-C564-EC6977EF7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306" y="1747523"/>
            <a:ext cx="7559387" cy="446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9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6600CC"/>
              </a:buClr>
              <a:buSzPts val="4400"/>
            </a:pPr>
            <a:r>
              <a:rPr lang="en-US" dirty="0">
                <a:solidFill>
                  <a:srgbClr val="6600CC"/>
                </a:solidFill>
              </a:rPr>
              <a:t>Output (Speaking)</a:t>
            </a:r>
            <a:endParaRPr dirty="0">
              <a:solidFill>
                <a:srgbClr val="6600C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0E9254-711A-BC14-3064-7227DF47D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327" y="1932709"/>
            <a:ext cx="6031346" cy="416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16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6600CC"/>
              </a:buClr>
              <a:buSzPts val="4400"/>
            </a:pPr>
            <a:r>
              <a:rPr lang="en-US" dirty="0">
                <a:solidFill>
                  <a:srgbClr val="6600CC"/>
                </a:solidFill>
              </a:rPr>
              <a:t>Output (Email the result)</a:t>
            </a:r>
            <a:endParaRPr dirty="0">
              <a:solidFill>
                <a:srgbClr val="6600CC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A8F14B-8565-37B2-9A9A-ACC63DFED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0" y="2141538"/>
            <a:ext cx="7213600" cy="383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18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5"/>
          <p:cNvGraphicFramePr/>
          <p:nvPr>
            <p:extLst>
              <p:ext uri="{D42A27DB-BD31-4B8C-83A1-F6EECF244321}">
                <p14:modId xmlns:p14="http://schemas.microsoft.com/office/powerpoint/2010/main" val="3726886637"/>
              </p:ext>
            </p:extLst>
          </p:nvPr>
        </p:nvGraphicFramePr>
        <p:xfrm>
          <a:off x="1752600" y="877637"/>
          <a:ext cx="8686800" cy="552504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3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31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S. No.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Title of the paper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Author name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Journal name &amp; year 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Inference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978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An investigation of the application of GPT-3 in Chinese composition generation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Lu, X., &amp; Ai, 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2021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Use of NLP in Chinese composition generation and its empirical effectiveness </a:t>
                      </a:r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978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Automatic Evaluation of Spoken English Using Artificial Intelligence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C. </a:t>
                      </a: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Xie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X. Huang, and L. </a:t>
                      </a: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Xie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2021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AI based spoken English analysis</a:t>
                      </a:r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33513060"/>
                  </a:ext>
                </a:extLst>
              </a:tr>
              <a:tr h="125779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3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A review of natural language processing techniques for automated essay grading.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/>
                        <a:t>Hedayati</a:t>
                      </a:r>
                      <a:r>
                        <a:rPr lang="en-US" sz="1400" dirty="0"/>
                        <a:t>, M., &amp; Yazdani, M.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2019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NLP provides an efficient, objective, cost-efficient, consistent grading and is capable of providing feedback</a:t>
                      </a:r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379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4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Automated Scoring of Non-Native Speech Using Deep Learning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T. Schlippe, S. Vogel, and M. G. Muller</a:t>
                      </a:r>
                      <a:endParaRPr lang="de-DE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2019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Use of Deep Neural Networks (DNN) in the evaluation process</a:t>
                      </a:r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379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5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Automated scoring of spoken English tests using speech recognition and natural language processing technologies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Lai, H. C., &amp; Chung, Y. F.</a:t>
                      </a:r>
                      <a:endParaRPr lang="de-DE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2018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Automation improves the accuracy of the evaluation</a:t>
                      </a:r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6484157"/>
                  </a:ext>
                </a:extLst>
              </a:tr>
            </a:tbl>
          </a:graphicData>
        </a:graphic>
      </p:graphicFrame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1981200" y="585987"/>
            <a:ext cx="7744691" cy="5832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6600CC"/>
              </a:buClr>
              <a:buSzPct val="100000"/>
            </a:pPr>
            <a:r>
              <a:rPr lang="en-US" sz="4400" dirty="0">
                <a:solidFill>
                  <a:srgbClr val="6600CC"/>
                </a:solidFill>
              </a:rPr>
              <a:t>Literature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6600CC"/>
                </a:solidFill>
              </a:rPr>
              <a:t>survey</a:t>
            </a:r>
            <a:br>
              <a:rPr lang="en-US" sz="4400" dirty="0">
                <a:solidFill>
                  <a:srgbClr val="6600CC"/>
                </a:solidFill>
              </a:rPr>
            </a:br>
            <a:endParaRPr sz="4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5"/>
          <p:cNvGraphicFramePr/>
          <p:nvPr>
            <p:extLst>
              <p:ext uri="{D42A27DB-BD31-4B8C-83A1-F6EECF244321}">
                <p14:modId xmlns:p14="http://schemas.microsoft.com/office/powerpoint/2010/main" val="371298329"/>
              </p:ext>
            </p:extLst>
          </p:nvPr>
        </p:nvGraphicFramePr>
        <p:xfrm>
          <a:off x="1752600" y="588931"/>
          <a:ext cx="8686800" cy="56801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3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31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S. No.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Title of the paper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Author name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Journal name &amp; year 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Inference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978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6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Automated Evaluation of Oral English Language Proficiency Using Speech Recognition and Machine Learning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P. Aditya and N. R. Jha.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2018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Use of AI in oral English evaluation</a:t>
                      </a:r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978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7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Effects of Text Length and Question Format on IELTS Reading Test Performance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Binbin</a:t>
                      </a: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Jiang and Tao Huang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2018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Impact of text length and question formats in evaluation process</a:t>
                      </a:r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33513060"/>
                  </a:ext>
                </a:extLst>
              </a:tr>
              <a:tr h="125779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8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An Investigation of the IELTS Speaking Test: A Test Taker Perspective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Mohammad Reza </a:t>
                      </a:r>
                      <a:r>
                        <a:rPr lang="en-US" sz="14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Anani</a:t>
                      </a: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Sarab</a:t>
                      </a: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and Mohammad Reza Hashemi 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2018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Perspective of test taskers in IELTS exam </a:t>
                      </a:r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379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9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Improving IELTS Listening Skills: A Study of Metacognitive Strategies" by Wang Qi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Wang Qi </a:t>
                      </a:r>
                      <a:endParaRPr lang="de-DE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2017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Relationship between metacognitive strategies and listening performance</a:t>
                      </a:r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379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10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Semi-supervised learning for neural machine translation</a:t>
                      </a:r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 err="1"/>
                        <a:t>Taghipour</a:t>
                      </a:r>
                      <a:r>
                        <a:rPr lang="fr-FR" sz="1400" dirty="0"/>
                        <a:t>, K., &amp; </a:t>
                      </a:r>
                      <a:r>
                        <a:rPr lang="fr-FR" sz="1400" dirty="0" err="1"/>
                        <a:t>Ng</a:t>
                      </a:r>
                      <a:r>
                        <a:rPr lang="fr-FR" sz="1400" dirty="0"/>
                        <a:t>, H. T</a:t>
                      </a:r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2016</a:t>
                      </a:r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It proposed a hybrid approach that combines both human power and AI to produce a more accurate result</a:t>
                      </a:r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6484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962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6600CC"/>
              </a:buClr>
              <a:buSzPts val="4400"/>
            </a:pPr>
            <a:r>
              <a:rPr lang="en-US">
                <a:solidFill>
                  <a:srgbClr val="6600CC"/>
                </a:solidFill>
              </a:rPr>
              <a:t>References </a:t>
            </a:r>
            <a:endParaRPr>
              <a:solidFill>
                <a:srgbClr val="6600CC"/>
              </a:solidFill>
            </a:endParaRPr>
          </a:p>
        </p:txBody>
      </p:sp>
      <p:sp>
        <p:nvSpPr>
          <p:cNvPr id="127" name="Google Shape;127;p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203200" indent="0" algn="just">
              <a:spcBef>
                <a:spcPts val="640"/>
              </a:spcBef>
              <a:buSzPts val="3200"/>
              <a:buNone/>
            </a:pPr>
            <a:r>
              <a:rPr lang="en-US" sz="1600" dirty="0" err="1"/>
              <a:t>Dikli</a:t>
            </a:r>
            <a:r>
              <a:rPr lang="en-US" sz="1600" dirty="0"/>
              <a:t>, S. (2006). An overview of automated scoring of essays. Journal of Technology, Learning, and Assessment, 5(1), 1-30.</a:t>
            </a:r>
          </a:p>
          <a:p>
            <a:pPr marL="203200" indent="0" algn="just">
              <a:spcBef>
                <a:spcPts val="640"/>
              </a:spcBef>
              <a:buSzPts val="3200"/>
              <a:buNone/>
            </a:pPr>
            <a:endParaRPr lang="en-US" sz="1600" dirty="0"/>
          </a:p>
          <a:p>
            <a:pPr marL="203200" indent="0" algn="just">
              <a:spcBef>
                <a:spcPts val="640"/>
              </a:spcBef>
              <a:buSzPts val="3200"/>
              <a:buNone/>
            </a:pPr>
            <a:r>
              <a:rPr lang="en-US" sz="1600" dirty="0" err="1"/>
              <a:t>Eguchi</a:t>
            </a:r>
            <a:r>
              <a:rPr lang="en-US" sz="1600" dirty="0"/>
              <a:t>, A., &amp; </a:t>
            </a:r>
            <a:r>
              <a:rPr lang="en-US" sz="1600" dirty="0" err="1"/>
              <a:t>Kulikowski</a:t>
            </a:r>
            <a:r>
              <a:rPr lang="en-US" sz="1600" dirty="0"/>
              <a:t>, C. A. (2002). Using machine learning to evaluate student essays. Journal of Technology, Learning, and Assessment, 1(2), 1-42.</a:t>
            </a:r>
          </a:p>
          <a:p>
            <a:pPr marL="203200" indent="0" algn="just">
              <a:spcBef>
                <a:spcPts val="640"/>
              </a:spcBef>
              <a:buSzPts val="3200"/>
              <a:buNone/>
            </a:pPr>
            <a:endParaRPr lang="en-US" sz="1600" dirty="0"/>
          </a:p>
          <a:p>
            <a:pPr marL="203200" indent="0" algn="just">
              <a:spcBef>
                <a:spcPts val="640"/>
              </a:spcBef>
              <a:buSzPts val="3200"/>
              <a:buNone/>
            </a:pPr>
            <a:r>
              <a:rPr lang="en-US" sz="1600" dirty="0" err="1"/>
              <a:t>Hedayati</a:t>
            </a:r>
            <a:r>
              <a:rPr lang="en-US" sz="1600" dirty="0"/>
              <a:t>, M., &amp; Yazdani, M. (2019). A review of natural language processing techniques for automated essay grading. Journal of Information Science, 45(5), 637-658.</a:t>
            </a:r>
          </a:p>
          <a:p>
            <a:pPr marL="203200" indent="0" algn="just">
              <a:spcBef>
                <a:spcPts val="640"/>
              </a:spcBef>
              <a:buSzPts val="3200"/>
              <a:buNone/>
            </a:pPr>
            <a:endParaRPr lang="en-US" sz="1600" dirty="0"/>
          </a:p>
          <a:p>
            <a:pPr marL="203200" indent="0" algn="just">
              <a:spcBef>
                <a:spcPts val="640"/>
              </a:spcBef>
              <a:buSzPts val="3200"/>
              <a:buNone/>
            </a:pPr>
            <a:r>
              <a:rPr lang="en-US" sz="1600" dirty="0"/>
              <a:t>Williamson, D. M., &amp; </a:t>
            </a:r>
            <a:r>
              <a:rPr lang="en-US" sz="1600" dirty="0" err="1"/>
              <a:t>Huotari</a:t>
            </a:r>
            <a:r>
              <a:rPr lang="en-US" sz="1600" dirty="0"/>
              <a:t>, P. (2018). Automated writing evaluation in online learning environments: A literature review. Computers &amp; Education, 122, 260-279.</a:t>
            </a:r>
          </a:p>
          <a:p>
            <a:pPr marL="203200" indent="0" algn="just">
              <a:spcBef>
                <a:spcPts val="640"/>
              </a:spcBef>
              <a:buSzPts val="3200"/>
              <a:buNone/>
            </a:pPr>
            <a:endParaRPr lang="en-US" sz="1600" dirty="0"/>
          </a:p>
          <a:p>
            <a:pPr marL="203200" indent="0" algn="just">
              <a:spcBef>
                <a:spcPts val="640"/>
              </a:spcBef>
              <a:buSzPts val="3200"/>
              <a:buNone/>
            </a:pPr>
            <a:endParaRPr lang="en-US" sz="1600" dirty="0"/>
          </a:p>
          <a:p>
            <a:pPr marL="203200" indent="0" algn="just">
              <a:spcBef>
                <a:spcPts val="640"/>
              </a:spcBef>
              <a:buSzPts val="3200"/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6600CC"/>
              </a:buClr>
              <a:buSzPts val="4400"/>
            </a:pPr>
            <a:r>
              <a:rPr lang="en-US">
                <a:solidFill>
                  <a:srgbClr val="66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lnSpcReduction="10000"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 sz="3200" dirty="0">
                <a:latin typeface="Berlin Sans FB" panose="020E0602020502020306" pitchFamily="34" charset="0"/>
                <a:ea typeface="Times New Roman"/>
                <a:cs typeface="Times New Roman" panose="02020603050405020304" pitchFamily="18" charset="0"/>
                <a:sym typeface="Times New Roman"/>
              </a:rPr>
              <a:t>Abstract</a:t>
            </a:r>
            <a:endParaRPr sz="3200" dirty="0">
              <a:latin typeface="Berlin Sans FB" panose="020E0602020502020306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640"/>
              </a:spcBef>
              <a:buClr>
                <a:schemeClr val="dk1"/>
              </a:buClr>
              <a:buSzPts val="3200"/>
              <a:buChar char="•"/>
            </a:pPr>
            <a:r>
              <a:rPr lang="en-US" sz="3200" dirty="0">
                <a:latin typeface="Berlin Sans FB" panose="020E0602020502020306" pitchFamily="34" charset="0"/>
                <a:ea typeface="Times New Roman"/>
                <a:cs typeface="Times New Roman" panose="02020603050405020304" pitchFamily="18" charset="0"/>
                <a:sym typeface="Times New Roman"/>
              </a:rPr>
              <a:t>Literature Survey</a:t>
            </a:r>
            <a:endParaRPr sz="3200" dirty="0">
              <a:latin typeface="Berlin Sans FB" panose="020E0602020502020306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640"/>
              </a:spcBef>
              <a:buClr>
                <a:schemeClr val="dk1"/>
              </a:buClr>
              <a:buSzPts val="3200"/>
              <a:buChar char="•"/>
            </a:pPr>
            <a:r>
              <a:rPr lang="en-US" sz="3200" dirty="0">
                <a:latin typeface="Berlin Sans FB" panose="020E0602020502020306" pitchFamily="34" charset="0"/>
                <a:ea typeface="Times New Roman"/>
                <a:cs typeface="Times New Roman" panose="02020603050405020304" pitchFamily="18" charset="0"/>
                <a:sym typeface="Times New Roman"/>
              </a:rPr>
              <a:t>Block Diagram</a:t>
            </a:r>
            <a:endParaRPr sz="3200" dirty="0">
              <a:latin typeface="Berlin Sans FB" panose="020E0602020502020306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640"/>
              </a:spcBef>
              <a:buClr>
                <a:schemeClr val="dk1"/>
              </a:buClr>
              <a:buSzPts val="3200"/>
              <a:buChar char="•"/>
            </a:pPr>
            <a:r>
              <a:rPr lang="en-US" sz="3200" dirty="0">
                <a:latin typeface="Berlin Sans FB" panose="020E0602020502020306" pitchFamily="34" charset="0"/>
                <a:ea typeface="Times New Roman"/>
                <a:cs typeface="Times New Roman" panose="02020603050405020304" pitchFamily="18" charset="0"/>
                <a:sym typeface="Times New Roman"/>
              </a:rPr>
              <a:t>Proposed Method</a:t>
            </a:r>
            <a:endParaRPr sz="3200" dirty="0">
              <a:latin typeface="Berlin Sans FB" panose="020E0602020502020306" pitchFamily="34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indent="-342900">
              <a:lnSpc>
                <a:spcPct val="150000"/>
              </a:lnSpc>
              <a:spcBef>
                <a:spcPts val="640"/>
              </a:spcBef>
              <a:buClr>
                <a:schemeClr val="dk1"/>
              </a:buClr>
              <a:buSzPts val="3200"/>
              <a:buChar char="•"/>
            </a:pPr>
            <a:r>
              <a:rPr lang="en-US" sz="3200" dirty="0">
                <a:latin typeface="Berlin Sans FB" panose="020E0602020502020306" pitchFamily="34" charset="0"/>
                <a:ea typeface="Times New Roman"/>
                <a:cs typeface="Times New Roman" panose="02020603050405020304" pitchFamily="18" charset="0"/>
                <a:sym typeface="Times New Roman"/>
              </a:rPr>
              <a:t>References</a:t>
            </a:r>
            <a:endParaRPr sz="3200" dirty="0">
              <a:latin typeface="Berlin Sans FB" panose="020E0602020502020306" pitchFamily="34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 dirty="0">
              <a:latin typeface="Berlin Sans FB" panose="020E0602020502020306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6600CC"/>
              </a:buClr>
              <a:buSzPts val="4400"/>
            </a:pPr>
            <a:r>
              <a:rPr lang="en-US">
                <a:solidFill>
                  <a:srgbClr val="6600CC"/>
                </a:solidFill>
              </a:rPr>
              <a:t>Introduction</a:t>
            </a:r>
            <a:endParaRPr>
              <a:solidFill>
                <a:srgbClr val="6600CC"/>
              </a:solidFill>
            </a:endParaRPr>
          </a:p>
        </p:txBody>
      </p:sp>
      <p:sp>
        <p:nvSpPr>
          <p:cNvPr id="103" name="Google Shape;103;p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800" dirty="0"/>
              <a:t>IELTS assesses non-native proficiency</a:t>
            </a:r>
            <a:endParaRPr sz="2800" dirty="0"/>
          </a:p>
          <a:p>
            <a:pPr marL="0" indent="0" algn="just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800" dirty="0"/>
              <a:t>Current scoring is human-based</a:t>
            </a:r>
            <a:endParaRPr sz="2800" dirty="0"/>
          </a:p>
          <a:p>
            <a:pPr marL="0" indent="0" algn="just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800" dirty="0"/>
              <a:t>AI proposed as alternative using </a:t>
            </a:r>
            <a:r>
              <a:rPr lang="en-US" sz="2800" dirty="0" err="1"/>
              <a:t>OpenAI</a:t>
            </a:r>
            <a:r>
              <a:rPr lang="en-US" sz="2800" dirty="0"/>
              <a:t>.</a:t>
            </a:r>
            <a:endParaRPr sz="2800" dirty="0"/>
          </a:p>
          <a:p>
            <a:pPr marL="0" indent="0" algn="just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800" dirty="0"/>
              <a:t>Reducing subjectivity in grading</a:t>
            </a:r>
            <a:endParaRPr sz="2800" dirty="0"/>
          </a:p>
          <a:p>
            <a:pPr marL="0" indent="0" algn="just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800" dirty="0"/>
              <a:t>More accurate and efficient scoring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6600CC"/>
              </a:buClr>
              <a:buSzPts val="4400"/>
            </a:pPr>
            <a:r>
              <a:rPr lang="en-US">
                <a:solidFill>
                  <a:srgbClr val="6600CC"/>
                </a:solidFill>
              </a:rPr>
              <a:t>Objective(s)</a:t>
            </a:r>
            <a:endParaRPr>
              <a:solidFill>
                <a:srgbClr val="6600CC"/>
              </a:solidFill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660400" indent="-457200" algn="just">
              <a:spcBef>
                <a:spcPts val="0"/>
              </a:spcBef>
              <a:buSzPts val="3200"/>
            </a:pPr>
            <a:r>
              <a:rPr lang="en-US" sz="2800" dirty="0"/>
              <a:t>To improve the efficiency of scoring process</a:t>
            </a:r>
            <a:endParaRPr sz="2800" dirty="0"/>
          </a:p>
          <a:p>
            <a:pPr marL="660400" indent="-457200" algn="just">
              <a:spcBef>
                <a:spcPts val="0"/>
              </a:spcBef>
              <a:buSzPts val="3200"/>
            </a:pPr>
            <a:endParaRPr sz="2800" dirty="0"/>
          </a:p>
          <a:p>
            <a:pPr marL="660400" indent="-457200" algn="just">
              <a:spcBef>
                <a:spcPts val="0"/>
              </a:spcBef>
              <a:buSzPts val="3200"/>
            </a:pPr>
            <a:r>
              <a:rPr lang="en-US" sz="2800" dirty="0"/>
              <a:t>Maintain high level of accuracy in evaluation process</a:t>
            </a:r>
            <a:endParaRPr sz="2800" dirty="0"/>
          </a:p>
          <a:p>
            <a:pPr marL="660400" indent="-457200" algn="just">
              <a:spcBef>
                <a:spcPts val="0"/>
              </a:spcBef>
              <a:buSzPts val="3200"/>
            </a:pPr>
            <a:endParaRPr sz="2800" dirty="0"/>
          </a:p>
          <a:p>
            <a:pPr marL="660400" indent="-457200" algn="just">
              <a:spcBef>
                <a:spcPts val="0"/>
              </a:spcBef>
              <a:buSzPts val="3200"/>
            </a:pPr>
            <a:r>
              <a:rPr lang="en-US" sz="2800" dirty="0"/>
              <a:t>Reduce human bias in the process of evaluation</a:t>
            </a:r>
            <a:endParaRPr sz="2800" dirty="0"/>
          </a:p>
          <a:p>
            <a:pPr marL="660400" indent="-457200" algn="just">
              <a:spcBef>
                <a:spcPts val="0"/>
              </a:spcBef>
              <a:buSzPts val="3200"/>
            </a:pPr>
            <a:endParaRPr sz="2800" dirty="0"/>
          </a:p>
          <a:p>
            <a:pPr marL="660400" indent="-457200" algn="just">
              <a:spcBef>
                <a:spcPts val="0"/>
              </a:spcBef>
              <a:buSzPts val="3200"/>
            </a:pPr>
            <a:r>
              <a:rPr lang="en-US" sz="2800" dirty="0"/>
              <a:t>Consistent evaluation</a:t>
            </a:r>
            <a:endParaRPr sz="2800" dirty="0"/>
          </a:p>
          <a:p>
            <a:pPr marL="660400" indent="-457200" algn="just">
              <a:spcBef>
                <a:spcPts val="0"/>
              </a:spcBef>
              <a:buSzPts val="3200"/>
            </a:pPr>
            <a:endParaRPr sz="2800" dirty="0"/>
          </a:p>
          <a:p>
            <a:pPr marL="660400" indent="-457200" algn="just">
              <a:spcBef>
                <a:spcPts val="0"/>
              </a:spcBef>
              <a:buSzPts val="3200"/>
            </a:pPr>
            <a:r>
              <a:rPr lang="en-US" sz="2800" dirty="0"/>
              <a:t>To promote transparency in the evaluation process</a:t>
            </a:r>
            <a:endParaRPr sz="2800" dirty="0"/>
          </a:p>
          <a:p>
            <a:pPr marL="660400" indent="-457200" algn="just">
              <a:spcBef>
                <a:spcPts val="0"/>
              </a:spcBef>
              <a:buSzPts val="3200"/>
            </a:pPr>
            <a:endParaRPr sz="2800" dirty="0"/>
          </a:p>
          <a:p>
            <a:pPr marL="660400" indent="-457200" algn="just">
              <a:spcBef>
                <a:spcPts val="0"/>
              </a:spcBef>
              <a:buSzPts val="3200"/>
            </a:pPr>
            <a:endParaRPr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6600CC"/>
              </a:buClr>
              <a:buSzPts val="4400"/>
            </a:pPr>
            <a:r>
              <a:rPr lang="en-US">
                <a:solidFill>
                  <a:srgbClr val="6600CC"/>
                </a:solidFill>
              </a:rPr>
              <a:t>Problem statement</a:t>
            </a:r>
            <a:endParaRPr>
              <a:solidFill>
                <a:srgbClr val="6600CC"/>
              </a:solidFill>
            </a:endParaRPr>
          </a:p>
        </p:txBody>
      </p:sp>
      <p:sp>
        <p:nvSpPr>
          <p:cNvPr id="115" name="Google Shape;115;p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203200" indent="0" algn="just">
              <a:spcBef>
                <a:spcPts val="0"/>
              </a:spcBef>
              <a:buSzPts val="3200"/>
              <a:buNone/>
            </a:pPr>
            <a:r>
              <a:rPr lang="en-US" sz="2800" dirty="0"/>
              <a:t>IELTS (International English Language Testing System) is a standardized exam for the evaluation of English proficiency for non-native speakers. Currently most of the evaluation part is done by humans.</a:t>
            </a:r>
          </a:p>
          <a:p>
            <a:pPr marL="203200" indent="0" algn="just">
              <a:spcBef>
                <a:spcPts val="0"/>
              </a:spcBef>
              <a:buSzPts val="3200"/>
              <a:buNone/>
            </a:pPr>
            <a:endParaRPr lang="en-US" sz="2800" dirty="0"/>
          </a:p>
          <a:p>
            <a:pPr marL="203200" indent="0" algn="just">
              <a:spcBef>
                <a:spcPts val="0"/>
              </a:spcBef>
              <a:buSzPts val="3200"/>
              <a:buNone/>
            </a:pPr>
            <a:r>
              <a:rPr lang="en-US" sz="2800" dirty="0"/>
              <a:t>There may be human bias in the evaluation of IELTS exam. Also there are possibilities of human error in the evaluation process.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1066800" y="238993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6600CC"/>
              </a:buClr>
              <a:buSzPts val="4400"/>
            </a:pPr>
            <a:r>
              <a:rPr lang="en-US" dirty="0">
                <a:solidFill>
                  <a:srgbClr val="6600CC"/>
                </a:solidFill>
              </a:rPr>
              <a:t>Proposed system</a:t>
            </a:r>
            <a:endParaRPr dirty="0">
              <a:solidFill>
                <a:srgbClr val="6600CC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3A11973-9C1D-B975-0380-EE7092A37006}"/>
              </a:ext>
            </a:extLst>
          </p:cNvPr>
          <p:cNvSpPr/>
          <p:nvPr/>
        </p:nvSpPr>
        <p:spPr>
          <a:xfrm>
            <a:off x="4802909" y="2900218"/>
            <a:ext cx="2078182" cy="10529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 3.5 model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FB16D91-7DCC-E8D7-DD86-B3BBCD53C684}"/>
              </a:ext>
            </a:extLst>
          </p:cNvPr>
          <p:cNvSpPr/>
          <p:nvPr/>
        </p:nvSpPr>
        <p:spPr>
          <a:xfrm>
            <a:off x="1981200" y="2810164"/>
            <a:ext cx="2078182" cy="114300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IELTS response feed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EA4A19-33DA-A377-1C0D-F908CBB7710D}"/>
              </a:ext>
            </a:extLst>
          </p:cNvPr>
          <p:cNvSpPr/>
          <p:nvPr/>
        </p:nvSpPr>
        <p:spPr>
          <a:xfrm>
            <a:off x="4802909" y="1263073"/>
            <a:ext cx="2078182" cy="114300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Pre-trained NLP 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BC3BFAE-B9EE-C64E-1F9F-9268DBCA9D96}"/>
              </a:ext>
            </a:extLst>
          </p:cNvPr>
          <p:cNvSpPr/>
          <p:nvPr/>
        </p:nvSpPr>
        <p:spPr>
          <a:xfrm>
            <a:off x="4802909" y="4717473"/>
            <a:ext cx="2078182" cy="114300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and criteria for evaluation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92BF5D-9990-AA57-16E3-07D919682349}"/>
              </a:ext>
            </a:extLst>
          </p:cNvPr>
          <p:cNvSpPr/>
          <p:nvPr/>
        </p:nvSpPr>
        <p:spPr>
          <a:xfrm>
            <a:off x="8132620" y="2810164"/>
            <a:ext cx="2078182" cy="114300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Score</a:t>
            </a:r>
          </a:p>
        </p:txBody>
      </p:sp>
      <p:sp>
        <p:nvSpPr>
          <p:cNvPr id="7" name="Arrow: Notched Right 6">
            <a:extLst>
              <a:ext uri="{FF2B5EF4-FFF2-40B4-BE49-F238E27FC236}">
                <a16:creationId xmlns:a16="http://schemas.microsoft.com/office/drawing/2014/main" id="{47254C29-A182-A8EB-CE74-7D853011215A}"/>
              </a:ext>
            </a:extLst>
          </p:cNvPr>
          <p:cNvSpPr/>
          <p:nvPr/>
        </p:nvSpPr>
        <p:spPr>
          <a:xfrm>
            <a:off x="4137895" y="3390900"/>
            <a:ext cx="618834" cy="275936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91A32D05-8DC6-AD1E-A36E-7064C445DFC4}"/>
              </a:ext>
            </a:extLst>
          </p:cNvPr>
          <p:cNvSpPr/>
          <p:nvPr/>
        </p:nvSpPr>
        <p:spPr>
          <a:xfrm>
            <a:off x="6964219" y="3284106"/>
            <a:ext cx="1043709" cy="281131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F1D04DFC-46D9-E150-DDB5-1D2F0A304FAD}"/>
              </a:ext>
            </a:extLst>
          </p:cNvPr>
          <p:cNvSpPr/>
          <p:nvPr/>
        </p:nvSpPr>
        <p:spPr>
          <a:xfrm rot="16200000">
            <a:off x="5547877" y="4212070"/>
            <a:ext cx="588247" cy="246498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EEFA3546-3E1B-1884-0C86-8249783D42C0}"/>
              </a:ext>
            </a:extLst>
          </p:cNvPr>
          <p:cNvSpPr/>
          <p:nvPr/>
        </p:nvSpPr>
        <p:spPr>
          <a:xfrm rot="5400000">
            <a:off x="5674732" y="2538121"/>
            <a:ext cx="334532" cy="246499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1066800" y="238993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6600CC"/>
              </a:buClr>
              <a:buSzPts val="4400"/>
            </a:pPr>
            <a:r>
              <a:rPr lang="en-US" dirty="0">
                <a:solidFill>
                  <a:srgbClr val="6600CC"/>
                </a:solidFill>
              </a:rPr>
              <a:t>Work flow for writing</a:t>
            </a:r>
            <a:endParaRPr dirty="0">
              <a:solidFill>
                <a:srgbClr val="6600CC"/>
              </a:solidFill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2FA957B-5E93-B0DA-6B0E-FBA8129B11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5974573"/>
              </p:ext>
            </p:extLst>
          </p:nvPr>
        </p:nvGraphicFramePr>
        <p:xfrm>
          <a:off x="711200" y="604596"/>
          <a:ext cx="10769600" cy="6137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0010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1066800" y="238993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6600CC"/>
              </a:buClr>
              <a:buSzPts val="4400"/>
            </a:pPr>
            <a:r>
              <a:rPr lang="en-US" dirty="0">
                <a:solidFill>
                  <a:srgbClr val="6600CC"/>
                </a:solidFill>
              </a:rPr>
              <a:t>Work flow for speaking</a:t>
            </a:r>
            <a:endParaRPr dirty="0">
              <a:solidFill>
                <a:srgbClr val="6600CC"/>
              </a:solidFill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2FA957B-5E93-B0DA-6B0E-FBA8129B11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9682218"/>
              </p:ext>
            </p:extLst>
          </p:nvPr>
        </p:nvGraphicFramePr>
        <p:xfrm>
          <a:off x="711200" y="1445105"/>
          <a:ext cx="10769600" cy="6137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6004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title"/>
          </p:nvPr>
        </p:nvSpPr>
        <p:spPr>
          <a:xfrm>
            <a:off x="854364" y="4387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6600CC"/>
              </a:buClr>
              <a:buSzPts val="4400"/>
            </a:pPr>
            <a:r>
              <a:rPr lang="en-US" dirty="0">
                <a:solidFill>
                  <a:srgbClr val="6600CC"/>
                </a:solidFill>
              </a:rPr>
              <a:t>Output (Home page)</a:t>
            </a:r>
            <a:endParaRPr dirty="0">
              <a:solidFill>
                <a:srgbClr val="6600CC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DB0A93-82AA-7C64-C00E-BF0954EAB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310" y="1190002"/>
            <a:ext cx="9661236" cy="514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59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134</TotalTime>
  <Words>725</Words>
  <Application>Microsoft Office PowerPoint</Application>
  <PresentationFormat>Widescreen</PresentationFormat>
  <Paragraphs>125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Berlin Sans FB</vt:lpstr>
      <vt:lpstr>Calibri</vt:lpstr>
      <vt:lpstr>Garamond</vt:lpstr>
      <vt:lpstr>Times New Roman</vt:lpstr>
      <vt:lpstr>Savon</vt:lpstr>
      <vt:lpstr>AI-Based IELTS Scoring System </vt:lpstr>
      <vt:lpstr>OUTLINE</vt:lpstr>
      <vt:lpstr>Introduction</vt:lpstr>
      <vt:lpstr>Objective(s)</vt:lpstr>
      <vt:lpstr>Problem statement</vt:lpstr>
      <vt:lpstr>Proposed system</vt:lpstr>
      <vt:lpstr>Work flow for writing</vt:lpstr>
      <vt:lpstr>Work flow for speaking</vt:lpstr>
      <vt:lpstr>Output (Home page)</vt:lpstr>
      <vt:lpstr>Output (Writing)</vt:lpstr>
      <vt:lpstr>Output (Writing)</vt:lpstr>
      <vt:lpstr>Output (Speaking)</vt:lpstr>
      <vt:lpstr>Output (Speaking)</vt:lpstr>
      <vt:lpstr>Output (Email the result)</vt:lpstr>
      <vt:lpstr>Literature survey </vt:lpstr>
      <vt:lpstr>PowerPoint Presentation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AI-Based IELTS Scoring System</dc:title>
  <dc:creator>ECE</dc:creator>
  <cp:lastModifiedBy>Arvind B</cp:lastModifiedBy>
  <cp:revision>11</cp:revision>
  <dcterms:created xsi:type="dcterms:W3CDTF">2006-08-16T00:00:00Z</dcterms:created>
  <dcterms:modified xsi:type="dcterms:W3CDTF">2023-04-20T04:17:13Z</dcterms:modified>
</cp:coreProperties>
</file>