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50C65-9E16-4A56-9D13-3DDA0E3BC22E}" type="doc">
      <dgm:prSet loTypeId="urn:microsoft.com/office/officeart/2005/8/layout/process1" loCatId="process" qsTypeId="urn:microsoft.com/office/officeart/2005/8/quickstyle/3d3" qsCatId="3D" csTypeId="urn:microsoft.com/office/officeart/2005/8/colors/accent0_3" csCatId="mainScheme" phldr="1"/>
      <dgm:spPr/>
    </dgm:pt>
    <dgm:pt modelId="{A6C71B0B-1555-4BDE-BFB7-ADC3E2DF2712}">
      <dgm:prSet phldrT="[Text]"/>
      <dgm:spPr/>
      <dgm:t>
        <a:bodyPr/>
        <a:lstStyle/>
        <a:p>
          <a:r>
            <a:rPr lang="en-US" b="1" dirty="0" smtClean="0">
              <a:latin typeface="Corbel Light" panose="020B0303020204020204" pitchFamily="34" charset="0"/>
            </a:rPr>
            <a:t>Video</a:t>
          </a:r>
          <a:endParaRPr lang="en-US" b="1" dirty="0">
            <a:latin typeface="Corbel Light" panose="020B0303020204020204" pitchFamily="34" charset="0"/>
          </a:endParaRPr>
        </a:p>
      </dgm:t>
    </dgm:pt>
    <dgm:pt modelId="{721A0001-BF79-4F5B-A0FE-545FB390531E}" type="parTrans" cxnId="{7111E3E5-2CB3-4730-B6A6-9009AAB97BC8}">
      <dgm:prSet/>
      <dgm:spPr/>
      <dgm:t>
        <a:bodyPr/>
        <a:lstStyle/>
        <a:p>
          <a:endParaRPr lang="en-US"/>
        </a:p>
      </dgm:t>
    </dgm:pt>
    <dgm:pt modelId="{F444569C-135A-40A0-AB26-84C84623C19B}" type="sibTrans" cxnId="{7111E3E5-2CB3-4730-B6A6-9009AAB97BC8}">
      <dgm:prSet/>
      <dgm:spPr/>
      <dgm:t>
        <a:bodyPr/>
        <a:lstStyle/>
        <a:p>
          <a:endParaRPr lang="en-US"/>
        </a:p>
      </dgm:t>
    </dgm:pt>
    <dgm:pt modelId="{8D3F83D6-73C3-4831-BF6B-C0E39B569921}">
      <dgm:prSet phldrT="[Text]"/>
      <dgm:spPr/>
      <dgm:t>
        <a:bodyPr/>
        <a:lstStyle/>
        <a:p>
          <a:r>
            <a:rPr lang="en-US" b="1" dirty="0" smtClean="0">
              <a:latin typeface="Corbel Light" panose="020B0303020204020204" pitchFamily="34" charset="0"/>
            </a:rPr>
            <a:t>Audio</a:t>
          </a:r>
          <a:endParaRPr lang="en-US" b="1" dirty="0">
            <a:latin typeface="Corbel Light" panose="020B0303020204020204" pitchFamily="34" charset="0"/>
          </a:endParaRPr>
        </a:p>
      </dgm:t>
    </dgm:pt>
    <dgm:pt modelId="{9C291167-3621-415C-AAC0-BD62B2E09132}" type="parTrans" cxnId="{4E0223B5-C353-4EC2-AC7C-D39F1923A74C}">
      <dgm:prSet/>
      <dgm:spPr/>
      <dgm:t>
        <a:bodyPr/>
        <a:lstStyle/>
        <a:p>
          <a:endParaRPr lang="en-US"/>
        </a:p>
      </dgm:t>
    </dgm:pt>
    <dgm:pt modelId="{7A235D78-3CD4-4A99-8BDD-F281860F54B1}" type="sibTrans" cxnId="{4E0223B5-C353-4EC2-AC7C-D39F1923A74C}">
      <dgm:prSet/>
      <dgm:spPr/>
      <dgm:t>
        <a:bodyPr/>
        <a:lstStyle/>
        <a:p>
          <a:endParaRPr lang="en-US"/>
        </a:p>
      </dgm:t>
    </dgm:pt>
    <dgm:pt modelId="{3FFBB8EF-644E-4C20-8FF0-66FF6675D64C}">
      <dgm:prSet phldrT="[Text]"/>
      <dgm:spPr/>
      <dgm:t>
        <a:bodyPr/>
        <a:lstStyle/>
        <a:p>
          <a:r>
            <a:rPr lang="en-US" b="1" dirty="0" smtClean="0">
              <a:latin typeface="Corbel Light" panose="020B0303020204020204" pitchFamily="34" charset="0"/>
            </a:rPr>
            <a:t>Summary</a:t>
          </a:r>
          <a:endParaRPr lang="en-US" b="1" dirty="0">
            <a:latin typeface="Corbel Light" panose="020B0303020204020204" pitchFamily="34" charset="0"/>
          </a:endParaRPr>
        </a:p>
      </dgm:t>
    </dgm:pt>
    <dgm:pt modelId="{7AEE7C3C-F79A-4B02-BA17-77E749BE719F}" type="parTrans" cxnId="{2557DDDA-C9C4-412D-B3A8-EE25CD7039B1}">
      <dgm:prSet/>
      <dgm:spPr/>
      <dgm:t>
        <a:bodyPr/>
        <a:lstStyle/>
        <a:p>
          <a:endParaRPr lang="en-US"/>
        </a:p>
      </dgm:t>
    </dgm:pt>
    <dgm:pt modelId="{8DD66604-A2A6-47BB-9EAC-D06C39929122}" type="sibTrans" cxnId="{2557DDDA-C9C4-412D-B3A8-EE25CD7039B1}">
      <dgm:prSet/>
      <dgm:spPr/>
      <dgm:t>
        <a:bodyPr/>
        <a:lstStyle/>
        <a:p>
          <a:endParaRPr lang="en-US"/>
        </a:p>
      </dgm:t>
    </dgm:pt>
    <dgm:pt modelId="{71D96907-1CD5-4790-A858-34024A3B2031}">
      <dgm:prSet phldrT="[Text]"/>
      <dgm:spPr/>
      <dgm:t>
        <a:bodyPr/>
        <a:lstStyle/>
        <a:p>
          <a:r>
            <a:rPr lang="en-US" b="1" dirty="0" smtClean="0">
              <a:latin typeface="Corbel Light" panose="020B0303020204020204" pitchFamily="34" charset="0"/>
            </a:rPr>
            <a:t>Transcript</a:t>
          </a:r>
          <a:endParaRPr lang="en-US" b="1" dirty="0">
            <a:latin typeface="Corbel Light" panose="020B0303020204020204" pitchFamily="34" charset="0"/>
          </a:endParaRPr>
        </a:p>
      </dgm:t>
    </dgm:pt>
    <dgm:pt modelId="{64FE3024-C6F2-4C14-A269-8F7D29F97529}" type="parTrans" cxnId="{7F86DC5F-7A45-4BCA-B879-3A03F4AC9B02}">
      <dgm:prSet/>
      <dgm:spPr/>
      <dgm:t>
        <a:bodyPr/>
        <a:lstStyle/>
        <a:p>
          <a:endParaRPr lang="en-US"/>
        </a:p>
      </dgm:t>
    </dgm:pt>
    <dgm:pt modelId="{E1B4C782-6BE2-4BA8-9814-AE6C2A3C605A}" type="sibTrans" cxnId="{7F86DC5F-7A45-4BCA-B879-3A03F4AC9B02}">
      <dgm:prSet/>
      <dgm:spPr/>
      <dgm:t>
        <a:bodyPr/>
        <a:lstStyle/>
        <a:p>
          <a:endParaRPr lang="en-US"/>
        </a:p>
      </dgm:t>
    </dgm:pt>
    <dgm:pt modelId="{DAEADAD2-B922-40F3-ADAB-325F84242EDA}" type="pres">
      <dgm:prSet presAssocID="{85150C65-9E16-4A56-9D13-3DDA0E3BC22E}" presName="Name0" presStyleCnt="0">
        <dgm:presLayoutVars>
          <dgm:dir/>
          <dgm:resizeHandles val="exact"/>
        </dgm:presLayoutVars>
      </dgm:prSet>
      <dgm:spPr/>
    </dgm:pt>
    <dgm:pt modelId="{12F577EE-7D29-4D7E-B0AA-4584C6E39A81}" type="pres">
      <dgm:prSet presAssocID="{A6C71B0B-1555-4BDE-BFB7-ADC3E2DF2712}" presName="node" presStyleLbl="node1" presStyleIdx="0" presStyleCnt="4" custLinFactY="-5549" custLinFactNeighborX="-572" custLinFactNeighborY="-100000">
        <dgm:presLayoutVars>
          <dgm:bulletEnabled val="1"/>
        </dgm:presLayoutVars>
      </dgm:prSet>
      <dgm:spPr/>
    </dgm:pt>
    <dgm:pt modelId="{9EA930C6-72CB-4074-98E8-F2D43A1943CA}" type="pres">
      <dgm:prSet presAssocID="{F444569C-135A-40A0-AB26-84C84623C19B}" presName="sibTrans" presStyleLbl="sibTrans2D1" presStyleIdx="0" presStyleCnt="3"/>
      <dgm:spPr/>
    </dgm:pt>
    <dgm:pt modelId="{162B19F4-8447-4BC9-AB8F-3F3123F042CB}" type="pres">
      <dgm:prSet presAssocID="{F444569C-135A-40A0-AB26-84C84623C19B}" presName="connectorText" presStyleLbl="sibTrans2D1" presStyleIdx="0" presStyleCnt="3"/>
      <dgm:spPr/>
    </dgm:pt>
    <dgm:pt modelId="{B4DADF3F-BA82-4FC7-91E1-5012C5703731}" type="pres">
      <dgm:prSet presAssocID="{8D3F83D6-73C3-4831-BF6B-C0E39B569921}" presName="node" presStyleLbl="node1" presStyleIdx="1" presStyleCnt="4" custLinFactX="165307" custLinFactY="-7974" custLinFactNeighborX="2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ACA37-558F-4444-B155-00814AE2C8AD}" type="pres">
      <dgm:prSet presAssocID="{7A235D78-3CD4-4A99-8BDD-F281860F54B1}" presName="sibTrans" presStyleLbl="sibTrans2D1" presStyleIdx="1" presStyleCnt="3"/>
      <dgm:spPr/>
    </dgm:pt>
    <dgm:pt modelId="{406657A3-016D-4ACD-B9A3-D90CD45FF9DA}" type="pres">
      <dgm:prSet presAssocID="{7A235D78-3CD4-4A99-8BDD-F281860F54B1}" presName="connectorText" presStyleLbl="sibTrans2D1" presStyleIdx="1" presStyleCnt="3"/>
      <dgm:spPr/>
    </dgm:pt>
    <dgm:pt modelId="{B4749767-27B9-4CB7-96C5-9DF1FC51EC4A}" type="pres">
      <dgm:prSet presAssocID="{71D96907-1CD5-4790-A858-34024A3B2031}" presName="node" presStyleLbl="node1" presStyleIdx="2" presStyleCnt="4" custLinFactX="64819" custLinFactNeighborX="100000" custLinFactNeighborY="81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3BED6-1F1A-4E4B-AE16-1FEA30451EF4}" type="pres">
      <dgm:prSet presAssocID="{E1B4C782-6BE2-4BA8-9814-AE6C2A3C605A}" presName="sibTrans" presStyleLbl="sibTrans2D1" presStyleIdx="2" presStyleCnt="3"/>
      <dgm:spPr/>
    </dgm:pt>
    <dgm:pt modelId="{B559D1F2-F183-4797-B275-2AF500D386DD}" type="pres">
      <dgm:prSet presAssocID="{E1B4C782-6BE2-4BA8-9814-AE6C2A3C605A}" presName="connectorText" presStyleLbl="sibTrans2D1" presStyleIdx="2" presStyleCnt="3"/>
      <dgm:spPr/>
    </dgm:pt>
    <dgm:pt modelId="{C0C71BC4-D93A-44F4-8F5F-58E80E138FD6}" type="pres">
      <dgm:prSet presAssocID="{3FFBB8EF-644E-4C20-8FF0-66FF6675D64C}" presName="node" presStyleLbl="node1" presStyleIdx="3" presStyleCnt="4" custScaleX="100000" custLinFactX="-298633" custLinFactNeighborX="-300000" custLinFactNeighborY="77059">
        <dgm:presLayoutVars>
          <dgm:bulletEnabled val="1"/>
        </dgm:presLayoutVars>
      </dgm:prSet>
      <dgm:spPr/>
    </dgm:pt>
  </dgm:ptLst>
  <dgm:cxnLst>
    <dgm:cxn modelId="{2557DDDA-C9C4-412D-B3A8-EE25CD7039B1}" srcId="{85150C65-9E16-4A56-9D13-3DDA0E3BC22E}" destId="{3FFBB8EF-644E-4C20-8FF0-66FF6675D64C}" srcOrd="3" destOrd="0" parTransId="{7AEE7C3C-F79A-4B02-BA17-77E749BE719F}" sibTransId="{8DD66604-A2A6-47BB-9EAC-D06C39929122}"/>
    <dgm:cxn modelId="{FA5A7D7F-1CDC-49A4-947E-0B56DC7776D4}" type="presOf" srcId="{85150C65-9E16-4A56-9D13-3DDA0E3BC22E}" destId="{DAEADAD2-B922-40F3-ADAB-325F84242EDA}" srcOrd="0" destOrd="0" presId="urn:microsoft.com/office/officeart/2005/8/layout/process1"/>
    <dgm:cxn modelId="{0C9EB9B9-327D-42E9-923E-0AD78A3E1017}" type="presOf" srcId="{F444569C-135A-40A0-AB26-84C84623C19B}" destId="{9EA930C6-72CB-4074-98E8-F2D43A1943CA}" srcOrd="0" destOrd="0" presId="urn:microsoft.com/office/officeart/2005/8/layout/process1"/>
    <dgm:cxn modelId="{1211674C-8B6C-44EE-AB90-CB5AA9ACAB23}" type="presOf" srcId="{7A235D78-3CD4-4A99-8BDD-F281860F54B1}" destId="{5D9ACA37-558F-4444-B155-00814AE2C8AD}" srcOrd="0" destOrd="0" presId="urn:microsoft.com/office/officeart/2005/8/layout/process1"/>
    <dgm:cxn modelId="{4E0223B5-C353-4EC2-AC7C-D39F1923A74C}" srcId="{85150C65-9E16-4A56-9D13-3DDA0E3BC22E}" destId="{8D3F83D6-73C3-4831-BF6B-C0E39B569921}" srcOrd="1" destOrd="0" parTransId="{9C291167-3621-415C-AAC0-BD62B2E09132}" sibTransId="{7A235D78-3CD4-4A99-8BDD-F281860F54B1}"/>
    <dgm:cxn modelId="{7111E3E5-2CB3-4730-B6A6-9009AAB97BC8}" srcId="{85150C65-9E16-4A56-9D13-3DDA0E3BC22E}" destId="{A6C71B0B-1555-4BDE-BFB7-ADC3E2DF2712}" srcOrd="0" destOrd="0" parTransId="{721A0001-BF79-4F5B-A0FE-545FB390531E}" sibTransId="{F444569C-135A-40A0-AB26-84C84623C19B}"/>
    <dgm:cxn modelId="{B32A50ED-761C-4E10-83CC-8D3B5D8480B9}" type="presOf" srcId="{3FFBB8EF-644E-4C20-8FF0-66FF6675D64C}" destId="{C0C71BC4-D93A-44F4-8F5F-58E80E138FD6}" srcOrd="0" destOrd="0" presId="urn:microsoft.com/office/officeart/2005/8/layout/process1"/>
    <dgm:cxn modelId="{5BDB924C-1BD3-4456-A24D-E70977146A91}" type="presOf" srcId="{A6C71B0B-1555-4BDE-BFB7-ADC3E2DF2712}" destId="{12F577EE-7D29-4D7E-B0AA-4584C6E39A81}" srcOrd="0" destOrd="0" presId="urn:microsoft.com/office/officeart/2005/8/layout/process1"/>
    <dgm:cxn modelId="{ACA5B0E6-B6CB-411D-99B4-7660ECC964C9}" type="presOf" srcId="{E1B4C782-6BE2-4BA8-9814-AE6C2A3C605A}" destId="{61B3BED6-1F1A-4E4B-AE16-1FEA30451EF4}" srcOrd="0" destOrd="0" presId="urn:microsoft.com/office/officeart/2005/8/layout/process1"/>
    <dgm:cxn modelId="{91800556-764A-4918-8529-16D0812455B4}" type="presOf" srcId="{8D3F83D6-73C3-4831-BF6B-C0E39B569921}" destId="{B4DADF3F-BA82-4FC7-91E1-5012C5703731}" srcOrd="0" destOrd="0" presId="urn:microsoft.com/office/officeart/2005/8/layout/process1"/>
    <dgm:cxn modelId="{74EC72F3-D88E-4920-930D-2D4C2FC314D1}" type="presOf" srcId="{F444569C-135A-40A0-AB26-84C84623C19B}" destId="{162B19F4-8447-4BC9-AB8F-3F3123F042CB}" srcOrd="1" destOrd="0" presId="urn:microsoft.com/office/officeart/2005/8/layout/process1"/>
    <dgm:cxn modelId="{7AA75E38-D7C2-4B0D-8A6B-B15FA6B30729}" type="presOf" srcId="{7A235D78-3CD4-4A99-8BDD-F281860F54B1}" destId="{406657A3-016D-4ACD-B9A3-D90CD45FF9DA}" srcOrd="1" destOrd="0" presId="urn:microsoft.com/office/officeart/2005/8/layout/process1"/>
    <dgm:cxn modelId="{7F86DC5F-7A45-4BCA-B879-3A03F4AC9B02}" srcId="{85150C65-9E16-4A56-9D13-3DDA0E3BC22E}" destId="{71D96907-1CD5-4790-A858-34024A3B2031}" srcOrd="2" destOrd="0" parTransId="{64FE3024-C6F2-4C14-A269-8F7D29F97529}" sibTransId="{E1B4C782-6BE2-4BA8-9814-AE6C2A3C605A}"/>
    <dgm:cxn modelId="{5E4BBE8A-8763-4E92-9B72-17BB40ED38DF}" type="presOf" srcId="{E1B4C782-6BE2-4BA8-9814-AE6C2A3C605A}" destId="{B559D1F2-F183-4797-B275-2AF500D386DD}" srcOrd="1" destOrd="0" presId="urn:microsoft.com/office/officeart/2005/8/layout/process1"/>
    <dgm:cxn modelId="{B297E0EA-E945-4203-BD93-CCB5FCB5667D}" type="presOf" srcId="{71D96907-1CD5-4790-A858-34024A3B2031}" destId="{B4749767-27B9-4CB7-96C5-9DF1FC51EC4A}" srcOrd="0" destOrd="0" presId="urn:microsoft.com/office/officeart/2005/8/layout/process1"/>
    <dgm:cxn modelId="{A1625FA7-706A-41B1-91F0-7E511F4403E8}" type="presParOf" srcId="{DAEADAD2-B922-40F3-ADAB-325F84242EDA}" destId="{12F577EE-7D29-4D7E-B0AA-4584C6E39A81}" srcOrd="0" destOrd="0" presId="urn:microsoft.com/office/officeart/2005/8/layout/process1"/>
    <dgm:cxn modelId="{DE534314-BE06-4ED1-B0BE-5E6214111AE8}" type="presParOf" srcId="{DAEADAD2-B922-40F3-ADAB-325F84242EDA}" destId="{9EA930C6-72CB-4074-98E8-F2D43A1943CA}" srcOrd="1" destOrd="0" presId="urn:microsoft.com/office/officeart/2005/8/layout/process1"/>
    <dgm:cxn modelId="{DB674C4F-B055-4F37-A67F-50D168EE2B22}" type="presParOf" srcId="{9EA930C6-72CB-4074-98E8-F2D43A1943CA}" destId="{162B19F4-8447-4BC9-AB8F-3F3123F042CB}" srcOrd="0" destOrd="0" presId="urn:microsoft.com/office/officeart/2005/8/layout/process1"/>
    <dgm:cxn modelId="{5766ADEC-FA2B-4756-99B6-AF0FCCB5F444}" type="presParOf" srcId="{DAEADAD2-B922-40F3-ADAB-325F84242EDA}" destId="{B4DADF3F-BA82-4FC7-91E1-5012C5703731}" srcOrd="2" destOrd="0" presId="urn:microsoft.com/office/officeart/2005/8/layout/process1"/>
    <dgm:cxn modelId="{CE64180E-2CA8-4F0C-A4C6-8C0C2ABB2B17}" type="presParOf" srcId="{DAEADAD2-B922-40F3-ADAB-325F84242EDA}" destId="{5D9ACA37-558F-4444-B155-00814AE2C8AD}" srcOrd="3" destOrd="0" presId="urn:microsoft.com/office/officeart/2005/8/layout/process1"/>
    <dgm:cxn modelId="{9D0BF8F2-6390-48AC-8F8F-8978ABA2C0E3}" type="presParOf" srcId="{5D9ACA37-558F-4444-B155-00814AE2C8AD}" destId="{406657A3-016D-4ACD-B9A3-D90CD45FF9DA}" srcOrd="0" destOrd="0" presId="urn:microsoft.com/office/officeart/2005/8/layout/process1"/>
    <dgm:cxn modelId="{DD929090-9B65-429B-A59A-3DF9D9454F34}" type="presParOf" srcId="{DAEADAD2-B922-40F3-ADAB-325F84242EDA}" destId="{B4749767-27B9-4CB7-96C5-9DF1FC51EC4A}" srcOrd="4" destOrd="0" presId="urn:microsoft.com/office/officeart/2005/8/layout/process1"/>
    <dgm:cxn modelId="{E9A05104-EACE-4E07-B4B5-09A1BA7CBB80}" type="presParOf" srcId="{DAEADAD2-B922-40F3-ADAB-325F84242EDA}" destId="{61B3BED6-1F1A-4E4B-AE16-1FEA30451EF4}" srcOrd="5" destOrd="0" presId="urn:microsoft.com/office/officeart/2005/8/layout/process1"/>
    <dgm:cxn modelId="{522F07BD-97C1-4119-AC2E-8DBF7978B87D}" type="presParOf" srcId="{61B3BED6-1F1A-4E4B-AE16-1FEA30451EF4}" destId="{B559D1F2-F183-4797-B275-2AF500D386DD}" srcOrd="0" destOrd="0" presId="urn:microsoft.com/office/officeart/2005/8/layout/process1"/>
    <dgm:cxn modelId="{FE9F977F-9398-4D40-A0BD-5142EC661EC1}" type="presParOf" srcId="{DAEADAD2-B922-40F3-ADAB-325F84242EDA}" destId="{C0C71BC4-D93A-44F4-8F5F-58E80E138FD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77EE-7D29-4D7E-B0AA-4584C6E39A81}">
      <dsp:nvSpPr>
        <dsp:cNvPr id="0" name=""/>
        <dsp:cNvSpPr/>
      </dsp:nvSpPr>
      <dsp:spPr>
        <a:xfrm>
          <a:off x="0" y="320933"/>
          <a:ext cx="1762772" cy="1057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Corbel Light" panose="020B0303020204020204" pitchFamily="34" charset="0"/>
            </a:rPr>
            <a:t>Video</a:t>
          </a:r>
          <a:endParaRPr lang="en-US" sz="2900" b="1" kern="1200" dirty="0">
            <a:latin typeface="Corbel Light" panose="020B0303020204020204" pitchFamily="34" charset="0"/>
          </a:endParaRPr>
        </a:p>
      </dsp:txBody>
      <dsp:txXfrm>
        <a:off x="30978" y="351911"/>
        <a:ext cx="1700816" cy="995707"/>
      </dsp:txXfrm>
    </dsp:sp>
    <dsp:sp modelId="{9EA930C6-72CB-4074-98E8-F2D43A1943CA}">
      <dsp:nvSpPr>
        <dsp:cNvPr id="0" name=""/>
        <dsp:cNvSpPr/>
      </dsp:nvSpPr>
      <dsp:spPr>
        <a:xfrm rot="21587026">
          <a:off x="3021099" y="618072"/>
          <a:ext cx="2667691" cy="43716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021099" y="705752"/>
        <a:ext cx="2536541" cy="262301"/>
      </dsp:txXfrm>
    </dsp:sp>
    <dsp:sp modelId="{B4DADF3F-BA82-4FC7-91E1-5012C5703731}">
      <dsp:nvSpPr>
        <dsp:cNvPr id="0" name=""/>
        <dsp:cNvSpPr/>
      </dsp:nvSpPr>
      <dsp:spPr>
        <a:xfrm>
          <a:off x="6796117" y="295285"/>
          <a:ext cx="1762772" cy="1057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Corbel Light" panose="020B0303020204020204" pitchFamily="34" charset="0"/>
            </a:rPr>
            <a:t>Audio</a:t>
          </a:r>
          <a:endParaRPr lang="en-US" sz="2900" b="1" kern="1200" dirty="0">
            <a:latin typeface="Corbel Light" panose="020B0303020204020204" pitchFamily="34" charset="0"/>
          </a:endParaRPr>
        </a:p>
      </dsp:txBody>
      <dsp:txXfrm>
        <a:off x="6827095" y="326263"/>
        <a:ext cx="1700816" cy="995707"/>
      </dsp:txXfrm>
    </dsp:sp>
    <dsp:sp modelId="{5D9ACA37-558F-4444-B155-00814AE2C8AD}">
      <dsp:nvSpPr>
        <dsp:cNvPr id="0" name=""/>
        <dsp:cNvSpPr/>
      </dsp:nvSpPr>
      <dsp:spPr>
        <a:xfrm rot="5414774">
          <a:off x="7422968" y="1620544"/>
          <a:ext cx="500345" cy="43716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7488825" y="1642403"/>
        <a:ext cx="369195" cy="262301"/>
      </dsp:txXfrm>
    </dsp:sp>
    <dsp:sp modelId="{B4749767-27B9-4CB7-96C5-9DF1FC51EC4A}">
      <dsp:nvSpPr>
        <dsp:cNvPr id="0" name=""/>
        <dsp:cNvSpPr/>
      </dsp:nvSpPr>
      <dsp:spPr>
        <a:xfrm>
          <a:off x="6787514" y="2296987"/>
          <a:ext cx="1762772" cy="1057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Corbel Light" panose="020B0303020204020204" pitchFamily="34" charset="0"/>
            </a:rPr>
            <a:t>Transcript</a:t>
          </a:r>
          <a:endParaRPr lang="en-US" sz="2900" b="1" kern="1200" dirty="0">
            <a:latin typeface="Corbel Light" panose="020B0303020204020204" pitchFamily="34" charset="0"/>
          </a:endParaRPr>
        </a:p>
      </dsp:txBody>
      <dsp:txXfrm>
        <a:off x="6818492" y="2327965"/>
        <a:ext cx="1700816" cy="995707"/>
      </dsp:txXfrm>
    </dsp:sp>
    <dsp:sp modelId="{61B3BED6-1F1A-4E4B-AE16-1FEA30451EF4}">
      <dsp:nvSpPr>
        <dsp:cNvPr id="0" name=""/>
        <dsp:cNvSpPr/>
      </dsp:nvSpPr>
      <dsp:spPr>
        <a:xfrm rot="10822721">
          <a:off x="2890127" y="2584402"/>
          <a:ext cx="2648263" cy="43716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021276" y="2672268"/>
        <a:ext cx="2517113" cy="262301"/>
      </dsp:txXfrm>
    </dsp:sp>
    <dsp:sp modelId="{C0C71BC4-D93A-44F4-8F5F-58E80E138FD6}">
      <dsp:nvSpPr>
        <dsp:cNvPr id="0" name=""/>
        <dsp:cNvSpPr/>
      </dsp:nvSpPr>
      <dsp:spPr>
        <a:xfrm>
          <a:off x="28128" y="2252311"/>
          <a:ext cx="1762772" cy="1057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Corbel Light" panose="020B0303020204020204" pitchFamily="34" charset="0"/>
            </a:rPr>
            <a:t>Summary</a:t>
          </a:r>
          <a:endParaRPr lang="en-US" sz="2900" b="1" kern="1200" dirty="0">
            <a:latin typeface="Corbel Light" panose="020B0303020204020204" pitchFamily="34" charset="0"/>
          </a:endParaRPr>
        </a:p>
      </dsp:txBody>
      <dsp:txXfrm>
        <a:off x="59106" y="2283289"/>
        <a:ext cx="1700816" cy="99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6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0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1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9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38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89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9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6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417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08849A-FB20-4EF2-B562-A93277D26AB8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6524E9-518C-4F67-9DD7-E4C39A4723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772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zVud1NLRG9yTFlQYVRIa045R09zbEsxRDVLUXxBQ3Jtc0tucVBYeXJISzZhMmRnSXZ4Z1NCSFREZVhRVlBXRlNNcnVyTTJIWDNlNmpNeTJ2MEEtTU10NUl1WEZFM24yUi1fdTRBSXh3d0xDSFdiZGduR0ljdXlPVUZ4Q09YcFJpUmJwcWxaQVNjS1ZRZFBYTHExdw&amp;q=https%3A%2F%2Fgithub.com%2Farpanneupane19%2FFlask-File-Uploads&amp;v=GeiUTkSAJPs" TargetMode="External"/><Relationship Id="rId2" Type="http://schemas.openxmlformats.org/officeDocument/2006/relationships/hyperlink" Target="https://www.youtube.com/redirect?event=video_description&amp;redir_token=QUFFLUhqbGltTjlMLXRENTlDUVd0OUtrd0wtQ2dWQlN2QXxBQ3Jtc0ttSFpiWGFpdWhBU2dhQXg3SEZiWXlTNEZWTng2RHh5RU1jZTZlaDRkVm1iU1kzNm9zWTN5ZDV4MDhITlRXYW1PYUg1WFEyUy1BS3Q5X1FsdmJ5TndKVjJFT2VxVExxX0c2YTNvLU5BS09Ed0k2b0FhMA&amp;q=https%3A%2F%2Fgithub.com%2Fnicknochnack%2FRealTimeSpeechToText&amp;v=YCyuZM454_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facebook/bart-large-cn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rbel Light" panose="020B0303020204020204" pitchFamily="34" charset="0"/>
              </a:rPr>
              <a:t>VIDEO IN A NUTSHELL</a:t>
            </a:r>
            <a:endParaRPr lang="en-IN" dirty="0">
              <a:latin typeface="Corbel Light" panose="020B03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97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hlinkClick r:id="rId2"/>
              </a:rPr>
              <a:t>Live Speech to Text with Watson Speech to Text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/>
              <a:t>- </a:t>
            </a:r>
            <a:r>
              <a:rPr lang="en-US" b="1" dirty="0" smtClean="0"/>
              <a:t>Nicholas </a:t>
            </a:r>
            <a:r>
              <a:rPr lang="en-US" b="1" dirty="0" err="1" smtClean="0"/>
              <a:t>Renotte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Upload Files with Flask Python </a:t>
            </a:r>
            <a:r>
              <a:rPr lang="en-US" b="1" dirty="0" err="1" smtClean="0">
                <a:hlinkClick r:id="rId3"/>
              </a:rPr>
              <a:t>WTForms</a:t>
            </a:r>
            <a:r>
              <a:rPr lang="en-US" b="1" dirty="0" smtClean="0"/>
              <a:t> – Arpan </a:t>
            </a:r>
            <a:r>
              <a:rPr lang="en-US" b="1" dirty="0" err="1" smtClean="0"/>
              <a:t>Neupane</a:t>
            </a:r>
            <a:endParaRPr lang="en-US" b="1" dirty="0"/>
          </a:p>
          <a:p>
            <a:r>
              <a:rPr lang="en-US" b="1" dirty="0" smtClean="0">
                <a:hlinkClick r:id="rId4"/>
              </a:rPr>
              <a:t>Hugging Face Transformers </a:t>
            </a:r>
            <a:r>
              <a:rPr lang="en-US" b="1" dirty="0" smtClean="0"/>
              <a:t>(Facebook-</a:t>
            </a:r>
            <a:r>
              <a:rPr lang="en-US" b="1" dirty="0" err="1" smtClean="0"/>
              <a:t>bart</a:t>
            </a:r>
            <a:r>
              <a:rPr lang="en-US" b="1" dirty="0" smtClean="0"/>
              <a:t>-Large-</a:t>
            </a:r>
            <a:r>
              <a:rPr lang="en-US" b="1" dirty="0" err="1" smtClean="0"/>
              <a:t>cnn</a:t>
            </a:r>
            <a:r>
              <a:rPr lang="en-US" b="1" dirty="0" smtClean="0"/>
              <a:t>)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98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OBJECTIVE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dirty="0">
                <a:latin typeface="Corbel Light" panose="020B0303020204020204" pitchFamily="34" charset="0"/>
              </a:rPr>
              <a:t>In today’s scenario people are so busy in their lives that they are not getting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time</a:t>
            </a:r>
            <a:r>
              <a:rPr lang="en-IN" sz="3200" dirty="0">
                <a:latin typeface="Corbel Light" panose="020B0303020204020204" pitchFamily="34" charset="0"/>
              </a:rPr>
              <a:t> for themselves and it becomes an absolute need to manage it in the most efficient way possible</a:t>
            </a:r>
            <a:r>
              <a:rPr lang="en-IN" sz="3200" dirty="0" smtClean="0">
                <a:latin typeface="Corbel Light" panose="020B0303020204020204" pitchFamily="34" charset="0"/>
              </a:rPr>
              <a:t>.</a:t>
            </a:r>
          </a:p>
          <a:p>
            <a:r>
              <a:rPr lang="en-IN" sz="3200" dirty="0">
                <a:latin typeface="Corbel Light" panose="020B0303020204020204" pitchFamily="34" charset="0"/>
              </a:rPr>
              <a:t>This projects solely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aims</a:t>
            </a:r>
            <a:r>
              <a:rPr lang="en-IN" sz="3200" dirty="0">
                <a:latin typeface="Corbel Light" panose="020B0303020204020204" pitchFamily="34" charset="0"/>
              </a:rPr>
              <a:t> to solve one such problem. It has become quite a common problem finding it hard to find time to go through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lengthy videos </a:t>
            </a:r>
            <a:r>
              <a:rPr lang="en-IN" sz="3200" dirty="0">
                <a:latin typeface="Corbel Light" panose="020B0303020204020204" pitchFamily="34" charset="0"/>
              </a:rPr>
              <a:t>of lectures, speeches and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long podcasts</a:t>
            </a:r>
            <a:r>
              <a:rPr lang="en-IN" sz="3200" dirty="0">
                <a:latin typeface="Corbel Light" panose="020B0303020204020204" pitchFamily="34" charset="0"/>
              </a:rPr>
              <a:t>, we would always wish if there was someone who could provide all these abundant information in a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crisp</a:t>
            </a:r>
            <a:r>
              <a:rPr lang="en-IN" sz="3200" dirty="0">
                <a:latin typeface="Corbel Light" panose="020B0303020204020204" pitchFamily="34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Corbel Light" panose="020B0303020204020204" pitchFamily="34" charset="0"/>
              </a:rPr>
              <a:t>nutshell</a:t>
            </a:r>
            <a:r>
              <a:rPr lang="en-IN" sz="3200" dirty="0">
                <a:latin typeface="Corbel Light" panose="020B0303020204020204" pitchFamily="34" charset="0"/>
              </a:rPr>
              <a:t>.</a:t>
            </a:r>
            <a:endParaRPr lang="en-IN" sz="32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53918"/>
              </p:ext>
            </p:extLst>
          </p:nvPr>
        </p:nvGraphicFramePr>
        <p:xfrm>
          <a:off x="1742049" y="2014194"/>
          <a:ext cx="917448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52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TECHNOLOGIES USED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orbel Light" panose="020B0303020204020204" pitchFamily="34" charset="0"/>
              </a:rPr>
              <a:t>Deep Learning</a:t>
            </a:r>
          </a:p>
          <a:p>
            <a:r>
              <a:rPr lang="en-US" sz="3600" dirty="0" smtClean="0">
                <a:latin typeface="Corbel Light" panose="020B0303020204020204" pitchFamily="34" charset="0"/>
              </a:rPr>
              <a:t>Natural Language Processing</a:t>
            </a:r>
          </a:p>
          <a:p>
            <a:r>
              <a:rPr lang="en-US" sz="3600" dirty="0" smtClean="0">
                <a:latin typeface="Corbel Light" panose="020B0303020204020204" pitchFamily="34" charset="0"/>
              </a:rPr>
              <a:t>Pre-trained Transfer Model</a:t>
            </a:r>
          </a:p>
          <a:p>
            <a:r>
              <a:rPr lang="en-US" sz="3600" dirty="0" smtClean="0">
                <a:latin typeface="Corbel Light" panose="020B0303020204020204" pitchFamily="34" charset="0"/>
              </a:rPr>
              <a:t>Hugging face transformers – API</a:t>
            </a:r>
          </a:p>
          <a:p>
            <a:r>
              <a:rPr lang="en-US" sz="3600" dirty="0" smtClean="0">
                <a:latin typeface="Corbel Light" panose="020B0303020204020204" pitchFamily="34" charset="0"/>
              </a:rPr>
              <a:t>Flask module (for web app)</a:t>
            </a:r>
          </a:p>
          <a:p>
            <a:endParaRPr lang="en-US" sz="3600" dirty="0" smtClean="0">
              <a:latin typeface="Corbel Light" panose="020B0303020204020204" pitchFamily="34" charset="0"/>
            </a:endParaRPr>
          </a:p>
          <a:p>
            <a:endParaRPr lang="en-IN" sz="3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8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SCREENSHOTS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58" y="2014195"/>
            <a:ext cx="5197612" cy="348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76" y="2014194"/>
            <a:ext cx="5206248" cy="3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SCREENSHOTS</a:t>
            </a:r>
            <a:endParaRPr lang="en-IN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68" y="2014194"/>
            <a:ext cx="5017948" cy="3371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72" y="2014194"/>
            <a:ext cx="5020798" cy="33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SCREENSHOTS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345" y="2014194"/>
            <a:ext cx="6529309" cy="43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Condense lecture</a:t>
            </a:r>
          </a:p>
          <a:p>
            <a:r>
              <a:rPr lang="en-US" sz="3200" dirty="0" smtClean="0"/>
              <a:t>Outline </a:t>
            </a:r>
            <a:r>
              <a:rPr lang="en-US" sz="3200" dirty="0"/>
              <a:t>a news report</a:t>
            </a:r>
            <a:endParaRPr lang="en-US" sz="3200" dirty="0" smtClean="0"/>
          </a:p>
          <a:p>
            <a:r>
              <a:rPr lang="en-US" sz="3200" dirty="0" smtClean="0"/>
              <a:t>Summing up important points in meeting</a:t>
            </a:r>
          </a:p>
          <a:p>
            <a:r>
              <a:rPr lang="en-US" sz="3200" dirty="0" smtClean="0"/>
              <a:t>Recap a long video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568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AREAS TO IMPROVE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This app currently runs on a </a:t>
            </a:r>
            <a:r>
              <a:rPr lang="en-US" sz="3200" dirty="0" smtClean="0">
                <a:solidFill>
                  <a:srgbClr val="FF0000"/>
                </a:solidFill>
              </a:rPr>
              <a:t>local server</a:t>
            </a:r>
            <a:r>
              <a:rPr lang="en-US" sz="3200" dirty="0" smtClean="0"/>
              <a:t>. Making it not accessible for everyone, it would definitely be better if we could </a:t>
            </a:r>
            <a:r>
              <a:rPr lang="en-US" sz="3200" dirty="0" smtClean="0">
                <a:solidFill>
                  <a:srgbClr val="FF0000"/>
                </a:solidFill>
              </a:rPr>
              <a:t>deploy</a:t>
            </a:r>
            <a:r>
              <a:rPr lang="en-US" sz="3200" dirty="0" smtClean="0"/>
              <a:t> it in </a:t>
            </a:r>
            <a:r>
              <a:rPr lang="en-US" sz="3200" dirty="0" smtClean="0">
                <a:solidFill>
                  <a:srgbClr val="FF0000"/>
                </a:solidFill>
              </a:rPr>
              <a:t>cloud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For any machine learning application it is important to have best </a:t>
            </a:r>
            <a:r>
              <a:rPr lang="en-US" sz="3200" dirty="0" smtClean="0">
                <a:solidFill>
                  <a:srgbClr val="FF0000"/>
                </a:solidFill>
              </a:rPr>
              <a:t>accuracy</a:t>
            </a:r>
            <a:r>
              <a:rPr lang="en-US" sz="3200" dirty="0" smtClean="0"/>
              <a:t>, this being an early idea and is further under development and have a lot of </a:t>
            </a:r>
            <a:r>
              <a:rPr lang="en-US" sz="3200" dirty="0" smtClean="0">
                <a:solidFill>
                  <a:srgbClr val="FF0000"/>
                </a:solidFill>
              </a:rPr>
              <a:t>fine-tuning</a:t>
            </a:r>
            <a:r>
              <a:rPr lang="en-US" sz="3200" dirty="0" smtClean="0"/>
              <a:t> to do in future.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Speed</a:t>
            </a:r>
            <a:r>
              <a:rPr lang="en-US" sz="3200" dirty="0" smtClean="0"/>
              <a:t> is a important factor in any application, </a:t>
            </a:r>
            <a:r>
              <a:rPr lang="en-US" sz="3200" dirty="0" smtClean="0">
                <a:solidFill>
                  <a:srgbClr val="FF0000"/>
                </a:solidFill>
              </a:rPr>
              <a:t>Transcription</a:t>
            </a:r>
            <a:r>
              <a:rPr lang="en-US" sz="3200" dirty="0" smtClean="0"/>
              <a:t> takes time according to the model we use.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99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92</TotalTime>
  <Words>256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 Light</vt:lpstr>
      <vt:lpstr>Garamond</vt:lpstr>
      <vt:lpstr>Savon</vt:lpstr>
      <vt:lpstr>VIDEO IN A NUTSHELL</vt:lpstr>
      <vt:lpstr>OBJECTIVE</vt:lpstr>
      <vt:lpstr>WORKING</vt:lpstr>
      <vt:lpstr>TECHNOLOGIES USED</vt:lpstr>
      <vt:lpstr>SCREENSHOTS</vt:lpstr>
      <vt:lpstr>SCREENSHOTS</vt:lpstr>
      <vt:lpstr>SCREENSHOTS</vt:lpstr>
      <vt:lpstr>APPLICATIONS</vt:lpstr>
      <vt:lpstr>AREAS TO IMPROVE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 A NUTSHELL</dc:title>
  <dc:creator>Anirudhan</dc:creator>
  <cp:lastModifiedBy>Anirudhan</cp:lastModifiedBy>
  <cp:revision>10</cp:revision>
  <dcterms:created xsi:type="dcterms:W3CDTF">2022-11-13T09:15:22Z</dcterms:created>
  <dcterms:modified xsi:type="dcterms:W3CDTF">2022-11-13T10:47:47Z</dcterms:modified>
</cp:coreProperties>
</file>