
<file path=[Content_Types].xml><?xml version="1.0" encoding="utf-8"?>
<Types xmlns="http://schemas.openxmlformats.org/package/2006/content-types">
  <Default Extension="jpeg" ContentType="image/jpe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9"/>
  </p:notesMasterIdLst>
  <p:sldIdLst>
    <p:sldId id="256" r:id="rId2"/>
    <p:sldId id="287" r:id="rId3"/>
    <p:sldId id="257" r:id="rId4"/>
    <p:sldId id="265" r:id="rId5"/>
    <p:sldId id="260" r:id="rId6"/>
    <p:sldId id="266" r:id="rId7"/>
    <p:sldId id="288" r:id="rId8"/>
    <p:sldId id="258" r:id="rId9"/>
    <p:sldId id="259" r:id="rId10"/>
    <p:sldId id="283" r:id="rId11"/>
    <p:sldId id="289" r:id="rId12"/>
    <p:sldId id="261" r:id="rId13"/>
    <p:sldId id="267" r:id="rId14"/>
    <p:sldId id="291" r:id="rId15"/>
    <p:sldId id="296" r:id="rId16"/>
    <p:sldId id="262" r:id="rId17"/>
    <p:sldId id="295" r:id="rId18"/>
    <p:sldId id="268" r:id="rId19"/>
    <p:sldId id="290" r:id="rId20"/>
    <p:sldId id="279" r:id="rId21"/>
    <p:sldId id="270" r:id="rId22"/>
    <p:sldId id="294" r:id="rId23"/>
    <p:sldId id="280" r:id="rId24"/>
    <p:sldId id="263" r:id="rId25"/>
    <p:sldId id="292" r:id="rId26"/>
    <p:sldId id="293"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12" autoAdjust="0"/>
    <p:restoredTop sz="62199" autoAdjust="0"/>
  </p:normalViewPr>
  <p:slideViewPr>
    <p:cSldViewPr snapToGrid="0">
      <p:cViewPr varScale="1">
        <p:scale>
          <a:sx n="48" d="100"/>
          <a:sy n="48" d="100"/>
        </p:scale>
        <p:origin x="1356" y="54"/>
      </p:cViewPr>
      <p:guideLst/>
    </p:cSldViewPr>
  </p:slideViewPr>
  <p:outlineViewPr>
    <p:cViewPr>
      <p:scale>
        <a:sx n="33" d="100"/>
        <a:sy n="33" d="100"/>
      </p:scale>
      <p:origin x="0" y="-1255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porno Ghosh" userId="e9e722df7c9c76e5" providerId="LiveId" clId="{7E4CF494-4069-4614-9DAF-4322F70DDEBD}"/>
    <pc:docChg chg="undo redo custSel addSld delSld modSld sldOrd modMainMaster">
      <pc:chgData name="Souporno Ghosh" userId="e9e722df7c9c76e5" providerId="LiveId" clId="{7E4CF494-4069-4614-9DAF-4322F70DDEBD}" dt="2021-03-27T21:15:57.564" v="5873" actId="20577"/>
      <pc:docMkLst>
        <pc:docMk/>
      </pc:docMkLst>
      <pc:sldChg chg="modSp mod">
        <pc:chgData name="Souporno Ghosh" userId="e9e722df7c9c76e5" providerId="LiveId" clId="{7E4CF494-4069-4614-9DAF-4322F70DDEBD}" dt="2021-03-27T14:58:40.140" v="2038" actId="20577"/>
        <pc:sldMkLst>
          <pc:docMk/>
          <pc:sldMk cId="283449402" sldId="256"/>
        </pc:sldMkLst>
        <pc:spChg chg="mod">
          <ac:chgData name="Souporno Ghosh" userId="e9e722df7c9c76e5" providerId="LiveId" clId="{7E4CF494-4069-4614-9DAF-4322F70DDEBD}" dt="2021-03-27T14:47:52.960" v="2033" actId="20577"/>
          <ac:spMkLst>
            <pc:docMk/>
            <pc:sldMk cId="283449402" sldId="256"/>
            <ac:spMk id="2" creationId="{B4DA9C70-726C-4465-A4D6-9F887942AF34}"/>
          </ac:spMkLst>
        </pc:spChg>
        <pc:spChg chg="mod">
          <ac:chgData name="Souporno Ghosh" userId="e9e722df7c9c76e5" providerId="LiveId" clId="{7E4CF494-4069-4614-9DAF-4322F70DDEBD}" dt="2021-03-27T14:58:40.140" v="2038" actId="20577"/>
          <ac:spMkLst>
            <pc:docMk/>
            <pc:sldMk cId="283449402" sldId="256"/>
            <ac:spMk id="3" creationId="{2D57E72D-59C3-4C9C-B691-221669D9FA96}"/>
          </ac:spMkLst>
        </pc:spChg>
      </pc:sldChg>
      <pc:sldChg chg="modSp new mod">
        <pc:chgData name="Souporno Ghosh" userId="e9e722df7c9c76e5" providerId="LiveId" clId="{7E4CF494-4069-4614-9DAF-4322F70DDEBD}" dt="2021-03-27T14:38:22.842" v="1951"/>
        <pc:sldMkLst>
          <pc:docMk/>
          <pc:sldMk cId="1087912619" sldId="257"/>
        </pc:sldMkLst>
        <pc:spChg chg="mod">
          <ac:chgData name="Souporno Ghosh" userId="e9e722df7c9c76e5" providerId="LiveId" clId="{7E4CF494-4069-4614-9DAF-4322F70DDEBD}" dt="2021-03-27T14:38:22.842" v="1951"/>
          <ac:spMkLst>
            <pc:docMk/>
            <pc:sldMk cId="1087912619" sldId="257"/>
            <ac:spMk id="2" creationId="{384BC188-D5D8-40D0-A250-CB6BAD325395}"/>
          </ac:spMkLst>
        </pc:spChg>
        <pc:spChg chg="mod">
          <ac:chgData name="Souporno Ghosh" userId="e9e722df7c9c76e5" providerId="LiveId" clId="{7E4CF494-4069-4614-9DAF-4322F70DDEBD}" dt="2021-03-27T14:38:22.842" v="1951"/>
          <ac:spMkLst>
            <pc:docMk/>
            <pc:sldMk cId="1087912619" sldId="257"/>
            <ac:spMk id="3" creationId="{7B34D3BA-37C7-4DC5-8F69-D398E44EB3D1}"/>
          </ac:spMkLst>
        </pc:spChg>
      </pc:sldChg>
      <pc:sldChg chg="modSp new mod ord">
        <pc:chgData name="Souporno Ghosh" userId="e9e722df7c9c76e5" providerId="LiveId" clId="{7E4CF494-4069-4614-9DAF-4322F70DDEBD}" dt="2021-03-27T14:38:22.842" v="1951"/>
        <pc:sldMkLst>
          <pc:docMk/>
          <pc:sldMk cId="98565076" sldId="258"/>
        </pc:sldMkLst>
        <pc:spChg chg="mod">
          <ac:chgData name="Souporno Ghosh" userId="e9e722df7c9c76e5" providerId="LiveId" clId="{7E4CF494-4069-4614-9DAF-4322F70DDEBD}" dt="2021-03-27T14:38:22.842" v="1951"/>
          <ac:spMkLst>
            <pc:docMk/>
            <pc:sldMk cId="98565076" sldId="258"/>
            <ac:spMk id="2" creationId="{FBAAA32B-BD42-4446-809A-7EC9BA53ACA7}"/>
          </ac:spMkLst>
        </pc:spChg>
        <pc:spChg chg="mod">
          <ac:chgData name="Souporno Ghosh" userId="e9e722df7c9c76e5" providerId="LiveId" clId="{7E4CF494-4069-4614-9DAF-4322F70DDEBD}" dt="2021-03-27T14:38:19.516" v="1949" actId="27636"/>
          <ac:spMkLst>
            <pc:docMk/>
            <pc:sldMk cId="98565076" sldId="258"/>
            <ac:spMk id="3" creationId="{E0643363-7A65-4963-9491-D6A5839A5585}"/>
          </ac:spMkLst>
        </pc:spChg>
      </pc:sldChg>
      <pc:sldChg chg="modSp new mod">
        <pc:chgData name="Souporno Ghosh" userId="e9e722df7c9c76e5" providerId="LiveId" clId="{7E4CF494-4069-4614-9DAF-4322F70DDEBD}" dt="2021-03-27T14:38:22.842" v="1951"/>
        <pc:sldMkLst>
          <pc:docMk/>
          <pc:sldMk cId="4232411944" sldId="259"/>
        </pc:sldMkLst>
        <pc:spChg chg="mod">
          <ac:chgData name="Souporno Ghosh" userId="e9e722df7c9c76e5" providerId="LiveId" clId="{7E4CF494-4069-4614-9DAF-4322F70DDEBD}" dt="2021-03-27T14:38:22.842" v="1951"/>
          <ac:spMkLst>
            <pc:docMk/>
            <pc:sldMk cId="4232411944" sldId="259"/>
            <ac:spMk id="2" creationId="{D2B92511-C113-4CD4-A7C5-CE0DDE291C15}"/>
          </ac:spMkLst>
        </pc:spChg>
        <pc:spChg chg="mod">
          <ac:chgData name="Souporno Ghosh" userId="e9e722df7c9c76e5" providerId="LiveId" clId="{7E4CF494-4069-4614-9DAF-4322F70DDEBD}" dt="2021-03-27T14:38:22.842" v="1951"/>
          <ac:spMkLst>
            <pc:docMk/>
            <pc:sldMk cId="4232411944" sldId="259"/>
            <ac:spMk id="3" creationId="{473B03CB-A011-4FAD-974F-93AB0C7BF162}"/>
          </ac:spMkLst>
        </pc:spChg>
      </pc:sldChg>
      <pc:sldChg chg="modSp new mod ord">
        <pc:chgData name="Souporno Ghosh" userId="e9e722df7c9c76e5" providerId="LiveId" clId="{7E4CF494-4069-4614-9DAF-4322F70DDEBD}" dt="2021-03-27T14:38:22.842" v="1951"/>
        <pc:sldMkLst>
          <pc:docMk/>
          <pc:sldMk cId="4201603467" sldId="260"/>
        </pc:sldMkLst>
        <pc:spChg chg="mod">
          <ac:chgData name="Souporno Ghosh" userId="e9e722df7c9c76e5" providerId="LiveId" clId="{7E4CF494-4069-4614-9DAF-4322F70DDEBD}" dt="2021-03-27T14:38:22.842" v="1951"/>
          <ac:spMkLst>
            <pc:docMk/>
            <pc:sldMk cId="4201603467" sldId="260"/>
            <ac:spMk id="2" creationId="{45A89841-D178-4B1E-8FB7-A968CC75D3E5}"/>
          </ac:spMkLst>
        </pc:spChg>
        <pc:spChg chg="mod">
          <ac:chgData name="Souporno Ghosh" userId="e9e722df7c9c76e5" providerId="LiveId" clId="{7E4CF494-4069-4614-9DAF-4322F70DDEBD}" dt="2021-03-27T14:38:22.842" v="1951"/>
          <ac:spMkLst>
            <pc:docMk/>
            <pc:sldMk cId="4201603467" sldId="260"/>
            <ac:spMk id="3" creationId="{C69C6BB9-394E-4389-98FC-04D2A8AC46E7}"/>
          </ac:spMkLst>
        </pc:spChg>
      </pc:sldChg>
      <pc:sldChg chg="modSp new mod ord modAnim modNotesTx">
        <pc:chgData name="Souporno Ghosh" userId="e9e722df7c9c76e5" providerId="LiveId" clId="{7E4CF494-4069-4614-9DAF-4322F70DDEBD}" dt="2021-03-27T21:01:00.893" v="5426" actId="20577"/>
        <pc:sldMkLst>
          <pc:docMk/>
          <pc:sldMk cId="1124173596" sldId="261"/>
        </pc:sldMkLst>
        <pc:spChg chg="mod">
          <ac:chgData name="Souporno Ghosh" userId="e9e722df7c9c76e5" providerId="LiveId" clId="{7E4CF494-4069-4614-9DAF-4322F70DDEBD}" dt="2021-03-27T14:38:22.842" v="1951"/>
          <ac:spMkLst>
            <pc:docMk/>
            <pc:sldMk cId="1124173596" sldId="261"/>
            <ac:spMk id="2" creationId="{643A320E-D976-47E4-929C-B3785801B479}"/>
          </ac:spMkLst>
        </pc:spChg>
        <pc:spChg chg="mod">
          <ac:chgData name="Souporno Ghosh" userId="e9e722df7c9c76e5" providerId="LiveId" clId="{7E4CF494-4069-4614-9DAF-4322F70DDEBD}" dt="2021-03-27T20:41:10.843" v="4575" actId="6549"/>
          <ac:spMkLst>
            <pc:docMk/>
            <pc:sldMk cId="1124173596" sldId="261"/>
            <ac:spMk id="3" creationId="{DDDF508F-4344-4318-A1AF-BCE8A393EBAF}"/>
          </ac:spMkLst>
        </pc:spChg>
      </pc:sldChg>
      <pc:sldChg chg="addSp delSp modSp new mod modAnim modNotesTx">
        <pc:chgData name="Souporno Ghosh" userId="e9e722df7c9c76e5" providerId="LiveId" clId="{7E4CF494-4069-4614-9DAF-4322F70DDEBD}" dt="2021-03-27T21:00:51.293" v="5422" actId="20577"/>
        <pc:sldMkLst>
          <pc:docMk/>
          <pc:sldMk cId="3148733716" sldId="262"/>
        </pc:sldMkLst>
        <pc:spChg chg="mod">
          <ac:chgData name="Souporno Ghosh" userId="e9e722df7c9c76e5" providerId="LiveId" clId="{7E4CF494-4069-4614-9DAF-4322F70DDEBD}" dt="2021-03-27T14:38:22.842" v="1951"/>
          <ac:spMkLst>
            <pc:docMk/>
            <pc:sldMk cId="3148733716" sldId="262"/>
            <ac:spMk id="2" creationId="{0DC8E74A-8FBA-48C4-A822-E3ADE557B88C}"/>
          </ac:spMkLst>
        </pc:spChg>
        <pc:spChg chg="mod">
          <ac:chgData name="Souporno Ghosh" userId="e9e722df7c9c76e5" providerId="LiveId" clId="{7E4CF494-4069-4614-9DAF-4322F70DDEBD}" dt="2021-03-27T20:53:23.462" v="5088" actId="20577"/>
          <ac:spMkLst>
            <pc:docMk/>
            <pc:sldMk cId="3148733716" sldId="262"/>
            <ac:spMk id="3" creationId="{6EA92CA0-D082-4220-A25D-35242FF375F5}"/>
          </ac:spMkLst>
        </pc:spChg>
        <pc:picChg chg="add del mod">
          <ac:chgData name="Souporno Ghosh" userId="e9e722df7c9c76e5" providerId="LiveId" clId="{7E4CF494-4069-4614-9DAF-4322F70DDEBD}" dt="2021-03-27T15:40:27.533" v="2058" actId="478"/>
          <ac:picMkLst>
            <pc:docMk/>
            <pc:sldMk cId="3148733716" sldId="262"/>
            <ac:picMk id="4" creationId="{D5E65E33-B36B-40F6-91E5-EB45CEB3B9A2}"/>
          </ac:picMkLst>
        </pc:picChg>
      </pc:sldChg>
      <pc:sldChg chg="modSp new mod setBg modAnim">
        <pc:chgData name="Souporno Ghosh" userId="e9e722df7c9c76e5" providerId="LiveId" clId="{7E4CF494-4069-4614-9DAF-4322F70DDEBD}" dt="2021-03-27T15:06:25.349" v="2057"/>
        <pc:sldMkLst>
          <pc:docMk/>
          <pc:sldMk cId="1737215722" sldId="263"/>
        </pc:sldMkLst>
        <pc:spChg chg="mod">
          <ac:chgData name="Souporno Ghosh" userId="e9e722df7c9c76e5" providerId="LiveId" clId="{7E4CF494-4069-4614-9DAF-4322F70DDEBD}" dt="2021-03-27T14:38:22.842" v="1951"/>
          <ac:spMkLst>
            <pc:docMk/>
            <pc:sldMk cId="1737215722" sldId="263"/>
            <ac:spMk id="2" creationId="{C5B74EA3-70A7-4D58-A313-F6A23AE5AE60}"/>
          </ac:spMkLst>
        </pc:spChg>
        <pc:spChg chg="mod">
          <ac:chgData name="Souporno Ghosh" userId="e9e722df7c9c76e5" providerId="LiveId" clId="{7E4CF494-4069-4614-9DAF-4322F70DDEBD}" dt="2021-03-27T15:06:07.736" v="2056" actId="20577"/>
          <ac:spMkLst>
            <pc:docMk/>
            <pc:sldMk cId="1737215722" sldId="263"/>
            <ac:spMk id="3" creationId="{409F4B5A-1492-49E3-B2C9-138CE0C0895E}"/>
          </ac:spMkLst>
        </pc:spChg>
      </pc:sldChg>
      <pc:sldChg chg="modSp new del mod">
        <pc:chgData name="Souporno Ghosh" userId="e9e722df7c9c76e5" providerId="LiveId" clId="{7E4CF494-4069-4614-9DAF-4322F70DDEBD}" dt="2021-03-27T13:14:50.530" v="1787" actId="47"/>
        <pc:sldMkLst>
          <pc:docMk/>
          <pc:sldMk cId="353132920" sldId="264"/>
        </pc:sldMkLst>
        <pc:spChg chg="mod">
          <ac:chgData name="Souporno Ghosh" userId="e9e722df7c9c76e5" providerId="LiveId" clId="{7E4CF494-4069-4614-9DAF-4322F70DDEBD}" dt="2021-03-26T16:55:27.743" v="1614" actId="20577"/>
          <ac:spMkLst>
            <pc:docMk/>
            <pc:sldMk cId="353132920" sldId="264"/>
            <ac:spMk id="2" creationId="{ED6B1ED7-9AF7-48E9-91F7-11DA2210943E}"/>
          </ac:spMkLst>
        </pc:spChg>
      </pc:sldChg>
      <pc:sldChg chg="new del">
        <pc:chgData name="Souporno Ghosh" userId="e9e722df7c9c76e5" providerId="LiveId" clId="{7E4CF494-4069-4614-9DAF-4322F70DDEBD}" dt="2021-03-24T19:04:21.313" v="318" actId="680"/>
        <pc:sldMkLst>
          <pc:docMk/>
          <pc:sldMk cId="4175159345" sldId="264"/>
        </pc:sldMkLst>
      </pc:sldChg>
      <pc:sldChg chg="modSp new mod">
        <pc:chgData name="Souporno Ghosh" userId="e9e722df7c9c76e5" providerId="LiveId" clId="{7E4CF494-4069-4614-9DAF-4322F70DDEBD}" dt="2021-03-27T14:38:22.842" v="1951"/>
        <pc:sldMkLst>
          <pc:docMk/>
          <pc:sldMk cId="1740807983" sldId="265"/>
        </pc:sldMkLst>
        <pc:spChg chg="mod">
          <ac:chgData name="Souporno Ghosh" userId="e9e722df7c9c76e5" providerId="LiveId" clId="{7E4CF494-4069-4614-9DAF-4322F70DDEBD}" dt="2021-03-27T14:38:22.842" v="1951"/>
          <ac:spMkLst>
            <pc:docMk/>
            <pc:sldMk cId="1740807983" sldId="265"/>
            <ac:spMk id="2" creationId="{DBCC1EB3-BDD3-4D3F-A6DA-32CA58C394B5}"/>
          </ac:spMkLst>
        </pc:spChg>
        <pc:spChg chg="mod">
          <ac:chgData name="Souporno Ghosh" userId="e9e722df7c9c76e5" providerId="LiveId" clId="{7E4CF494-4069-4614-9DAF-4322F70DDEBD}" dt="2021-03-27T14:38:22.842" v="1951"/>
          <ac:spMkLst>
            <pc:docMk/>
            <pc:sldMk cId="1740807983" sldId="265"/>
            <ac:spMk id="3" creationId="{4DEB95E1-32C5-408A-AA5D-D2891327DA28}"/>
          </ac:spMkLst>
        </pc:spChg>
      </pc:sldChg>
      <pc:sldChg chg="modSp new mod modAnim">
        <pc:chgData name="Souporno Ghosh" userId="e9e722df7c9c76e5" providerId="LiveId" clId="{7E4CF494-4069-4614-9DAF-4322F70DDEBD}" dt="2021-03-27T14:38:22.842" v="1951"/>
        <pc:sldMkLst>
          <pc:docMk/>
          <pc:sldMk cId="1716320188" sldId="266"/>
        </pc:sldMkLst>
        <pc:spChg chg="mod">
          <ac:chgData name="Souporno Ghosh" userId="e9e722df7c9c76e5" providerId="LiveId" clId="{7E4CF494-4069-4614-9DAF-4322F70DDEBD}" dt="2021-03-27T14:38:22.842" v="1951"/>
          <ac:spMkLst>
            <pc:docMk/>
            <pc:sldMk cId="1716320188" sldId="266"/>
            <ac:spMk id="2" creationId="{6D8269B7-E799-4838-AD49-925420035CB4}"/>
          </ac:spMkLst>
        </pc:spChg>
        <pc:spChg chg="mod">
          <ac:chgData name="Souporno Ghosh" userId="e9e722df7c9c76e5" providerId="LiveId" clId="{7E4CF494-4069-4614-9DAF-4322F70DDEBD}" dt="2021-03-27T14:38:22.842" v="1951"/>
          <ac:spMkLst>
            <pc:docMk/>
            <pc:sldMk cId="1716320188" sldId="266"/>
            <ac:spMk id="3" creationId="{316EA5F6-470D-4404-A64D-43C58B55C5A6}"/>
          </ac:spMkLst>
        </pc:spChg>
      </pc:sldChg>
      <pc:sldChg chg="modSp new mod ord modAnim modNotesTx">
        <pc:chgData name="Souporno Ghosh" userId="e9e722df7c9c76e5" providerId="LiveId" clId="{7E4CF494-4069-4614-9DAF-4322F70DDEBD}" dt="2021-03-27T21:00:55.664" v="5424" actId="20577"/>
        <pc:sldMkLst>
          <pc:docMk/>
          <pc:sldMk cId="3098385368" sldId="267"/>
        </pc:sldMkLst>
        <pc:spChg chg="mod">
          <ac:chgData name="Souporno Ghosh" userId="e9e722df7c9c76e5" providerId="LiveId" clId="{7E4CF494-4069-4614-9DAF-4322F70DDEBD}" dt="2021-03-27T14:38:22.842" v="1951"/>
          <ac:spMkLst>
            <pc:docMk/>
            <pc:sldMk cId="3098385368" sldId="267"/>
            <ac:spMk id="2" creationId="{323FA6F3-109C-4DE0-B86F-5C0467EBD8FD}"/>
          </ac:spMkLst>
        </pc:spChg>
        <pc:spChg chg="mod">
          <ac:chgData name="Souporno Ghosh" userId="e9e722df7c9c76e5" providerId="LiveId" clId="{7E4CF494-4069-4614-9DAF-4322F70DDEBD}" dt="2021-03-27T20:44:25.980" v="4641" actId="313"/>
          <ac:spMkLst>
            <pc:docMk/>
            <pc:sldMk cId="3098385368" sldId="267"/>
            <ac:spMk id="3" creationId="{46EF48B6-9995-458D-AA70-B7B974D14D25}"/>
          </ac:spMkLst>
        </pc:spChg>
      </pc:sldChg>
      <pc:sldChg chg="modSp new mod ord modNotesTx">
        <pc:chgData name="Souporno Ghosh" userId="e9e722df7c9c76e5" providerId="LiveId" clId="{7E4CF494-4069-4614-9DAF-4322F70DDEBD}" dt="2021-03-27T21:15:57.564" v="5873" actId="20577"/>
        <pc:sldMkLst>
          <pc:docMk/>
          <pc:sldMk cId="817125723" sldId="268"/>
        </pc:sldMkLst>
        <pc:spChg chg="mod">
          <ac:chgData name="Souporno Ghosh" userId="e9e722df7c9c76e5" providerId="LiveId" clId="{7E4CF494-4069-4614-9DAF-4322F70DDEBD}" dt="2021-03-27T14:38:22.842" v="1951"/>
          <ac:spMkLst>
            <pc:docMk/>
            <pc:sldMk cId="817125723" sldId="268"/>
            <ac:spMk id="2" creationId="{412A804F-D373-469B-BF0E-330FEF49775D}"/>
          </ac:spMkLst>
        </pc:spChg>
        <pc:spChg chg="mod">
          <ac:chgData name="Souporno Ghosh" userId="e9e722df7c9c76e5" providerId="LiveId" clId="{7E4CF494-4069-4614-9DAF-4322F70DDEBD}" dt="2021-03-27T21:13:36.767" v="5716" actId="20577"/>
          <ac:spMkLst>
            <pc:docMk/>
            <pc:sldMk cId="817125723" sldId="268"/>
            <ac:spMk id="3" creationId="{8258DF25-4811-4199-84D3-FE57EA47BE57}"/>
          </ac:spMkLst>
        </pc:spChg>
      </pc:sldChg>
      <pc:sldChg chg="addSp delSp modSp new del mod">
        <pc:chgData name="Souporno Ghosh" userId="e9e722df7c9c76e5" providerId="LiveId" clId="{7E4CF494-4069-4614-9DAF-4322F70DDEBD}" dt="2021-03-26T16:54:36.071" v="1572" actId="47"/>
        <pc:sldMkLst>
          <pc:docMk/>
          <pc:sldMk cId="1261631755" sldId="269"/>
        </pc:sldMkLst>
        <pc:spChg chg="mod">
          <ac:chgData name="Souporno Ghosh" userId="e9e722df7c9c76e5" providerId="LiveId" clId="{7E4CF494-4069-4614-9DAF-4322F70DDEBD}" dt="2021-03-26T16:54:16.460" v="1559"/>
          <ac:spMkLst>
            <pc:docMk/>
            <pc:sldMk cId="1261631755" sldId="269"/>
            <ac:spMk id="2" creationId="{F61C0E6E-3487-4602-871B-22C06D1D19F2}"/>
          </ac:spMkLst>
        </pc:spChg>
        <pc:spChg chg="add del">
          <ac:chgData name="Souporno Ghosh" userId="e9e722df7c9c76e5" providerId="LiveId" clId="{7E4CF494-4069-4614-9DAF-4322F70DDEBD}" dt="2021-03-26T16:54:19.066" v="1567"/>
          <ac:spMkLst>
            <pc:docMk/>
            <pc:sldMk cId="1261631755" sldId="269"/>
            <ac:spMk id="3" creationId="{8F45C909-AECB-46C8-91B0-00D2F9871FAF}"/>
          </ac:spMkLst>
        </pc:spChg>
        <pc:spChg chg="mod">
          <ac:chgData name="Souporno Ghosh" userId="e9e722df7c9c76e5" providerId="LiveId" clId="{7E4CF494-4069-4614-9DAF-4322F70DDEBD}" dt="2021-03-26T16:54:17.478" v="1562"/>
          <ac:spMkLst>
            <pc:docMk/>
            <pc:sldMk cId="1261631755" sldId="269"/>
            <ac:spMk id="4" creationId="{2414A1D7-E70F-4218-B0C1-554FF727EC94}"/>
          </ac:spMkLst>
        </pc:spChg>
        <pc:picChg chg="add del mod">
          <ac:chgData name="Souporno Ghosh" userId="e9e722df7c9c76e5" providerId="LiveId" clId="{7E4CF494-4069-4614-9DAF-4322F70DDEBD}" dt="2021-03-26T16:54:19.066" v="1567"/>
          <ac:picMkLst>
            <pc:docMk/>
            <pc:sldMk cId="1261631755" sldId="269"/>
            <ac:picMk id="5" creationId="{A075E1F1-9B55-42D2-9358-6BB4BBB2143F}"/>
          </ac:picMkLst>
        </pc:picChg>
      </pc:sldChg>
      <pc:sldChg chg="addSp delSp modSp new mod">
        <pc:chgData name="Souporno Ghosh" userId="e9e722df7c9c76e5" providerId="LiveId" clId="{7E4CF494-4069-4614-9DAF-4322F70DDEBD}" dt="2021-03-26T17:07:45.758" v="1785" actId="1076"/>
        <pc:sldMkLst>
          <pc:docMk/>
          <pc:sldMk cId="1510136491" sldId="269"/>
        </pc:sldMkLst>
        <pc:spChg chg="mod">
          <ac:chgData name="Souporno Ghosh" userId="e9e722df7c9c76e5" providerId="LiveId" clId="{7E4CF494-4069-4614-9DAF-4322F70DDEBD}" dt="2021-03-26T17:00:40.051" v="1699" actId="20577"/>
          <ac:spMkLst>
            <pc:docMk/>
            <pc:sldMk cId="1510136491" sldId="269"/>
            <ac:spMk id="2" creationId="{9166B2DA-65B0-4CCB-A4D1-561F9792A84A}"/>
          </ac:spMkLst>
        </pc:spChg>
        <pc:spChg chg="del">
          <ac:chgData name="Souporno Ghosh" userId="e9e722df7c9c76e5" providerId="LiveId" clId="{7E4CF494-4069-4614-9DAF-4322F70DDEBD}" dt="2021-03-26T17:00:11.118" v="1676" actId="1032"/>
          <ac:spMkLst>
            <pc:docMk/>
            <pc:sldMk cId="1510136491" sldId="269"/>
            <ac:spMk id="3" creationId="{BC3B383D-E45D-4219-BDD0-539374D41308}"/>
          </ac:spMkLst>
        </pc:spChg>
        <pc:spChg chg="add mod">
          <ac:chgData name="Souporno Ghosh" userId="e9e722df7c9c76e5" providerId="LiveId" clId="{7E4CF494-4069-4614-9DAF-4322F70DDEBD}" dt="2021-03-26T17:07:45.758" v="1785" actId="1076"/>
          <ac:spMkLst>
            <pc:docMk/>
            <pc:sldMk cId="1510136491" sldId="269"/>
            <ac:spMk id="6" creationId="{60E45A0A-05A8-47C5-AFCA-94F0FEA1E6EF}"/>
          </ac:spMkLst>
        </pc:spChg>
        <pc:graphicFrameChg chg="add del mod modGraphic">
          <ac:chgData name="Souporno Ghosh" userId="e9e722df7c9c76e5" providerId="LiveId" clId="{7E4CF494-4069-4614-9DAF-4322F70DDEBD}" dt="2021-03-26T17:06:27.297" v="1771" actId="478"/>
          <ac:graphicFrameMkLst>
            <pc:docMk/>
            <pc:sldMk cId="1510136491" sldId="269"/>
            <ac:graphicFrameMk id="4" creationId="{A1CDB85A-13B7-413D-8D15-6681AE417D9B}"/>
          </ac:graphicFrameMkLst>
        </pc:graphicFrameChg>
      </pc:sldChg>
      <pc:sldChg chg="addSp delSp modSp new mod ord modAnim">
        <pc:chgData name="Souporno Ghosh" userId="e9e722df7c9c76e5" providerId="LiveId" clId="{7E4CF494-4069-4614-9DAF-4322F70DDEBD}" dt="2021-03-27T17:47:54.093" v="2681"/>
        <pc:sldMkLst>
          <pc:docMk/>
          <pc:sldMk cId="305898157" sldId="270"/>
        </pc:sldMkLst>
        <pc:spChg chg="mod">
          <ac:chgData name="Souporno Ghosh" userId="e9e722df7c9c76e5" providerId="LiveId" clId="{7E4CF494-4069-4614-9DAF-4322F70DDEBD}" dt="2021-03-27T16:40:18.538" v="2377"/>
          <ac:spMkLst>
            <pc:docMk/>
            <pc:sldMk cId="305898157" sldId="270"/>
            <ac:spMk id="2" creationId="{381CC4B7-5A8D-4F09-91BF-BC61DC7733A9}"/>
          </ac:spMkLst>
        </pc:spChg>
        <pc:spChg chg="del mod">
          <ac:chgData name="Souporno Ghosh" userId="e9e722df7c9c76e5" providerId="LiveId" clId="{7E4CF494-4069-4614-9DAF-4322F70DDEBD}" dt="2021-03-27T16:19:04.892" v="2244"/>
          <ac:spMkLst>
            <pc:docMk/>
            <pc:sldMk cId="305898157" sldId="270"/>
            <ac:spMk id="3" creationId="{C220D63B-EC69-4EA9-9819-1F982DA39252}"/>
          </ac:spMkLst>
        </pc:spChg>
        <pc:spChg chg="add del mod">
          <ac:chgData name="Souporno Ghosh" userId="e9e722df7c9c76e5" providerId="LiveId" clId="{7E4CF494-4069-4614-9DAF-4322F70DDEBD}" dt="2021-03-27T17:36:26.696" v="2550"/>
          <ac:spMkLst>
            <pc:docMk/>
            <pc:sldMk cId="305898157" sldId="270"/>
            <ac:spMk id="6" creationId="{A589C623-B13B-4A35-907E-433CC9B92945}"/>
          </ac:spMkLst>
        </pc:spChg>
        <pc:spChg chg="add del mod">
          <ac:chgData name="Souporno Ghosh" userId="e9e722df7c9c76e5" providerId="LiveId" clId="{7E4CF494-4069-4614-9DAF-4322F70DDEBD}" dt="2021-03-27T17:37:21.040" v="2556"/>
          <ac:spMkLst>
            <pc:docMk/>
            <pc:sldMk cId="305898157" sldId="270"/>
            <ac:spMk id="8" creationId="{39574932-683C-4D5F-B6AC-C564D1E77427}"/>
          </ac:spMkLst>
        </pc:spChg>
        <pc:spChg chg="add del mod">
          <ac:chgData name="Souporno Ghosh" userId="e9e722df7c9c76e5" providerId="LiveId" clId="{7E4CF494-4069-4614-9DAF-4322F70DDEBD}" dt="2021-03-27T17:39:21.043" v="2565" actId="478"/>
          <ac:spMkLst>
            <pc:docMk/>
            <pc:sldMk cId="305898157" sldId="270"/>
            <ac:spMk id="9" creationId="{AA9736C4-52EB-4D02-843C-D6141648FFFF}"/>
          </ac:spMkLst>
        </pc:spChg>
        <pc:spChg chg="add mod">
          <ac:chgData name="Souporno Ghosh" userId="e9e722df7c9c76e5" providerId="LiveId" clId="{7E4CF494-4069-4614-9DAF-4322F70DDEBD}" dt="2021-03-27T17:47:11.786" v="2679" actId="1076"/>
          <ac:spMkLst>
            <pc:docMk/>
            <pc:sldMk cId="305898157" sldId="270"/>
            <ac:spMk id="10" creationId="{1A67521B-64CB-48B3-8BE6-4266D7A00D42}"/>
          </ac:spMkLst>
        </pc:spChg>
        <pc:spChg chg="add mod">
          <ac:chgData name="Souporno Ghosh" userId="e9e722df7c9c76e5" providerId="LiveId" clId="{7E4CF494-4069-4614-9DAF-4322F70DDEBD}" dt="2021-03-27T17:47:15.193" v="2680" actId="1076"/>
          <ac:spMkLst>
            <pc:docMk/>
            <pc:sldMk cId="305898157" sldId="270"/>
            <ac:spMk id="11" creationId="{B3A05D9E-0FEE-48F3-AAE1-3875A3A66803}"/>
          </ac:spMkLst>
        </pc:spChg>
        <pc:graphicFrameChg chg="add del mod">
          <ac:chgData name="Souporno Ghosh" userId="e9e722df7c9c76e5" providerId="LiveId" clId="{7E4CF494-4069-4614-9DAF-4322F70DDEBD}" dt="2021-03-27T17:36:20.231" v="2549" actId="478"/>
          <ac:graphicFrameMkLst>
            <pc:docMk/>
            <pc:sldMk cId="305898157" sldId="270"/>
            <ac:graphicFrameMk id="4" creationId="{586DA645-635D-4455-9323-CCBEE4CC7F10}"/>
          </ac:graphicFrameMkLst>
        </pc:graphicFrameChg>
        <pc:graphicFrameChg chg="add mod">
          <ac:chgData name="Souporno Ghosh" userId="e9e722df7c9c76e5" providerId="LiveId" clId="{7E4CF494-4069-4614-9DAF-4322F70DDEBD}" dt="2021-03-27T17:36:40.713" v="2551"/>
          <ac:graphicFrameMkLst>
            <pc:docMk/>
            <pc:sldMk cId="305898157" sldId="270"/>
            <ac:graphicFrameMk id="7" creationId="{C7771313-0677-4C3A-AE9C-FE521CCB0CF9}"/>
          </ac:graphicFrameMkLst>
        </pc:graphicFrameChg>
      </pc:sldChg>
      <pc:sldChg chg="new">
        <pc:chgData name="Souporno Ghosh" userId="e9e722df7c9c76e5" providerId="LiveId" clId="{7E4CF494-4069-4614-9DAF-4322F70DDEBD}" dt="2021-03-26T17:07:51.810" v="1786" actId="680"/>
        <pc:sldMkLst>
          <pc:docMk/>
          <pc:sldMk cId="2499631946" sldId="271"/>
        </pc:sldMkLst>
      </pc:sldChg>
      <pc:sldChg chg="modSp del mod">
        <pc:chgData name="Souporno Ghosh" userId="e9e722df7c9c76e5" providerId="LiveId" clId="{7E4CF494-4069-4614-9DAF-4322F70DDEBD}" dt="2021-03-27T16:18:55.761" v="2243" actId="47"/>
        <pc:sldMkLst>
          <pc:docMk/>
          <pc:sldMk cId="2814224944" sldId="277"/>
        </pc:sldMkLst>
        <pc:spChg chg="mod">
          <ac:chgData name="Souporno Ghosh" userId="e9e722df7c9c76e5" providerId="LiveId" clId="{7E4CF494-4069-4614-9DAF-4322F70DDEBD}" dt="2021-03-27T14:26:52.953" v="1808" actId="27636"/>
          <ac:spMkLst>
            <pc:docMk/>
            <pc:sldMk cId="2814224944" sldId="277"/>
            <ac:spMk id="2" creationId="{FEB1DB65-5D07-4BF5-B13B-F9F7ADF75BFC}"/>
          </ac:spMkLst>
        </pc:spChg>
        <pc:spChg chg="mod">
          <ac:chgData name="Souporno Ghosh" userId="e9e722df7c9c76e5" providerId="LiveId" clId="{7E4CF494-4069-4614-9DAF-4322F70DDEBD}" dt="2021-03-27T14:38:19.482" v="1946" actId="27636"/>
          <ac:spMkLst>
            <pc:docMk/>
            <pc:sldMk cId="2814224944" sldId="277"/>
            <ac:spMk id="3" creationId="{51C31B64-8BBB-4289-A9CA-B5659A1A566C}"/>
          </ac:spMkLst>
        </pc:spChg>
      </pc:sldChg>
      <pc:sldChg chg="modSp new del">
        <pc:chgData name="Souporno Ghosh" userId="e9e722df7c9c76e5" providerId="LiveId" clId="{7E4CF494-4069-4614-9DAF-4322F70DDEBD}" dt="2021-03-27T14:33:43.362" v="1939" actId="47"/>
        <pc:sldMkLst>
          <pc:docMk/>
          <pc:sldMk cId="2888426011" sldId="278"/>
        </pc:sldMkLst>
        <pc:spChg chg="mod">
          <ac:chgData name="Souporno Ghosh" userId="e9e722df7c9c76e5" providerId="LiveId" clId="{7E4CF494-4069-4614-9DAF-4322F70DDEBD}" dt="2021-03-27T14:27:13.725" v="1811"/>
          <ac:spMkLst>
            <pc:docMk/>
            <pc:sldMk cId="2888426011" sldId="278"/>
            <ac:spMk id="2" creationId="{1CAA6EA5-33E0-4CED-9C1A-7229013DBBE5}"/>
          </ac:spMkLst>
        </pc:spChg>
        <pc:spChg chg="mod">
          <ac:chgData name="Souporno Ghosh" userId="e9e722df7c9c76e5" providerId="LiveId" clId="{7E4CF494-4069-4614-9DAF-4322F70DDEBD}" dt="2021-03-27T14:27:13.725" v="1811"/>
          <ac:spMkLst>
            <pc:docMk/>
            <pc:sldMk cId="2888426011" sldId="278"/>
            <ac:spMk id="3" creationId="{70FB86D2-09A0-4DB1-BAC4-BC82EE9AC866}"/>
          </ac:spMkLst>
        </pc:spChg>
      </pc:sldChg>
      <pc:sldChg chg="addSp delSp modSp new mod ord modAnim">
        <pc:chgData name="Souporno Ghosh" userId="e9e722df7c9c76e5" providerId="LiveId" clId="{7E4CF494-4069-4614-9DAF-4322F70DDEBD}" dt="2021-03-27T19:35:06.279" v="2744"/>
        <pc:sldMkLst>
          <pc:docMk/>
          <pc:sldMk cId="3810235705" sldId="278"/>
        </pc:sldMkLst>
        <pc:spChg chg="mod">
          <ac:chgData name="Souporno Ghosh" userId="e9e722df7c9c76e5" providerId="LiveId" clId="{7E4CF494-4069-4614-9DAF-4322F70DDEBD}" dt="2021-03-27T15:40:45.602" v="2060"/>
          <ac:spMkLst>
            <pc:docMk/>
            <pc:sldMk cId="3810235705" sldId="278"/>
            <ac:spMk id="2" creationId="{CE51A40E-D0D7-4759-8855-FADCCCD95BC4}"/>
          </ac:spMkLst>
        </pc:spChg>
        <pc:spChg chg="del mod">
          <ac:chgData name="Souporno Ghosh" userId="e9e722df7c9c76e5" providerId="LiveId" clId="{7E4CF494-4069-4614-9DAF-4322F70DDEBD}" dt="2021-03-27T15:41:08.550" v="2063"/>
          <ac:spMkLst>
            <pc:docMk/>
            <pc:sldMk cId="3810235705" sldId="278"/>
            <ac:spMk id="3" creationId="{F2C31355-98C5-4867-BBB5-FECCBF18FB06}"/>
          </ac:spMkLst>
        </pc:spChg>
        <pc:picChg chg="add mod">
          <ac:chgData name="Souporno Ghosh" userId="e9e722df7c9c76e5" providerId="LiveId" clId="{7E4CF494-4069-4614-9DAF-4322F70DDEBD}" dt="2021-03-27T19:35:06.279" v="2744"/>
          <ac:picMkLst>
            <pc:docMk/>
            <pc:sldMk cId="3810235705" sldId="278"/>
            <ac:picMk id="1026" creationId="{D0B9762A-1318-40FE-A2A3-0CDFED3799FE}"/>
          </ac:picMkLst>
        </pc:picChg>
      </pc:sldChg>
      <pc:sldChg chg="addSp delSp modSp new mod modAnim">
        <pc:chgData name="Souporno Ghosh" userId="e9e722df7c9c76e5" providerId="LiveId" clId="{7E4CF494-4069-4614-9DAF-4322F70DDEBD}" dt="2021-03-27T16:18:31.387" v="2242"/>
        <pc:sldMkLst>
          <pc:docMk/>
          <pc:sldMk cId="504420857" sldId="279"/>
        </pc:sldMkLst>
        <pc:spChg chg="mod">
          <ac:chgData name="Souporno Ghosh" userId="e9e722df7c9c76e5" providerId="LiveId" clId="{7E4CF494-4069-4614-9DAF-4322F70DDEBD}" dt="2021-03-27T15:51:57.554" v="2074"/>
          <ac:spMkLst>
            <pc:docMk/>
            <pc:sldMk cId="504420857" sldId="279"/>
            <ac:spMk id="2" creationId="{A34ECD71-1A3F-4744-BCDD-532A7F7A12C4}"/>
          </ac:spMkLst>
        </pc:spChg>
        <pc:spChg chg="del">
          <ac:chgData name="Souporno Ghosh" userId="e9e722df7c9c76e5" providerId="LiveId" clId="{7E4CF494-4069-4614-9DAF-4322F70DDEBD}" dt="2021-03-27T15:49:00.996" v="2069" actId="1032"/>
          <ac:spMkLst>
            <pc:docMk/>
            <pc:sldMk cId="504420857" sldId="279"/>
            <ac:spMk id="3" creationId="{750EA762-B4C1-4D8E-9B03-CC3D0F6F4067}"/>
          </ac:spMkLst>
        </pc:spChg>
        <pc:spChg chg="add del mod">
          <ac:chgData name="Souporno Ghosh" userId="e9e722df7c9c76e5" providerId="LiveId" clId="{7E4CF494-4069-4614-9DAF-4322F70DDEBD}" dt="2021-03-27T15:56:52.746" v="2103" actId="11529"/>
          <ac:spMkLst>
            <pc:docMk/>
            <pc:sldMk cId="504420857" sldId="279"/>
            <ac:spMk id="5" creationId="{6EE7AA17-0ED2-4C09-BD59-5D5E1FADEFBE}"/>
          </ac:spMkLst>
        </pc:spChg>
        <pc:graphicFrameChg chg="add del mod modGraphic">
          <ac:chgData name="Souporno Ghosh" userId="e9e722df7c9c76e5" providerId="LiveId" clId="{7E4CF494-4069-4614-9DAF-4322F70DDEBD}" dt="2021-03-27T16:17:31.365" v="2238"/>
          <ac:graphicFrameMkLst>
            <pc:docMk/>
            <pc:sldMk cId="504420857" sldId="279"/>
            <ac:graphicFrameMk id="4" creationId="{BFB5D6B5-5C3C-4C69-9181-153A71042983}"/>
          </ac:graphicFrameMkLst>
        </pc:graphicFrameChg>
      </pc:sldChg>
      <pc:sldChg chg="new del">
        <pc:chgData name="Souporno Ghosh" userId="e9e722df7c9c76e5" providerId="LiveId" clId="{7E4CF494-4069-4614-9DAF-4322F70DDEBD}" dt="2021-03-27T16:43:39.927" v="2387" actId="680"/>
        <pc:sldMkLst>
          <pc:docMk/>
          <pc:sldMk cId="924056011" sldId="280"/>
        </pc:sldMkLst>
      </pc:sldChg>
      <pc:sldChg chg="addSp delSp modSp new add del mod modAnim">
        <pc:chgData name="Souporno Ghosh" userId="e9e722df7c9c76e5" providerId="LiveId" clId="{7E4CF494-4069-4614-9DAF-4322F70DDEBD}" dt="2021-03-27T16:41:41.544" v="2379" actId="47"/>
        <pc:sldMkLst>
          <pc:docMk/>
          <pc:sldMk cId="947826501" sldId="280"/>
        </pc:sldMkLst>
        <pc:spChg chg="mod">
          <ac:chgData name="Souporno Ghosh" userId="e9e722df7c9c76e5" providerId="LiveId" clId="{7E4CF494-4069-4614-9DAF-4322F70DDEBD}" dt="2021-03-27T16:20:45.473" v="2252"/>
          <ac:spMkLst>
            <pc:docMk/>
            <pc:sldMk cId="947826501" sldId="280"/>
            <ac:spMk id="2" creationId="{7F297428-F193-471F-B41B-CA37756D9E1B}"/>
          </ac:spMkLst>
        </pc:spChg>
        <pc:spChg chg="del">
          <ac:chgData name="Souporno Ghosh" userId="e9e722df7c9c76e5" providerId="LiveId" clId="{7E4CF494-4069-4614-9DAF-4322F70DDEBD}" dt="2021-03-27T16:21:52.911" v="2253"/>
          <ac:spMkLst>
            <pc:docMk/>
            <pc:sldMk cId="947826501" sldId="280"/>
            <ac:spMk id="3" creationId="{8A4990C5-366E-450A-A74B-E355C3F1880E}"/>
          </ac:spMkLst>
        </pc:spChg>
        <pc:graphicFrameChg chg="add mod">
          <ac:chgData name="Souporno Ghosh" userId="e9e722df7c9c76e5" providerId="LiveId" clId="{7E4CF494-4069-4614-9DAF-4322F70DDEBD}" dt="2021-03-27T16:36:23.104" v="2353"/>
          <ac:graphicFrameMkLst>
            <pc:docMk/>
            <pc:sldMk cId="947826501" sldId="280"/>
            <ac:graphicFrameMk id="4" creationId="{D42AD412-380C-4A2A-BF0A-625767714527}"/>
          </ac:graphicFrameMkLst>
        </pc:graphicFrameChg>
      </pc:sldChg>
      <pc:sldChg chg="addSp modSp new mod modAnim">
        <pc:chgData name="Souporno Ghosh" userId="e9e722df7c9c76e5" providerId="LiveId" clId="{7E4CF494-4069-4614-9DAF-4322F70DDEBD}" dt="2021-03-27T19:41:35.781" v="2844" actId="1076"/>
        <pc:sldMkLst>
          <pc:docMk/>
          <pc:sldMk cId="4256072562" sldId="280"/>
        </pc:sldMkLst>
        <pc:spChg chg="mod">
          <ac:chgData name="Souporno Ghosh" userId="e9e722df7c9c76e5" providerId="LiveId" clId="{7E4CF494-4069-4614-9DAF-4322F70DDEBD}" dt="2021-03-27T19:04:38.543" v="2705" actId="2711"/>
          <ac:spMkLst>
            <pc:docMk/>
            <pc:sldMk cId="4256072562" sldId="280"/>
            <ac:spMk id="2" creationId="{5A81B017-AA8B-472D-8B72-92C728D97214}"/>
          </ac:spMkLst>
        </pc:spChg>
        <pc:spChg chg="mod">
          <ac:chgData name="Souporno Ghosh" userId="e9e722df7c9c76e5" providerId="LiveId" clId="{7E4CF494-4069-4614-9DAF-4322F70DDEBD}" dt="2021-03-27T19:41:25.025" v="2842" actId="14100"/>
          <ac:spMkLst>
            <pc:docMk/>
            <pc:sldMk cId="4256072562" sldId="280"/>
            <ac:spMk id="3" creationId="{2FA7B3D6-06DB-4E01-B2C3-A26A71BA6D7E}"/>
          </ac:spMkLst>
        </pc:spChg>
        <pc:picChg chg="add mod">
          <ac:chgData name="Souporno Ghosh" userId="e9e722df7c9c76e5" providerId="LiveId" clId="{7E4CF494-4069-4614-9DAF-4322F70DDEBD}" dt="2021-03-27T19:41:35.781" v="2844" actId="1076"/>
          <ac:picMkLst>
            <pc:docMk/>
            <pc:sldMk cId="4256072562" sldId="280"/>
            <ac:picMk id="4" creationId="{53B108B5-B7A6-41A5-BC0E-745E2B8BB091}"/>
          </ac:picMkLst>
        </pc:picChg>
      </pc:sldChg>
      <pc:sldMasterChg chg="setBg">
        <pc:chgData name="Souporno Ghosh" userId="e9e722df7c9c76e5" providerId="LiveId" clId="{7E4CF494-4069-4614-9DAF-4322F70DDEBD}" dt="2021-03-27T14:27:36.054" v="1817"/>
        <pc:sldMasterMkLst>
          <pc:docMk/>
          <pc:sldMasterMk cId="3585260669" sldId="2147483689"/>
        </pc:sldMasterMkLst>
      </pc:sldMasterChg>
      <pc:sldMasterChg chg="setBg modSldLayout">
        <pc:chgData name="Souporno Ghosh" userId="e9e722df7c9c76e5" providerId="LiveId" clId="{7E4CF494-4069-4614-9DAF-4322F70DDEBD}" dt="2021-03-27T14:46:06.068" v="1985"/>
        <pc:sldMasterMkLst>
          <pc:docMk/>
          <pc:sldMasterMk cId="2138543429" sldId="2147483731"/>
        </pc:sldMasterMkLst>
        <pc:sldLayoutChg chg="setBg">
          <pc:chgData name="Souporno Ghosh" userId="e9e722df7c9c76e5" providerId="LiveId" clId="{7E4CF494-4069-4614-9DAF-4322F70DDEBD}" dt="2021-03-27T14:46:06.068" v="1985"/>
          <pc:sldLayoutMkLst>
            <pc:docMk/>
            <pc:sldMasterMk cId="2138543429" sldId="2147483731"/>
            <pc:sldLayoutMk cId="2760594570" sldId="2147483732"/>
          </pc:sldLayoutMkLst>
        </pc:sldLayoutChg>
        <pc:sldLayoutChg chg="setBg">
          <pc:chgData name="Souporno Ghosh" userId="e9e722df7c9c76e5" providerId="LiveId" clId="{7E4CF494-4069-4614-9DAF-4322F70DDEBD}" dt="2021-03-27T14:46:06.068" v="1985"/>
          <pc:sldLayoutMkLst>
            <pc:docMk/>
            <pc:sldMasterMk cId="2138543429" sldId="2147483731"/>
            <pc:sldLayoutMk cId="795933344" sldId="2147483733"/>
          </pc:sldLayoutMkLst>
        </pc:sldLayoutChg>
        <pc:sldLayoutChg chg="setBg">
          <pc:chgData name="Souporno Ghosh" userId="e9e722df7c9c76e5" providerId="LiveId" clId="{7E4CF494-4069-4614-9DAF-4322F70DDEBD}" dt="2021-03-27T14:46:06.068" v="1985"/>
          <pc:sldLayoutMkLst>
            <pc:docMk/>
            <pc:sldMasterMk cId="2138543429" sldId="2147483731"/>
            <pc:sldLayoutMk cId="1571250063" sldId="2147483734"/>
          </pc:sldLayoutMkLst>
        </pc:sldLayoutChg>
        <pc:sldLayoutChg chg="setBg">
          <pc:chgData name="Souporno Ghosh" userId="e9e722df7c9c76e5" providerId="LiveId" clId="{7E4CF494-4069-4614-9DAF-4322F70DDEBD}" dt="2021-03-27T14:46:06.068" v="1985"/>
          <pc:sldLayoutMkLst>
            <pc:docMk/>
            <pc:sldMasterMk cId="2138543429" sldId="2147483731"/>
            <pc:sldLayoutMk cId="2349233075" sldId="2147483735"/>
          </pc:sldLayoutMkLst>
        </pc:sldLayoutChg>
        <pc:sldLayoutChg chg="setBg">
          <pc:chgData name="Souporno Ghosh" userId="e9e722df7c9c76e5" providerId="LiveId" clId="{7E4CF494-4069-4614-9DAF-4322F70DDEBD}" dt="2021-03-27T14:46:06.068" v="1985"/>
          <pc:sldLayoutMkLst>
            <pc:docMk/>
            <pc:sldMasterMk cId="2138543429" sldId="2147483731"/>
            <pc:sldLayoutMk cId="2093933903" sldId="2147483736"/>
          </pc:sldLayoutMkLst>
        </pc:sldLayoutChg>
        <pc:sldLayoutChg chg="setBg">
          <pc:chgData name="Souporno Ghosh" userId="e9e722df7c9c76e5" providerId="LiveId" clId="{7E4CF494-4069-4614-9DAF-4322F70DDEBD}" dt="2021-03-27T14:46:06.068" v="1985"/>
          <pc:sldLayoutMkLst>
            <pc:docMk/>
            <pc:sldMasterMk cId="2138543429" sldId="2147483731"/>
            <pc:sldLayoutMk cId="2213013096" sldId="2147483737"/>
          </pc:sldLayoutMkLst>
        </pc:sldLayoutChg>
        <pc:sldLayoutChg chg="setBg">
          <pc:chgData name="Souporno Ghosh" userId="e9e722df7c9c76e5" providerId="LiveId" clId="{7E4CF494-4069-4614-9DAF-4322F70DDEBD}" dt="2021-03-27T14:46:06.068" v="1985"/>
          <pc:sldLayoutMkLst>
            <pc:docMk/>
            <pc:sldMasterMk cId="2138543429" sldId="2147483731"/>
            <pc:sldLayoutMk cId="2456121448" sldId="2147483738"/>
          </pc:sldLayoutMkLst>
        </pc:sldLayoutChg>
        <pc:sldLayoutChg chg="setBg">
          <pc:chgData name="Souporno Ghosh" userId="e9e722df7c9c76e5" providerId="LiveId" clId="{7E4CF494-4069-4614-9DAF-4322F70DDEBD}" dt="2021-03-27T14:46:06.068" v="1985"/>
          <pc:sldLayoutMkLst>
            <pc:docMk/>
            <pc:sldMasterMk cId="2138543429" sldId="2147483731"/>
            <pc:sldLayoutMk cId="3562600922" sldId="2147483739"/>
          </pc:sldLayoutMkLst>
        </pc:sldLayoutChg>
        <pc:sldLayoutChg chg="setBg">
          <pc:chgData name="Souporno Ghosh" userId="e9e722df7c9c76e5" providerId="LiveId" clId="{7E4CF494-4069-4614-9DAF-4322F70DDEBD}" dt="2021-03-27T14:46:06.068" v="1985"/>
          <pc:sldLayoutMkLst>
            <pc:docMk/>
            <pc:sldMasterMk cId="2138543429" sldId="2147483731"/>
            <pc:sldLayoutMk cId="2464079270" sldId="2147483740"/>
          </pc:sldLayoutMkLst>
        </pc:sldLayoutChg>
        <pc:sldLayoutChg chg="setBg">
          <pc:chgData name="Souporno Ghosh" userId="e9e722df7c9c76e5" providerId="LiveId" clId="{7E4CF494-4069-4614-9DAF-4322F70DDEBD}" dt="2021-03-27T14:46:06.068" v="1985"/>
          <pc:sldLayoutMkLst>
            <pc:docMk/>
            <pc:sldMasterMk cId="2138543429" sldId="2147483731"/>
            <pc:sldLayoutMk cId="1834879896" sldId="2147483741"/>
          </pc:sldLayoutMkLst>
        </pc:sldLayoutChg>
        <pc:sldLayoutChg chg="setBg">
          <pc:chgData name="Souporno Ghosh" userId="e9e722df7c9c76e5" providerId="LiveId" clId="{7E4CF494-4069-4614-9DAF-4322F70DDEBD}" dt="2021-03-27T14:46:06.068" v="1985"/>
          <pc:sldLayoutMkLst>
            <pc:docMk/>
            <pc:sldMasterMk cId="2138543429" sldId="2147483731"/>
            <pc:sldLayoutMk cId="2856167283" sldId="214748374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custLinFactNeighborY="-54">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ScaleY="100215" custLinFactX="-100000" custLinFactNeighborX="-100899" custLinFactNeighborY="-54">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301E78-9D88-413A-9E63-0A418F3FDA7C}" type="doc">
      <dgm:prSet loTypeId="urn:microsoft.com/office/officeart/2005/8/layout/process1" loCatId="process" qsTypeId="urn:microsoft.com/office/officeart/2005/8/quickstyle/simple1" qsCatId="simple" csTypeId="urn:microsoft.com/office/officeart/2005/8/colors/accent3_2" csCatId="accent3" phldr="1"/>
      <dgm:spPr/>
    </dgm:pt>
    <dgm:pt modelId="{6F26262C-3B11-4EDD-BFCC-705D34CB650C}">
      <dgm:prSet phldrT="[Text]" custT="1"/>
      <dgm:spPr>
        <a:solidFill>
          <a:schemeClr val="bg2">
            <a:lumMod val="10000"/>
          </a:schemeClr>
        </a:solidFill>
        <a:ln>
          <a:solidFill>
            <a:schemeClr val="tx1"/>
          </a:solidFill>
        </a:ln>
      </dgm:spPr>
      <dgm:t>
        <a:bodyPr/>
        <a:lstStyle/>
        <a:p>
          <a:r>
            <a:rPr lang="en-IN" sz="2800" dirty="0">
              <a:latin typeface="Frank Ruhl Libre" panose="00000500000000000000" pitchFamily="2" charset="-79"/>
              <a:cs typeface="Frank Ruhl Libre" panose="00000500000000000000" pitchFamily="2" charset="-79"/>
            </a:rPr>
            <a:t>Raw Tiff Images</a:t>
          </a:r>
        </a:p>
      </dgm:t>
    </dgm:pt>
    <dgm:pt modelId="{EEE759E7-F891-42E1-B177-3816F8C4ED44}" type="parTrans" cxnId="{5B206A2B-C787-4B96-BF09-FAD783D5ABE9}">
      <dgm:prSet/>
      <dgm:spPr/>
      <dgm:t>
        <a:bodyPr/>
        <a:lstStyle/>
        <a:p>
          <a:endParaRPr lang="en-IN"/>
        </a:p>
      </dgm:t>
    </dgm:pt>
    <dgm:pt modelId="{2541A299-355D-49FF-AD8B-084A413CE0BF}" type="sibTrans" cxnId="{5B206A2B-C787-4B96-BF09-FAD783D5ABE9}">
      <dgm:prSet/>
      <dgm:spPr/>
      <dgm:t>
        <a:bodyPr/>
        <a:lstStyle/>
        <a:p>
          <a:endParaRPr lang="en-IN"/>
        </a:p>
      </dgm:t>
    </dgm:pt>
    <dgm:pt modelId="{83CD00CD-F99C-470C-AD53-83777B118B9B}">
      <dgm:prSet phldrT="[Text]" custT="1"/>
      <dgm:spPr>
        <a:solidFill>
          <a:schemeClr val="bg2">
            <a:lumMod val="50000"/>
          </a:schemeClr>
        </a:solidFill>
        <a:ln>
          <a:solidFill>
            <a:schemeClr val="tx1"/>
          </a:solidFill>
        </a:ln>
      </dgm:spPr>
      <dgm:t>
        <a:bodyPr/>
        <a:lstStyle/>
        <a:p>
          <a:r>
            <a:rPr lang="en-IN" sz="2800" dirty="0">
              <a:latin typeface="Frank Ruhl Libre" panose="00000500000000000000" pitchFamily="2" charset="-79"/>
              <a:cs typeface="Frank Ruhl Libre" panose="00000500000000000000" pitchFamily="2" charset="-79"/>
            </a:rPr>
            <a:t>Normalisation</a:t>
          </a:r>
          <a:endParaRPr lang="en-IN" sz="1800" dirty="0">
            <a:latin typeface="Frank Ruhl Libre" panose="00000500000000000000" pitchFamily="2" charset="-79"/>
            <a:cs typeface="Frank Ruhl Libre" panose="00000500000000000000" pitchFamily="2" charset="-79"/>
          </a:endParaRPr>
        </a:p>
      </dgm:t>
    </dgm:pt>
    <dgm:pt modelId="{7A79AEBE-57A7-4F74-B2AE-A24EC1B2FE09}" type="parTrans" cxnId="{3BA6B986-DBE6-47AD-835E-682142B38BC7}">
      <dgm:prSet/>
      <dgm:spPr/>
      <dgm:t>
        <a:bodyPr/>
        <a:lstStyle/>
        <a:p>
          <a:endParaRPr lang="en-IN"/>
        </a:p>
      </dgm:t>
    </dgm:pt>
    <dgm:pt modelId="{6A6E6F89-5CB2-454D-B7F4-D68C21911F5D}" type="sibTrans" cxnId="{3BA6B986-DBE6-47AD-835E-682142B38BC7}">
      <dgm:prSet/>
      <dgm:spPr/>
      <dgm:t>
        <a:bodyPr/>
        <a:lstStyle/>
        <a:p>
          <a:endParaRPr lang="en-IN"/>
        </a:p>
      </dgm:t>
    </dgm:pt>
    <dgm:pt modelId="{203CDC8F-B6D4-4DB1-9981-A5D1ECC22911}">
      <dgm:prSet phldrT="[Text]" custT="1"/>
      <dgm:spPr>
        <a:solidFill>
          <a:schemeClr val="bg2">
            <a:lumMod val="50000"/>
          </a:schemeClr>
        </a:solidFill>
        <a:ln>
          <a:solidFill>
            <a:schemeClr val="tx1"/>
          </a:solidFill>
        </a:ln>
      </dgm:spPr>
      <dgm:t>
        <a:bodyPr/>
        <a:lstStyle/>
        <a:p>
          <a:r>
            <a:rPr lang="en-IN" sz="1800" dirty="0">
              <a:latin typeface="Frank Ruhl Libre" panose="00000500000000000000" pitchFamily="2" charset="-79"/>
              <a:cs typeface="Frank Ruhl Libre" panose="00000500000000000000" pitchFamily="2" charset="-79"/>
            </a:rPr>
            <a:t>Expansion of dimensions from 3D array to 2D array</a:t>
          </a:r>
        </a:p>
      </dgm:t>
    </dgm:pt>
    <dgm:pt modelId="{3CD7475B-37B4-404B-81E9-A1C64CF0F584}" type="parTrans" cxnId="{F40994E2-FD9C-45BF-8D09-F7337FC8CAC6}">
      <dgm:prSet/>
      <dgm:spPr/>
      <dgm:t>
        <a:bodyPr/>
        <a:lstStyle/>
        <a:p>
          <a:endParaRPr lang="en-IN"/>
        </a:p>
      </dgm:t>
    </dgm:pt>
    <dgm:pt modelId="{3FBA3F25-A64B-4BE8-AF43-9A6C6E9DA7FB}" type="sibTrans" cxnId="{F40994E2-FD9C-45BF-8D09-F7337FC8CAC6}">
      <dgm:prSet/>
      <dgm:spPr/>
      <dgm:t>
        <a:bodyPr/>
        <a:lstStyle/>
        <a:p>
          <a:endParaRPr lang="en-IN"/>
        </a:p>
      </dgm:t>
    </dgm:pt>
    <dgm:pt modelId="{5B40DB01-3F1B-4CCC-B8FF-5C01B04A0C77}">
      <dgm:prSet phldrT="[Text]" custT="1"/>
      <dgm:spPr>
        <a:solidFill>
          <a:schemeClr val="bg2">
            <a:lumMod val="50000"/>
          </a:schemeClr>
        </a:solidFill>
        <a:ln>
          <a:solidFill>
            <a:schemeClr val="tx1"/>
          </a:solidFill>
        </a:ln>
      </dgm:spPr>
      <dgm:t>
        <a:bodyPr/>
        <a:lstStyle/>
        <a:p>
          <a:r>
            <a:rPr lang="en-IN" sz="2400" dirty="0">
              <a:latin typeface="Frank Ruhl Libre" panose="00000500000000000000" pitchFamily="2" charset="-79"/>
              <a:cs typeface="Frank Ruhl Libre" panose="00000500000000000000" pitchFamily="2" charset="-79"/>
            </a:rPr>
            <a:t>Resizing</a:t>
          </a:r>
          <a:endParaRPr lang="en-IN" sz="1800" dirty="0">
            <a:latin typeface="Frank Ruhl Libre" panose="00000500000000000000" pitchFamily="2" charset="-79"/>
            <a:cs typeface="Frank Ruhl Libre" panose="00000500000000000000" pitchFamily="2" charset="-79"/>
          </a:endParaRPr>
        </a:p>
      </dgm:t>
    </dgm:pt>
    <dgm:pt modelId="{4B777E40-1FAE-439A-A7F2-484A8478193B}" type="parTrans" cxnId="{5859D19E-FCCB-4582-AEBC-0FF45D222571}">
      <dgm:prSet/>
      <dgm:spPr/>
      <dgm:t>
        <a:bodyPr/>
        <a:lstStyle/>
        <a:p>
          <a:endParaRPr lang="en-IN"/>
        </a:p>
      </dgm:t>
    </dgm:pt>
    <dgm:pt modelId="{26036FA2-FE3E-42B9-85B5-F5BEF970CF10}" type="sibTrans" cxnId="{5859D19E-FCCB-4582-AEBC-0FF45D222571}">
      <dgm:prSet/>
      <dgm:spPr/>
      <dgm:t>
        <a:bodyPr/>
        <a:lstStyle/>
        <a:p>
          <a:endParaRPr lang="en-IN"/>
        </a:p>
      </dgm:t>
    </dgm:pt>
    <dgm:pt modelId="{D2E7E420-AB7B-4ED9-B455-AA5366CB0930}">
      <dgm:prSet phldrT="[Text]" custT="1"/>
      <dgm:spPr>
        <a:solidFill>
          <a:schemeClr val="bg2">
            <a:lumMod val="10000"/>
          </a:schemeClr>
        </a:solidFill>
        <a:ln>
          <a:solidFill>
            <a:schemeClr val="tx1"/>
          </a:solidFill>
        </a:ln>
      </dgm:spPr>
      <dgm:t>
        <a:bodyPr/>
        <a:lstStyle/>
        <a:p>
          <a:r>
            <a:rPr lang="en-IN" sz="2000" dirty="0">
              <a:latin typeface="Frank Ruhl Libre" panose="00000500000000000000" pitchFamily="2" charset="-79"/>
              <a:cs typeface="Frank Ruhl Libre" panose="00000500000000000000" pitchFamily="2" charset="-79"/>
            </a:rPr>
            <a:t>224 </a:t>
          </a:r>
          <a:r>
            <a:rPr lang="en-IN" sz="2000">
              <a:latin typeface="Frank Ruhl Libre" panose="00000500000000000000" pitchFamily="2" charset="-79"/>
              <a:cs typeface="Frank Ruhl Libre" panose="00000500000000000000" pitchFamily="2" charset="-79"/>
            </a:rPr>
            <a:t>x 224 </a:t>
          </a:r>
          <a:r>
            <a:rPr lang="en-IN" sz="2000" dirty="0">
              <a:latin typeface="Frank Ruhl Libre" panose="00000500000000000000" pitchFamily="2" charset="-79"/>
              <a:cs typeface="Frank Ruhl Libre" panose="00000500000000000000" pitchFamily="2" charset="-79"/>
            </a:rPr>
            <a:t>RGB Image</a:t>
          </a:r>
        </a:p>
      </dgm:t>
    </dgm:pt>
    <dgm:pt modelId="{1D670FC0-F9D8-4AE5-AA0F-3F5E34DBA1A1}" type="sibTrans" cxnId="{38130618-48F1-4497-8503-5E64372E030B}">
      <dgm:prSet/>
      <dgm:spPr/>
      <dgm:t>
        <a:bodyPr/>
        <a:lstStyle/>
        <a:p>
          <a:endParaRPr lang="en-IN"/>
        </a:p>
      </dgm:t>
    </dgm:pt>
    <dgm:pt modelId="{ADD2B275-D655-4BE8-B3EC-DA38CDF19005}" type="parTrans" cxnId="{38130618-48F1-4497-8503-5E64372E030B}">
      <dgm:prSet/>
      <dgm:spPr/>
      <dgm:t>
        <a:bodyPr/>
        <a:lstStyle/>
        <a:p>
          <a:endParaRPr lang="en-IN"/>
        </a:p>
      </dgm:t>
    </dgm:pt>
    <dgm:pt modelId="{560001B6-A50D-4A3A-AA50-FF951BFD5EF4}" type="pres">
      <dgm:prSet presAssocID="{04301E78-9D88-413A-9E63-0A418F3FDA7C}" presName="Name0" presStyleCnt="0">
        <dgm:presLayoutVars>
          <dgm:dir/>
          <dgm:resizeHandles val="exact"/>
        </dgm:presLayoutVars>
      </dgm:prSet>
      <dgm:spPr/>
    </dgm:pt>
    <dgm:pt modelId="{8D39F71D-70C2-41F3-A074-201A632FF019}" type="pres">
      <dgm:prSet presAssocID="{6F26262C-3B11-4EDD-BFCC-705D34CB650C}" presName="node" presStyleLbl="node1" presStyleIdx="0" presStyleCnt="5" custScaleY="180266">
        <dgm:presLayoutVars>
          <dgm:bulletEnabled val="1"/>
        </dgm:presLayoutVars>
      </dgm:prSet>
      <dgm:spPr/>
    </dgm:pt>
    <dgm:pt modelId="{83CD4C3B-2D52-477D-9FAC-7CFCB8C2668B}" type="pres">
      <dgm:prSet presAssocID="{2541A299-355D-49FF-AD8B-084A413CE0BF}" presName="sibTrans" presStyleLbl="sibTrans2D1" presStyleIdx="0" presStyleCnt="4"/>
      <dgm:spPr/>
    </dgm:pt>
    <dgm:pt modelId="{3CF2DAC5-BA81-4814-83B5-845CB653E40B}" type="pres">
      <dgm:prSet presAssocID="{2541A299-355D-49FF-AD8B-084A413CE0BF}" presName="connectorText" presStyleLbl="sibTrans2D1" presStyleIdx="0" presStyleCnt="4"/>
      <dgm:spPr/>
    </dgm:pt>
    <dgm:pt modelId="{93639E22-A88A-4BC9-99C1-36A9D9F960B5}" type="pres">
      <dgm:prSet presAssocID="{83CD00CD-F99C-470C-AD53-83777B118B9B}" presName="node" presStyleLbl="node1" presStyleIdx="1" presStyleCnt="5" custScaleY="180266">
        <dgm:presLayoutVars>
          <dgm:bulletEnabled val="1"/>
        </dgm:presLayoutVars>
      </dgm:prSet>
      <dgm:spPr/>
    </dgm:pt>
    <dgm:pt modelId="{AFB16C15-36BC-49F3-9E0C-816E5F0E95D1}" type="pres">
      <dgm:prSet presAssocID="{6A6E6F89-5CB2-454D-B7F4-D68C21911F5D}" presName="sibTrans" presStyleLbl="sibTrans2D1" presStyleIdx="1" presStyleCnt="4"/>
      <dgm:spPr/>
    </dgm:pt>
    <dgm:pt modelId="{0AC887F7-930C-42DF-A944-240B85E73FB5}" type="pres">
      <dgm:prSet presAssocID="{6A6E6F89-5CB2-454D-B7F4-D68C21911F5D}" presName="connectorText" presStyleLbl="sibTrans2D1" presStyleIdx="1" presStyleCnt="4"/>
      <dgm:spPr/>
    </dgm:pt>
    <dgm:pt modelId="{8B400A85-D0D8-45AE-A4C2-F6D3E2AACFB4}" type="pres">
      <dgm:prSet presAssocID="{5B40DB01-3F1B-4CCC-B8FF-5C01B04A0C77}" presName="node" presStyleLbl="node1" presStyleIdx="2" presStyleCnt="5" custScaleY="180266">
        <dgm:presLayoutVars>
          <dgm:bulletEnabled val="1"/>
        </dgm:presLayoutVars>
      </dgm:prSet>
      <dgm:spPr/>
    </dgm:pt>
    <dgm:pt modelId="{01E5DCC6-093E-4096-8DC3-325AF9829412}" type="pres">
      <dgm:prSet presAssocID="{26036FA2-FE3E-42B9-85B5-F5BEF970CF10}" presName="sibTrans" presStyleLbl="sibTrans2D1" presStyleIdx="2" presStyleCnt="4"/>
      <dgm:spPr/>
    </dgm:pt>
    <dgm:pt modelId="{EE1C2EC5-B11E-483D-A935-73350507AEDA}" type="pres">
      <dgm:prSet presAssocID="{26036FA2-FE3E-42B9-85B5-F5BEF970CF10}" presName="connectorText" presStyleLbl="sibTrans2D1" presStyleIdx="2" presStyleCnt="4"/>
      <dgm:spPr/>
    </dgm:pt>
    <dgm:pt modelId="{FBD43B6F-9D2F-48C8-BB26-D5ECE430BEA5}" type="pres">
      <dgm:prSet presAssocID="{203CDC8F-B6D4-4DB1-9981-A5D1ECC22911}" presName="node" presStyleLbl="node1" presStyleIdx="3" presStyleCnt="5" custScaleY="180266">
        <dgm:presLayoutVars>
          <dgm:bulletEnabled val="1"/>
        </dgm:presLayoutVars>
      </dgm:prSet>
      <dgm:spPr/>
    </dgm:pt>
    <dgm:pt modelId="{8D308BC2-5FCD-4B99-B4A5-FD989C4E5ABA}" type="pres">
      <dgm:prSet presAssocID="{3FBA3F25-A64B-4BE8-AF43-9A6C6E9DA7FB}" presName="sibTrans" presStyleLbl="sibTrans2D1" presStyleIdx="3" presStyleCnt="4"/>
      <dgm:spPr/>
    </dgm:pt>
    <dgm:pt modelId="{4A859896-CA5F-4BB7-96C3-521D19554421}" type="pres">
      <dgm:prSet presAssocID="{3FBA3F25-A64B-4BE8-AF43-9A6C6E9DA7FB}" presName="connectorText" presStyleLbl="sibTrans2D1" presStyleIdx="3" presStyleCnt="4"/>
      <dgm:spPr/>
    </dgm:pt>
    <dgm:pt modelId="{EB418920-7118-46EB-B44E-DEF18D07DB66}" type="pres">
      <dgm:prSet presAssocID="{D2E7E420-AB7B-4ED9-B455-AA5366CB0930}" presName="node" presStyleLbl="node1" presStyleIdx="4" presStyleCnt="5" custScaleY="180266">
        <dgm:presLayoutVars>
          <dgm:bulletEnabled val="1"/>
        </dgm:presLayoutVars>
      </dgm:prSet>
      <dgm:spPr/>
    </dgm:pt>
  </dgm:ptLst>
  <dgm:cxnLst>
    <dgm:cxn modelId="{A5488D0F-A048-4608-9792-01F7D1BB7D73}" type="presOf" srcId="{6A6E6F89-5CB2-454D-B7F4-D68C21911F5D}" destId="{AFB16C15-36BC-49F3-9E0C-816E5F0E95D1}" srcOrd="0" destOrd="0" presId="urn:microsoft.com/office/officeart/2005/8/layout/process1"/>
    <dgm:cxn modelId="{38130618-48F1-4497-8503-5E64372E030B}" srcId="{04301E78-9D88-413A-9E63-0A418F3FDA7C}" destId="{D2E7E420-AB7B-4ED9-B455-AA5366CB0930}" srcOrd="4" destOrd="0" parTransId="{ADD2B275-D655-4BE8-B3EC-DA38CDF19005}" sibTransId="{1D670FC0-F9D8-4AE5-AA0F-3F5E34DBA1A1}"/>
    <dgm:cxn modelId="{546F151D-039B-4B45-99CB-E719D2A7C82B}" type="presOf" srcId="{D2E7E420-AB7B-4ED9-B455-AA5366CB0930}" destId="{EB418920-7118-46EB-B44E-DEF18D07DB66}" srcOrd="0" destOrd="0" presId="urn:microsoft.com/office/officeart/2005/8/layout/process1"/>
    <dgm:cxn modelId="{CAB28C2A-669C-4C33-8A32-88A503254F7E}" type="presOf" srcId="{3FBA3F25-A64B-4BE8-AF43-9A6C6E9DA7FB}" destId="{4A859896-CA5F-4BB7-96C3-521D19554421}" srcOrd="1" destOrd="0" presId="urn:microsoft.com/office/officeart/2005/8/layout/process1"/>
    <dgm:cxn modelId="{581B9D2A-DA46-42D9-BF89-6EAABA1FC29F}" type="presOf" srcId="{04301E78-9D88-413A-9E63-0A418F3FDA7C}" destId="{560001B6-A50D-4A3A-AA50-FF951BFD5EF4}" srcOrd="0" destOrd="0" presId="urn:microsoft.com/office/officeart/2005/8/layout/process1"/>
    <dgm:cxn modelId="{5B206A2B-C787-4B96-BF09-FAD783D5ABE9}" srcId="{04301E78-9D88-413A-9E63-0A418F3FDA7C}" destId="{6F26262C-3B11-4EDD-BFCC-705D34CB650C}" srcOrd="0" destOrd="0" parTransId="{EEE759E7-F891-42E1-B177-3816F8C4ED44}" sibTransId="{2541A299-355D-49FF-AD8B-084A413CE0BF}"/>
    <dgm:cxn modelId="{57F1E732-6005-4032-9065-06702D628DFF}" type="presOf" srcId="{203CDC8F-B6D4-4DB1-9981-A5D1ECC22911}" destId="{FBD43B6F-9D2F-48C8-BB26-D5ECE430BEA5}" srcOrd="0" destOrd="0" presId="urn:microsoft.com/office/officeart/2005/8/layout/process1"/>
    <dgm:cxn modelId="{A7C58D46-45A9-46C1-A69F-278BAB62C105}" type="presOf" srcId="{26036FA2-FE3E-42B9-85B5-F5BEF970CF10}" destId="{EE1C2EC5-B11E-483D-A935-73350507AEDA}" srcOrd="1" destOrd="0" presId="urn:microsoft.com/office/officeart/2005/8/layout/process1"/>
    <dgm:cxn modelId="{6E6FAD6A-F2CE-452D-AF7D-41F0863FA517}" type="presOf" srcId="{2541A299-355D-49FF-AD8B-084A413CE0BF}" destId="{3CF2DAC5-BA81-4814-83B5-845CB653E40B}" srcOrd="1" destOrd="0" presId="urn:microsoft.com/office/officeart/2005/8/layout/process1"/>
    <dgm:cxn modelId="{D7A58E50-9433-4DD7-8E50-E486156ECBB9}" type="presOf" srcId="{83CD00CD-F99C-470C-AD53-83777B118B9B}" destId="{93639E22-A88A-4BC9-99C1-36A9D9F960B5}" srcOrd="0" destOrd="0" presId="urn:microsoft.com/office/officeart/2005/8/layout/process1"/>
    <dgm:cxn modelId="{B3BB3155-7A6F-429A-B5E0-D2F8E5217356}" type="presOf" srcId="{2541A299-355D-49FF-AD8B-084A413CE0BF}" destId="{83CD4C3B-2D52-477D-9FAC-7CFCB8C2668B}" srcOrd="0" destOrd="0" presId="urn:microsoft.com/office/officeart/2005/8/layout/process1"/>
    <dgm:cxn modelId="{3BA6B986-DBE6-47AD-835E-682142B38BC7}" srcId="{04301E78-9D88-413A-9E63-0A418F3FDA7C}" destId="{83CD00CD-F99C-470C-AD53-83777B118B9B}" srcOrd="1" destOrd="0" parTransId="{7A79AEBE-57A7-4F74-B2AE-A24EC1B2FE09}" sibTransId="{6A6E6F89-5CB2-454D-B7F4-D68C21911F5D}"/>
    <dgm:cxn modelId="{0973E288-0612-4A63-8253-EB9A55A0E57C}" type="presOf" srcId="{6F26262C-3B11-4EDD-BFCC-705D34CB650C}" destId="{8D39F71D-70C2-41F3-A074-201A632FF019}" srcOrd="0" destOrd="0" presId="urn:microsoft.com/office/officeart/2005/8/layout/process1"/>
    <dgm:cxn modelId="{53391599-E3C0-4BD8-A1DC-59C1C884B0CD}" type="presOf" srcId="{3FBA3F25-A64B-4BE8-AF43-9A6C6E9DA7FB}" destId="{8D308BC2-5FCD-4B99-B4A5-FD989C4E5ABA}" srcOrd="0" destOrd="0" presId="urn:microsoft.com/office/officeart/2005/8/layout/process1"/>
    <dgm:cxn modelId="{5859D19E-FCCB-4582-AEBC-0FF45D222571}" srcId="{04301E78-9D88-413A-9E63-0A418F3FDA7C}" destId="{5B40DB01-3F1B-4CCC-B8FF-5C01B04A0C77}" srcOrd="2" destOrd="0" parTransId="{4B777E40-1FAE-439A-A7F2-484A8478193B}" sibTransId="{26036FA2-FE3E-42B9-85B5-F5BEF970CF10}"/>
    <dgm:cxn modelId="{1F33B4C5-FD13-4F5C-97B5-4923121F871E}" type="presOf" srcId="{5B40DB01-3F1B-4CCC-B8FF-5C01B04A0C77}" destId="{8B400A85-D0D8-45AE-A4C2-F6D3E2AACFB4}" srcOrd="0" destOrd="0" presId="urn:microsoft.com/office/officeart/2005/8/layout/process1"/>
    <dgm:cxn modelId="{CC92CFCC-CEBC-4AA9-A665-6D6FA6CEA9E8}" type="presOf" srcId="{26036FA2-FE3E-42B9-85B5-F5BEF970CF10}" destId="{01E5DCC6-093E-4096-8DC3-325AF9829412}" srcOrd="0" destOrd="0" presId="urn:microsoft.com/office/officeart/2005/8/layout/process1"/>
    <dgm:cxn modelId="{66A325DC-7041-4545-B758-14AFCA07D770}" type="presOf" srcId="{6A6E6F89-5CB2-454D-B7F4-D68C21911F5D}" destId="{0AC887F7-930C-42DF-A944-240B85E73FB5}" srcOrd="1" destOrd="0" presId="urn:microsoft.com/office/officeart/2005/8/layout/process1"/>
    <dgm:cxn modelId="{F40994E2-FD9C-45BF-8D09-F7337FC8CAC6}" srcId="{04301E78-9D88-413A-9E63-0A418F3FDA7C}" destId="{203CDC8F-B6D4-4DB1-9981-A5D1ECC22911}" srcOrd="3" destOrd="0" parTransId="{3CD7475B-37B4-404B-81E9-A1C64CF0F584}" sibTransId="{3FBA3F25-A64B-4BE8-AF43-9A6C6E9DA7FB}"/>
    <dgm:cxn modelId="{B5F8E576-F335-40EC-85BF-A02069FCF3A5}" type="presParOf" srcId="{560001B6-A50D-4A3A-AA50-FF951BFD5EF4}" destId="{8D39F71D-70C2-41F3-A074-201A632FF019}" srcOrd="0" destOrd="0" presId="urn:microsoft.com/office/officeart/2005/8/layout/process1"/>
    <dgm:cxn modelId="{B81F951C-1A63-4D43-971A-3BB384DB7C14}" type="presParOf" srcId="{560001B6-A50D-4A3A-AA50-FF951BFD5EF4}" destId="{83CD4C3B-2D52-477D-9FAC-7CFCB8C2668B}" srcOrd="1" destOrd="0" presId="urn:microsoft.com/office/officeart/2005/8/layout/process1"/>
    <dgm:cxn modelId="{AD815AE1-8599-497C-9878-FDD510598445}" type="presParOf" srcId="{83CD4C3B-2D52-477D-9FAC-7CFCB8C2668B}" destId="{3CF2DAC5-BA81-4814-83B5-845CB653E40B}" srcOrd="0" destOrd="0" presId="urn:microsoft.com/office/officeart/2005/8/layout/process1"/>
    <dgm:cxn modelId="{679954FD-491A-4726-9EE8-447A11B756F8}" type="presParOf" srcId="{560001B6-A50D-4A3A-AA50-FF951BFD5EF4}" destId="{93639E22-A88A-4BC9-99C1-36A9D9F960B5}" srcOrd="2" destOrd="0" presId="urn:microsoft.com/office/officeart/2005/8/layout/process1"/>
    <dgm:cxn modelId="{205CB566-1DF0-486C-B1D0-D8FE34885185}" type="presParOf" srcId="{560001B6-A50D-4A3A-AA50-FF951BFD5EF4}" destId="{AFB16C15-36BC-49F3-9E0C-816E5F0E95D1}" srcOrd="3" destOrd="0" presId="urn:microsoft.com/office/officeart/2005/8/layout/process1"/>
    <dgm:cxn modelId="{70BB78A2-2944-429E-8AE9-00DF2E69843B}" type="presParOf" srcId="{AFB16C15-36BC-49F3-9E0C-816E5F0E95D1}" destId="{0AC887F7-930C-42DF-A944-240B85E73FB5}" srcOrd="0" destOrd="0" presId="urn:microsoft.com/office/officeart/2005/8/layout/process1"/>
    <dgm:cxn modelId="{3553C1B7-4212-46F4-BCF5-76CEA05870F6}" type="presParOf" srcId="{560001B6-A50D-4A3A-AA50-FF951BFD5EF4}" destId="{8B400A85-D0D8-45AE-A4C2-F6D3E2AACFB4}" srcOrd="4" destOrd="0" presId="urn:microsoft.com/office/officeart/2005/8/layout/process1"/>
    <dgm:cxn modelId="{DDFFEC55-98D0-4185-B470-E4619F62B035}" type="presParOf" srcId="{560001B6-A50D-4A3A-AA50-FF951BFD5EF4}" destId="{01E5DCC6-093E-4096-8DC3-325AF9829412}" srcOrd="5" destOrd="0" presId="urn:microsoft.com/office/officeart/2005/8/layout/process1"/>
    <dgm:cxn modelId="{CABEDE99-1231-4E46-A8A6-25B1F7FCAD14}" type="presParOf" srcId="{01E5DCC6-093E-4096-8DC3-325AF9829412}" destId="{EE1C2EC5-B11E-483D-A935-73350507AEDA}" srcOrd="0" destOrd="0" presId="urn:microsoft.com/office/officeart/2005/8/layout/process1"/>
    <dgm:cxn modelId="{BD172C57-10DC-47BB-827F-2B4EA380DB46}" type="presParOf" srcId="{560001B6-A50D-4A3A-AA50-FF951BFD5EF4}" destId="{FBD43B6F-9D2F-48C8-BB26-D5ECE430BEA5}" srcOrd="6" destOrd="0" presId="urn:microsoft.com/office/officeart/2005/8/layout/process1"/>
    <dgm:cxn modelId="{C5E9E193-1C1B-4696-BDE6-91362A7CBD9F}" type="presParOf" srcId="{560001B6-A50D-4A3A-AA50-FF951BFD5EF4}" destId="{8D308BC2-5FCD-4B99-B4A5-FD989C4E5ABA}" srcOrd="7" destOrd="0" presId="urn:microsoft.com/office/officeart/2005/8/layout/process1"/>
    <dgm:cxn modelId="{A2A5ACB8-7C04-480E-90C6-C4C016F05CE2}" type="presParOf" srcId="{8D308BC2-5FCD-4B99-B4A5-FD989C4E5ABA}" destId="{4A859896-CA5F-4BB7-96C3-521D19554421}" srcOrd="0" destOrd="0" presId="urn:microsoft.com/office/officeart/2005/8/layout/process1"/>
    <dgm:cxn modelId="{EE8E1249-0CF4-4BFB-B770-02BB04D6B87D}" type="presParOf" srcId="{560001B6-A50D-4A3A-AA50-FF951BFD5EF4}" destId="{EB418920-7118-46EB-B44E-DEF18D07DB6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446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04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2590"/>
          <a:ext cx="1118052" cy="1744277"/>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7169"/>
        <a:ext cx="1008894" cy="1635119"/>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9F71D-70C2-41F3-A074-201A632FF019}">
      <dsp:nvSpPr>
        <dsp:cNvPr id="0" name=""/>
        <dsp:cNvSpPr/>
      </dsp:nvSpPr>
      <dsp:spPr>
        <a:xfrm>
          <a:off x="10264" y="743335"/>
          <a:ext cx="1590162" cy="2864667"/>
        </a:xfrm>
        <a:prstGeom prst="roundRect">
          <a:avLst>
            <a:gd name="adj" fmla="val 10000"/>
          </a:avLst>
        </a:prstGeom>
        <a:solidFill>
          <a:schemeClr val="bg2">
            <a:lumMod val="1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Frank Ruhl Libre" panose="00000500000000000000" pitchFamily="2" charset="-79"/>
              <a:cs typeface="Frank Ruhl Libre" panose="00000500000000000000" pitchFamily="2" charset="-79"/>
            </a:rPr>
            <a:t>Raw Tiff Images</a:t>
          </a:r>
        </a:p>
      </dsp:txBody>
      <dsp:txXfrm>
        <a:off x="56838" y="789909"/>
        <a:ext cx="1497014" cy="2771519"/>
      </dsp:txXfrm>
    </dsp:sp>
    <dsp:sp modelId="{83CD4C3B-2D52-477D-9FAC-7CFCB8C2668B}">
      <dsp:nvSpPr>
        <dsp:cNvPr id="0" name=""/>
        <dsp:cNvSpPr/>
      </dsp:nvSpPr>
      <dsp:spPr>
        <a:xfrm>
          <a:off x="1759442"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1759442" y="2057360"/>
        <a:ext cx="235980" cy="236616"/>
      </dsp:txXfrm>
    </dsp:sp>
    <dsp:sp modelId="{93639E22-A88A-4BC9-99C1-36A9D9F960B5}">
      <dsp:nvSpPr>
        <dsp:cNvPr id="0" name=""/>
        <dsp:cNvSpPr/>
      </dsp:nvSpPr>
      <dsp:spPr>
        <a:xfrm>
          <a:off x="2236491"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Frank Ruhl Libre" panose="00000500000000000000" pitchFamily="2" charset="-79"/>
              <a:cs typeface="Frank Ruhl Libre" panose="00000500000000000000" pitchFamily="2" charset="-79"/>
            </a:rPr>
            <a:t>Normalisation</a:t>
          </a:r>
          <a:endParaRPr lang="en-IN" sz="1800" kern="1200" dirty="0">
            <a:latin typeface="Frank Ruhl Libre" panose="00000500000000000000" pitchFamily="2" charset="-79"/>
            <a:cs typeface="Frank Ruhl Libre" panose="00000500000000000000" pitchFamily="2" charset="-79"/>
          </a:endParaRPr>
        </a:p>
      </dsp:txBody>
      <dsp:txXfrm>
        <a:off x="2283065" y="789909"/>
        <a:ext cx="1497014" cy="2771519"/>
      </dsp:txXfrm>
    </dsp:sp>
    <dsp:sp modelId="{AFB16C15-36BC-49F3-9E0C-816E5F0E95D1}">
      <dsp:nvSpPr>
        <dsp:cNvPr id="0" name=""/>
        <dsp:cNvSpPr/>
      </dsp:nvSpPr>
      <dsp:spPr>
        <a:xfrm>
          <a:off x="3985670"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3985670" y="2057360"/>
        <a:ext cx="235980" cy="236616"/>
      </dsp:txXfrm>
    </dsp:sp>
    <dsp:sp modelId="{8B400A85-D0D8-45AE-A4C2-F6D3E2AACFB4}">
      <dsp:nvSpPr>
        <dsp:cNvPr id="0" name=""/>
        <dsp:cNvSpPr/>
      </dsp:nvSpPr>
      <dsp:spPr>
        <a:xfrm>
          <a:off x="4462718"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Frank Ruhl Libre" panose="00000500000000000000" pitchFamily="2" charset="-79"/>
              <a:cs typeface="Frank Ruhl Libre" panose="00000500000000000000" pitchFamily="2" charset="-79"/>
            </a:rPr>
            <a:t>Resizing</a:t>
          </a:r>
          <a:endParaRPr lang="en-IN" sz="1800" kern="1200" dirty="0">
            <a:latin typeface="Frank Ruhl Libre" panose="00000500000000000000" pitchFamily="2" charset="-79"/>
            <a:cs typeface="Frank Ruhl Libre" panose="00000500000000000000" pitchFamily="2" charset="-79"/>
          </a:endParaRPr>
        </a:p>
      </dsp:txBody>
      <dsp:txXfrm>
        <a:off x="4509292" y="789909"/>
        <a:ext cx="1497014" cy="2771519"/>
      </dsp:txXfrm>
    </dsp:sp>
    <dsp:sp modelId="{01E5DCC6-093E-4096-8DC3-325AF9829412}">
      <dsp:nvSpPr>
        <dsp:cNvPr id="0" name=""/>
        <dsp:cNvSpPr/>
      </dsp:nvSpPr>
      <dsp:spPr>
        <a:xfrm>
          <a:off x="6211897"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6211897" y="2057360"/>
        <a:ext cx="235980" cy="236616"/>
      </dsp:txXfrm>
    </dsp:sp>
    <dsp:sp modelId="{FBD43B6F-9D2F-48C8-BB26-D5ECE430BEA5}">
      <dsp:nvSpPr>
        <dsp:cNvPr id="0" name=""/>
        <dsp:cNvSpPr/>
      </dsp:nvSpPr>
      <dsp:spPr>
        <a:xfrm>
          <a:off x="6688946"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Frank Ruhl Libre" panose="00000500000000000000" pitchFamily="2" charset="-79"/>
              <a:cs typeface="Frank Ruhl Libre" panose="00000500000000000000" pitchFamily="2" charset="-79"/>
            </a:rPr>
            <a:t>Expansion of dimensions from 3D array to 2D array</a:t>
          </a:r>
        </a:p>
      </dsp:txBody>
      <dsp:txXfrm>
        <a:off x="6735520" y="789909"/>
        <a:ext cx="1497014" cy="2771519"/>
      </dsp:txXfrm>
    </dsp:sp>
    <dsp:sp modelId="{8D308BC2-5FCD-4B99-B4A5-FD989C4E5ABA}">
      <dsp:nvSpPr>
        <dsp:cNvPr id="0" name=""/>
        <dsp:cNvSpPr/>
      </dsp:nvSpPr>
      <dsp:spPr>
        <a:xfrm>
          <a:off x="8438124"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8438124" y="2057360"/>
        <a:ext cx="235980" cy="236616"/>
      </dsp:txXfrm>
    </dsp:sp>
    <dsp:sp modelId="{EB418920-7118-46EB-B44E-DEF18D07DB66}">
      <dsp:nvSpPr>
        <dsp:cNvPr id="0" name=""/>
        <dsp:cNvSpPr/>
      </dsp:nvSpPr>
      <dsp:spPr>
        <a:xfrm>
          <a:off x="8915173" y="743335"/>
          <a:ext cx="1590162" cy="2864667"/>
        </a:xfrm>
        <a:prstGeom prst="roundRect">
          <a:avLst>
            <a:gd name="adj" fmla="val 10000"/>
          </a:avLst>
        </a:prstGeom>
        <a:solidFill>
          <a:schemeClr val="bg2">
            <a:lumMod val="1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Frank Ruhl Libre" panose="00000500000000000000" pitchFamily="2" charset="-79"/>
              <a:cs typeface="Frank Ruhl Libre" panose="00000500000000000000" pitchFamily="2" charset="-79"/>
            </a:rPr>
            <a:t>224 </a:t>
          </a:r>
          <a:r>
            <a:rPr lang="en-IN" sz="2000" kern="1200">
              <a:latin typeface="Frank Ruhl Libre" panose="00000500000000000000" pitchFamily="2" charset="-79"/>
              <a:cs typeface="Frank Ruhl Libre" panose="00000500000000000000" pitchFamily="2" charset="-79"/>
            </a:rPr>
            <a:t>x 224 </a:t>
          </a:r>
          <a:r>
            <a:rPr lang="en-IN" sz="2000" kern="1200" dirty="0">
              <a:latin typeface="Frank Ruhl Libre" panose="00000500000000000000" pitchFamily="2" charset="-79"/>
              <a:cs typeface="Frank Ruhl Libre" panose="00000500000000000000" pitchFamily="2" charset="-79"/>
            </a:rPr>
            <a:t>RGB Image</a:t>
          </a:r>
        </a:p>
      </dsp:txBody>
      <dsp:txXfrm>
        <a:off x="8961747" y="789909"/>
        <a:ext cx="1497014" cy="277151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07-05-2021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image-net.org/challenges/LSVRC/inde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decide what approach we should take to recognize the writer from the handwriting, we decided to survey related articles.</a:t>
            </a:r>
          </a:p>
          <a:p>
            <a:endParaRPr lang="en-US" dirty="0"/>
          </a:p>
          <a:p>
            <a:r>
              <a:rPr lang="en-US" dirty="0"/>
              <a:t>#First, we look into image recognition basics to find out the best way to approach the image recognition problem.</a:t>
            </a:r>
          </a:p>
          <a:p>
            <a:r>
              <a:rPr lang="en-US" dirty="0"/>
              <a:t>-We looked into the validity of Deep Convolutional Neural Networks for image recognition as discussed by </a:t>
            </a:r>
            <a:r>
              <a:rPr lang="en-US" dirty="0" err="1"/>
              <a:t>Krizhevsky</a:t>
            </a:r>
            <a:r>
              <a:rPr lang="en-US" dirty="0"/>
              <a:t>  et al.</a:t>
            </a:r>
          </a:p>
          <a:p>
            <a:r>
              <a:rPr lang="en-US" dirty="0"/>
              <a:t>-Additionally, we </a:t>
            </a:r>
            <a:r>
              <a:rPr lang="en-US" dirty="0" err="1"/>
              <a:t>refered</a:t>
            </a:r>
            <a:r>
              <a:rPr lang="en-US" dirty="0"/>
              <a:t> the original article where the VGG16 was first proposed. We will be discussing about VGG16 in details later in this presentation.</a:t>
            </a:r>
            <a:br>
              <a:rPr lang="en-US" dirty="0"/>
            </a:br>
            <a:endParaRPr lang="en-US" dirty="0"/>
          </a:p>
          <a:p>
            <a:r>
              <a:rPr lang="en-US" dirty="0"/>
              <a:t>#To understand how handwriting can be treated as images, we looked into articles on handwritten character recognition. </a:t>
            </a:r>
            <a:br>
              <a:rPr lang="en-US" dirty="0"/>
            </a:br>
            <a:r>
              <a:rPr lang="en-US" dirty="0"/>
              <a:t>-we referred to Rehman et all, which is about Arabic Character Recognition.</a:t>
            </a:r>
          </a:p>
          <a:p>
            <a:r>
              <a:rPr lang="en-US" dirty="0"/>
              <a:t>-we also referred to John et al, which is about south Indian script recognition.</a:t>
            </a:r>
          </a:p>
          <a:p>
            <a:r>
              <a:rPr lang="en-US" dirty="0"/>
              <a:t>-Coming</a:t>
            </a:r>
            <a:r>
              <a:rPr lang="en-US" baseline="0" dirty="0"/>
              <a:t> to the next article,</a:t>
            </a:r>
            <a:r>
              <a:rPr lang="en-US" dirty="0"/>
              <a:t> </a:t>
            </a:r>
            <a:r>
              <a:rPr lang="en-US" dirty="0" err="1"/>
              <a:t>Hasnat</a:t>
            </a:r>
            <a:r>
              <a:rPr lang="en-US" dirty="0"/>
              <a:t> et al. proposed a domain specific OCR which classify machine printed as well as handwritten Bangla characters. For classification, Hidden Markov Model (HMM) was used.</a:t>
            </a:r>
          </a:p>
          <a:p>
            <a:r>
              <a:rPr lang="en-US" dirty="0"/>
              <a:t>-Finally, Paul et al. has attempted Bangla character recognition with </a:t>
            </a:r>
            <a:r>
              <a:rPr lang="en-US" dirty="0" err="1"/>
              <a:t>Mobilenet</a:t>
            </a:r>
            <a:r>
              <a:rPr lang="en-US" dirty="0"/>
              <a:t> v1 and Inception v3 and Bangla number recognition with Convolutional Neural Networks. </a:t>
            </a:r>
            <a:br>
              <a:rPr lang="en-US" dirty="0"/>
            </a:br>
            <a:endParaRPr lang="en-US" dirty="0"/>
          </a:p>
          <a:p>
            <a:r>
              <a:rPr lang="en-US" dirty="0"/>
              <a:t>#now we will be looking at works on Writer Recognition</a:t>
            </a:r>
            <a:br>
              <a:rPr lang="en-US" dirty="0"/>
            </a:br>
            <a:r>
              <a:rPr lang="en-US" dirty="0"/>
              <a:t>-</a:t>
            </a:r>
            <a:r>
              <a:rPr lang="en-US" dirty="0" err="1"/>
              <a:t>Christlein</a:t>
            </a:r>
            <a:r>
              <a:rPr lang="en-US" dirty="0"/>
              <a:t>  et al. attempted author recognition with Convolutional Neural Network.</a:t>
            </a:r>
          </a:p>
          <a:p>
            <a:r>
              <a:rPr lang="en-US" dirty="0"/>
              <a:t>-</a:t>
            </a:r>
            <a:r>
              <a:rPr lang="en-US" dirty="0" err="1"/>
              <a:t>Schlapbache</a:t>
            </a:r>
            <a:r>
              <a:rPr lang="en-US" dirty="0"/>
              <a:t>  et al. </a:t>
            </a:r>
            <a:r>
              <a:rPr lang="en-US" dirty="0" err="1"/>
              <a:t>analysed</a:t>
            </a:r>
            <a:r>
              <a:rPr lang="en-US" dirty="0"/>
              <a:t> HMM based handwriting recognition systems and studied the effect of </a:t>
            </a:r>
            <a:r>
              <a:rPr lang="en-US" dirty="0" err="1"/>
              <a:t>normalisation</a:t>
            </a:r>
            <a:r>
              <a:rPr lang="en-US" dirty="0"/>
              <a:t> operations </a:t>
            </a:r>
          </a:p>
          <a:p>
            <a:r>
              <a:rPr lang="en-US" dirty="0"/>
              <a:t>-Lastly, Wu et al. attempted writer identification on English and Chinese languages</a:t>
            </a:r>
          </a:p>
          <a:p>
            <a:endParaRPr lang="en-US" dirty="0"/>
          </a:p>
          <a:p>
            <a:r>
              <a:rPr lang="en-US" dirty="0"/>
              <a:t>While the works are different from what we are trying achieve, they help us find an appropriate way to approach our problem. </a:t>
            </a:r>
          </a:p>
        </p:txBody>
      </p:sp>
      <p:sp>
        <p:nvSpPr>
          <p:cNvPr id="4" name="Slide Number Placeholder 3"/>
          <p:cNvSpPr>
            <a:spLocks noGrp="1"/>
          </p:cNvSpPr>
          <p:nvPr>
            <p:ph type="sldNum" sz="quarter" idx="10"/>
          </p:nvPr>
        </p:nvSpPr>
        <p:spPr/>
        <p:txBody>
          <a:bodyPr/>
          <a:lstStyle/>
          <a:p>
            <a:fld id="{E0460530-21AB-4667-8DDF-0CFD1A19A456}" type="slidenum">
              <a:rPr lang="en-IN" smtClean="0"/>
              <a:t>8</a:t>
            </a:fld>
            <a:endParaRPr lang="en-IN"/>
          </a:p>
        </p:txBody>
      </p:sp>
    </p:spTree>
    <p:extLst>
      <p:ext uri="{BB962C8B-B14F-4D97-AF65-F5344CB8AC3E}">
        <p14:creationId xmlns:p14="http://schemas.microsoft.com/office/powerpoint/2010/main" val="3487186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chose VGG16 because it has certain benefits over other models.</a:t>
            </a:r>
          </a:p>
          <a:p>
            <a:r>
              <a:rPr lang="en-US" dirty="0"/>
              <a:t># VGG16 has very high accuracy. As mentioned earlier, </a:t>
            </a:r>
            <a:r>
              <a:rPr lang="en-IN" sz="1200" dirty="0">
                <a:effectLst/>
                <a:latin typeface="Times New Roman" panose="02020603050405020304" pitchFamily="18" charset="0"/>
              </a:rPr>
              <a:t>i</a:t>
            </a:r>
            <a:r>
              <a:rPr lang="en-IN" sz="1200" dirty="0">
                <a:effectLst/>
                <a:latin typeface="Times New Roman" panose="02020603050405020304" pitchFamily="18" charset="0"/>
                <a:ea typeface="Times New Roman" panose="02020603050405020304" pitchFamily="18" charset="0"/>
              </a:rPr>
              <a:t>t has 92.7% accuracy on top 5 accuracy tests with the </a:t>
            </a:r>
            <a:r>
              <a:rPr lang="en-IN" sz="1800" b="0" i="0" u="none" dirty="0">
                <a:solidFill>
                  <a:schemeClr val="tx1"/>
                </a:solidFill>
                <a:effectLst/>
                <a:latin typeface="Helvetica" panose="020B0604020202020204" pitchFamily="34" charset="0"/>
              </a:rPr>
              <a:t>ILSVRC</a:t>
            </a:r>
            <a:r>
              <a:rPr lang="en-IN" sz="1800" b="0" i="0" u="none" dirty="0">
                <a:solidFill>
                  <a:srgbClr val="333333"/>
                </a:solidFill>
                <a:effectLst/>
                <a:latin typeface="Helvetica" panose="020B0604020202020204" pitchFamily="34" charset="0"/>
              </a:rPr>
              <a:t> </a:t>
            </a:r>
            <a:r>
              <a:rPr lang="en-IN" sz="1200" b="0" i="0" u="none" dirty="0">
                <a:solidFill>
                  <a:srgbClr val="333333"/>
                </a:solidFill>
                <a:effectLst/>
                <a:latin typeface="Times New Roman" panose="02020603050405020304" pitchFamily="18" charset="0"/>
              </a:rPr>
              <a:t>subset of </a:t>
            </a:r>
            <a:r>
              <a:rPr lang="en-IN" sz="1200" dirty="0" err="1">
                <a:effectLst/>
                <a:latin typeface="Times New Roman" panose="02020603050405020304" pitchFamily="18" charset="0"/>
                <a:ea typeface="Times New Roman" panose="02020603050405020304" pitchFamily="18" charset="0"/>
              </a:rPr>
              <a:t>Imagenet</a:t>
            </a:r>
            <a:r>
              <a:rPr lang="en-IN" sz="1200" dirty="0">
                <a:effectLst/>
                <a:latin typeface="Times New Roman" panose="02020603050405020304" pitchFamily="18" charset="0"/>
                <a:ea typeface="Times New Roman" panose="02020603050405020304" pitchFamily="18" charset="0"/>
              </a:rPr>
              <a:t> database.</a:t>
            </a:r>
          </a:p>
          <a:p>
            <a:r>
              <a:rPr lang="en-IN" sz="1200" dirty="0">
                <a:effectLst/>
                <a:latin typeface="Times New Roman" panose="02020603050405020304" pitchFamily="18" charset="0"/>
              </a:rPr>
              <a:t># VGG16 has a uniform layer structure. Its simplicity and uniformity makes it easier to customise for handwriting recognition.</a:t>
            </a:r>
          </a:p>
          <a:p>
            <a:r>
              <a:rPr lang="en-IN" sz="1200" dirty="0">
                <a:effectLst/>
                <a:latin typeface="Times New Roman" panose="02020603050405020304" pitchFamily="18" charset="0"/>
              </a:rPr>
              <a:t># VGG16 is also a highly popular algorithm. It is a go-to model for image recognition problems, including handwriting recognition.</a:t>
            </a:r>
          </a:p>
          <a:p>
            <a:r>
              <a:rPr lang="en-IN" sz="1200" dirty="0">
                <a:effectLst/>
                <a:latin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E0460530-21AB-4667-8DDF-0CFD1A19A456}" type="slidenum">
              <a:rPr lang="en-IN" smtClean="0"/>
              <a:t>17</a:t>
            </a:fld>
            <a:endParaRPr lang="en-IN"/>
          </a:p>
        </p:txBody>
      </p:sp>
    </p:spTree>
    <p:extLst>
      <p:ext uri="{BB962C8B-B14F-4D97-AF65-F5344CB8AC3E}">
        <p14:creationId xmlns:p14="http://schemas.microsoft.com/office/powerpoint/2010/main" val="1356186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despite VGG16 model’s high accuracy, simplicity and popularity for image recognition,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 It is for the same reason that it took more than 2 hours to extract features for handwriting recognition on our laptops that lack a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has very big weights. The size of VGG16 trained ImageNet weights is five hundred and twenty eight 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18</a:t>
            </a:fld>
            <a:endParaRPr lang="en-IN"/>
          </a:p>
        </p:txBody>
      </p:sp>
    </p:spTree>
    <p:extLst>
      <p:ext uri="{BB962C8B-B14F-4D97-AF65-F5344CB8AC3E}">
        <p14:creationId xmlns:p14="http://schemas.microsoft.com/office/powerpoint/2010/main" val="654931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(Now, I’ll hand over control to Soumya. He will discuss more on the model’s architecture, extracting features and what we will have to do after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Now, I would have handed over the control to Soumya, but he is absent due to medical reasons. He will be discussing more on </a:t>
            </a:r>
            <a:r>
              <a:rPr lang="en-IN" sz="1200" dirty="0">
                <a:effectLst/>
                <a:latin typeface="Times New Roman" panose="02020603050405020304" pitchFamily="18" charset="0"/>
                <a:ea typeface="Times New Roman" panose="02020603050405020304" pitchFamily="18" charset="0"/>
              </a:rPr>
              <a:t>the model’s architecture, extracting features and what we will have to do after this on a later date. Thank you for sitting down with us and listening to our presentation.</a:t>
            </a: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19</a:t>
            </a:fld>
            <a:endParaRPr lang="en-IN"/>
          </a:p>
        </p:txBody>
      </p:sp>
    </p:spTree>
    <p:extLst>
      <p:ext uri="{BB962C8B-B14F-4D97-AF65-F5344CB8AC3E}">
        <p14:creationId xmlns:p14="http://schemas.microsoft.com/office/powerpoint/2010/main" val="1259981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21</a:t>
            </a:fld>
            <a:endParaRPr lang="en-IN"/>
          </a:p>
        </p:txBody>
      </p:sp>
    </p:spTree>
    <p:extLst>
      <p:ext uri="{BB962C8B-B14F-4D97-AF65-F5344CB8AC3E}">
        <p14:creationId xmlns:p14="http://schemas.microsoft.com/office/powerpoint/2010/main" val="2003245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23</a:t>
            </a:fld>
            <a:endParaRPr lang="en-IN"/>
          </a:p>
        </p:txBody>
      </p:sp>
    </p:spTree>
    <p:extLst>
      <p:ext uri="{BB962C8B-B14F-4D97-AF65-F5344CB8AC3E}">
        <p14:creationId xmlns:p14="http://schemas.microsoft.com/office/powerpoint/2010/main" val="2103486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24</a:t>
            </a:fld>
            <a:endParaRPr lang="en-IN"/>
          </a:p>
        </p:txBody>
      </p:sp>
    </p:spTree>
    <p:extLst>
      <p:ext uri="{BB962C8B-B14F-4D97-AF65-F5344CB8AC3E}">
        <p14:creationId xmlns:p14="http://schemas.microsoft.com/office/powerpoint/2010/main" val="6307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will be discussing a summery of the works which we are referring.</a:t>
            </a:r>
            <a:endParaRPr lang="en-US" dirty="0"/>
          </a:p>
          <a:p>
            <a:endParaRPr lang="en-US" dirty="0"/>
          </a:p>
          <a:p>
            <a:r>
              <a:rPr lang="en-US" dirty="0"/>
              <a:t>#As mentioned earlier, the work done in the field of Bangla character recognition is very limited. For reference and guidance, we looked into the works bellow in a tabular form.</a:t>
            </a:r>
          </a:p>
          <a:p>
            <a:endParaRPr lang="en-US" dirty="0"/>
          </a:p>
          <a:p>
            <a:r>
              <a:rPr lang="en-US" dirty="0"/>
              <a:t>#As it is visible that, these are the authors we took reference of and these are the models they have used,</a:t>
            </a:r>
            <a:r>
              <a:rPr lang="en-US" baseline="0" dirty="0"/>
              <a:t> </a:t>
            </a:r>
            <a:r>
              <a:rPr lang="en-US" baseline="0" dirty="0" err="1"/>
              <a:t>Cristlein</a:t>
            </a:r>
            <a:r>
              <a:rPr lang="en-US" baseline="0" dirty="0"/>
              <a:t> et al., </a:t>
            </a:r>
            <a:r>
              <a:rPr lang="en-US" baseline="0" dirty="0" err="1"/>
              <a:t>Schlapbach</a:t>
            </a:r>
            <a:r>
              <a:rPr lang="en-US" baseline="0" dirty="0"/>
              <a:t> et al., and Wu et al. have worked on Identification of Authors and only Adak et al. have worked on verification of Author, but the scope of our project was verification, so we are using the VGG16 model as used by Adak et al and try to improvise it.</a:t>
            </a:r>
            <a:br>
              <a:rPr lang="en-US" dirty="0"/>
            </a:br>
            <a:br>
              <a:rPr lang="en-US" dirty="0"/>
            </a:br>
            <a:r>
              <a:rPr lang="en-US" b="1" dirty="0"/>
              <a:t>CNN</a:t>
            </a:r>
            <a:r>
              <a:rPr lang="en-US" dirty="0"/>
              <a:t>:</a:t>
            </a:r>
            <a:r>
              <a:rPr lang="en-US" baseline="0" dirty="0"/>
              <a:t> </a:t>
            </a: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Convolutional Neural Network also</a:t>
            </a:r>
            <a:r>
              <a:rPr lang="en-US" sz="1200" b="1" i="0" kern="1200" baseline="0" dirty="0">
                <a:solidFill>
                  <a:schemeClr val="tx1"/>
                </a:solidFill>
                <a:effectLst/>
                <a:latin typeface="+mn-lt"/>
                <a:ea typeface="+mn-ea"/>
                <a:cs typeface="+mn-cs"/>
              </a:rPr>
              <a:t> known as </a:t>
            </a:r>
            <a:r>
              <a:rPr lang="en-US" sz="1200" b="1" i="0" kern="1200" dirty="0" err="1">
                <a:solidFill>
                  <a:schemeClr val="tx1"/>
                </a:solidFill>
                <a:effectLst/>
                <a:latin typeface="+mn-lt"/>
                <a:ea typeface="+mn-ea"/>
                <a:cs typeface="+mn-cs"/>
              </a:rPr>
              <a:t>ConvNet</a:t>
            </a:r>
            <a:r>
              <a:rPr lang="en-US" sz="1200" b="0" i="0" kern="1200" dirty="0">
                <a:solidFill>
                  <a:schemeClr val="tx1"/>
                </a:solidFill>
                <a:effectLst/>
                <a:latin typeface="+mn-lt"/>
                <a:ea typeface="+mn-ea"/>
                <a:cs typeface="+mn-cs"/>
              </a:rPr>
              <a:t> is a Deep Learning algorithm which can take in an input image, assign importance to various aspects</a:t>
            </a:r>
            <a:r>
              <a:rPr lang="en-US" sz="1200" b="0" i="0" kern="1200" baseline="0" dirty="0">
                <a:solidFill>
                  <a:schemeClr val="tx1"/>
                </a:solidFill>
                <a:effectLst/>
                <a:latin typeface="+mn-lt"/>
                <a:ea typeface="+mn-ea"/>
                <a:cs typeface="+mn-cs"/>
              </a:rPr>
              <a:t> or </a:t>
            </a:r>
            <a:r>
              <a:rPr lang="en-US" sz="1200" b="0" i="0" kern="1200" dirty="0">
                <a:solidFill>
                  <a:schemeClr val="tx1"/>
                </a:solidFill>
                <a:effectLst/>
                <a:latin typeface="+mn-lt"/>
                <a:ea typeface="+mn-ea"/>
                <a:cs typeface="+mn-cs"/>
              </a:rPr>
              <a:t>objects in the image and be able to differentiate one from the other. Pattern recognition, age detection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Super vector</a:t>
            </a:r>
            <a:r>
              <a:rPr lang="en-US" sz="1200" b="0" i="0" kern="1200" dirty="0">
                <a:solidFill>
                  <a:schemeClr val="tx1"/>
                </a:solidFill>
                <a:effectLst/>
                <a:latin typeface="+mn-lt"/>
                <a:ea typeface="+mn-ea"/>
                <a:cs typeface="+mn-cs"/>
              </a:rPr>
              <a:t>: Used</a:t>
            </a:r>
            <a:r>
              <a:rPr lang="en-US" sz="1200" b="0" i="0" kern="1200" baseline="0" dirty="0">
                <a:solidFill>
                  <a:schemeClr val="tx1"/>
                </a:solidFill>
                <a:effectLst/>
                <a:latin typeface="+mn-lt"/>
                <a:ea typeface="+mn-ea"/>
                <a:cs typeface="+mn-cs"/>
              </a:rPr>
              <a:t> for</a:t>
            </a:r>
            <a:r>
              <a:rPr lang="en-US" dirty="0"/>
              <a:t> more large-scale image categorization. Super vector encoding methods have obtained the state of-the-art performance in several tasks.</a:t>
            </a:r>
            <a:r>
              <a:rPr lang="en-US" baseline="0" dirty="0"/>
              <a:t> </a:t>
            </a:r>
            <a:r>
              <a:rPr lang="en-US" dirty="0"/>
              <a:t>super vector encoding helps</a:t>
            </a:r>
            <a:r>
              <a:rPr lang="en-US" baseline="0" dirty="0"/>
              <a:t> us </a:t>
            </a:r>
            <a:r>
              <a:rPr lang="en-US" dirty="0"/>
              <a:t>to achieve the powerful performance on computer vision task.</a:t>
            </a:r>
          </a:p>
          <a:p>
            <a:endParaRPr lang="en-US" dirty="0"/>
          </a:p>
          <a:p>
            <a:r>
              <a:rPr lang="en-IN" sz="1200" b="1" dirty="0">
                <a:latin typeface="Frank Ruhl Libre" panose="00000500000000000000" pitchFamily="2" charset="-79"/>
                <a:cs typeface="Frank Ruhl Libre" panose="00000500000000000000" pitchFamily="2" charset="-79"/>
              </a:rPr>
              <a:t>Hidden Markov Model</a:t>
            </a:r>
            <a:r>
              <a:rPr lang="en-IN" sz="1200" b="0" dirty="0">
                <a:latin typeface="Frank Ruhl Libre" panose="00000500000000000000" pitchFamily="2" charset="-79"/>
                <a:cs typeface="Frank Ruhl Libre" panose="00000500000000000000" pitchFamily="2" charset="-79"/>
              </a:rPr>
              <a:t>:</a:t>
            </a:r>
            <a:r>
              <a:rPr lang="en-IN" sz="1200" b="1" dirty="0">
                <a:latin typeface="Frank Ruhl Libre" panose="00000500000000000000" pitchFamily="2" charset="-79"/>
                <a:cs typeface="Frank Ruhl Libre" panose="00000500000000000000" pitchFamily="2" charset="-79"/>
              </a:rPr>
              <a:t> </a:t>
            </a:r>
            <a:r>
              <a:rPr lang="en-IN" sz="1200" b="0" dirty="0">
                <a:latin typeface="Frank Ruhl Libre" panose="00000500000000000000" pitchFamily="2" charset="-79"/>
                <a:cs typeface="Frank Ruhl Libre" panose="00000500000000000000" pitchFamily="2" charset="-79"/>
              </a:rPr>
              <a:t>It</a:t>
            </a:r>
            <a:r>
              <a:rPr lang="en-IN" sz="1200" b="0" baseline="0" dirty="0">
                <a:latin typeface="Frank Ruhl Libre" panose="00000500000000000000" pitchFamily="2" charset="-79"/>
                <a:cs typeface="Frank Ruhl Libre" panose="00000500000000000000" pitchFamily="2" charset="-79"/>
              </a:rPr>
              <a:t> is a combination of Markov chain and a set of observed variables. Used in image processing or natural language processing. Here from the object we can identify the probability of occurring a event (bays theorem). *Transition matrix *observed variables. </a:t>
            </a:r>
          </a:p>
          <a:p>
            <a:endParaRPr lang="en-IN" sz="1200" b="0" baseline="0" dirty="0">
              <a:latin typeface="Frank Ruhl Libre" panose="00000500000000000000" pitchFamily="2" charset="-79"/>
              <a:cs typeface="Frank Ruhl Libre" panose="00000500000000000000" pitchFamily="2" charset="-79"/>
            </a:endParaRPr>
          </a:p>
          <a:p>
            <a:r>
              <a:rPr lang="en-IN" sz="1200" b="1" baseline="0" dirty="0">
                <a:latin typeface="Frank Ruhl Libre" panose="00000500000000000000" pitchFamily="2" charset="-79"/>
                <a:cs typeface="Frank Ruhl Libre" panose="00000500000000000000" pitchFamily="2" charset="-79"/>
              </a:rPr>
              <a:t>Transfer Learning</a:t>
            </a:r>
            <a:r>
              <a:rPr lang="en-IN" sz="1200" b="0" baseline="0" dirty="0">
                <a:latin typeface="Frank Ruhl Libre" panose="00000500000000000000" pitchFamily="2" charset="-79"/>
                <a:cs typeface="Frank Ruhl Libre" panose="00000500000000000000" pitchFamily="2" charset="-79"/>
              </a:rPr>
              <a:t>: we are borrowing the weights from a previous model, which was trained using a very big data set and by improvising on that model we are going to produce good results on our new task, which contains smaller dataset.</a:t>
            </a:r>
          </a:p>
          <a:p>
            <a:endParaRPr lang="en-IN" sz="1200" b="0" baseline="0" dirty="0">
              <a:latin typeface="Frank Ruhl Libre" panose="00000500000000000000" pitchFamily="2" charset="-79"/>
              <a:cs typeface="Frank Ruhl Libre" panose="00000500000000000000" pitchFamily="2" charset="-79"/>
            </a:endParaRPr>
          </a:p>
          <a:p>
            <a:r>
              <a:rPr lang="en-US" sz="1200" b="1" i="0" kern="1200" dirty="0">
                <a:solidFill>
                  <a:schemeClr val="tx1"/>
                </a:solidFill>
                <a:effectLst/>
                <a:latin typeface="+mn-lt"/>
                <a:ea typeface="+mn-ea"/>
                <a:cs typeface="+mn-cs"/>
              </a:rPr>
              <a:t>SIFT descriptor(SDS)</a:t>
            </a:r>
            <a:r>
              <a:rPr lang="en-US" sz="1200" b="0" i="0" kern="1200" dirty="0">
                <a:solidFill>
                  <a:schemeClr val="tx1"/>
                </a:solidFill>
                <a:effectLst/>
                <a:latin typeface="+mn-lt"/>
                <a:ea typeface="+mn-ea"/>
                <a:cs typeface="+mn-cs"/>
              </a:rPr>
              <a:t> is a 3-D spatial histogram of the image gradients in characterizing the appearance of a </a:t>
            </a:r>
            <a:r>
              <a:rPr lang="en-US" sz="1200" b="0" i="0" kern="1200" dirty="0" err="1">
                <a:solidFill>
                  <a:schemeClr val="tx1"/>
                </a:solidFill>
                <a:effectLst/>
                <a:latin typeface="+mn-lt"/>
                <a:ea typeface="+mn-ea"/>
                <a:cs typeface="+mn-cs"/>
              </a:rPr>
              <a:t>keypoint</a:t>
            </a:r>
            <a:r>
              <a:rPr lang="en-US" sz="1200" b="0" i="0" kern="1200" dirty="0">
                <a:solidFill>
                  <a:schemeClr val="tx1"/>
                </a:solidFill>
                <a:effectLst/>
                <a:latin typeface="+mn-lt"/>
                <a:ea typeface="+mn-ea"/>
                <a:cs typeface="+mn-cs"/>
              </a:rPr>
              <a:t>. The gradient at each pixel is regarded as a sample of a three-dimensional elementary feature vector, formed by the pixel location and the gradient orientation.</a:t>
            </a:r>
          </a:p>
          <a:p>
            <a:endParaRPr lang="en-US" sz="1200" b="0"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SOH</a:t>
            </a:r>
            <a:r>
              <a:rPr lang="en-US" sz="1200" b="0" i="0" kern="1200" baseline="0" dirty="0">
                <a:solidFill>
                  <a:schemeClr val="tx1"/>
                </a:solidFill>
                <a:effectLst/>
                <a:latin typeface="+mn-lt"/>
                <a:ea typeface="+mn-ea"/>
                <a:cs typeface="+mn-cs"/>
              </a:rPr>
              <a:t>: Scale and orientation histogram</a:t>
            </a:r>
          </a:p>
          <a:p>
            <a:r>
              <a:rPr lang="en-US" dirty="0"/>
              <a:t>Wu et</a:t>
            </a:r>
            <a:r>
              <a:rPr lang="en-US" baseline="0" dirty="0"/>
              <a:t> al. </a:t>
            </a:r>
            <a:r>
              <a:rPr lang="en-US" dirty="0"/>
              <a:t>method for automatic offline text-independent writer identification based on SIFT, in which two SIFT features, i.e. SDS and SOH, are extracted from handwriting images to characterize the writer’s individuality</a:t>
            </a:r>
            <a:endParaRPr lang="en-IN" sz="1200" b="1" baseline="0" dirty="0">
              <a:latin typeface="Frank Ruhl Libre" panose="00000500000000000000" pitchFamily="2" charset="-79"/>
              <a:cs typeface="Frank Ruhl Libre" panose="00000500000000000000" pitchFamily="2" charset="-79"/>
            </a:endParaRPr>
          </a:p>
          <a:p>
            <a:endParaRPr lang="en-IN" sz="1200" b="0" baseline="0" dirty="0">
              <a:latin typeface="Frank Ruhl Libre" panose="00000500000000000000" pitchFamily="2" charset="-79"/>
              <a:cs typeface="Frank Ruhl Libre" panose="00000500000000000000" pitchFamily="2" charset="-79"/>
            </a:endParaRPr>
          </a:p>
          <a:p>
            <a:r>
              <a:rPr lang="en-IN" sz="1200" b="1" baseline="0" dirty="0">
                <a:latin typeface="Frank Ruhl Libre" panose="00000500000000000000" pitchFamily="2" charset="-79"/>
                <a:cs typeface="Frank Ruhl Libre" panose="00000500000000000000" pitchFamily="2" charset="-79"/>
              </a:rPr>
              <a:t>VGG16</a:t>
            </a:r>
            <a:r>
              <a:rPr lang="en-IN" sz="1200" b="0" baseline="0" dirty="0">
                <a:latin typeface="Frank Ruhl Libre" panose="00000500000000000000" pitchFamily="2" charset="-79"/>
                <a:cs typeface="Frank Ruhl Libre" panose="00000500000000000000" pitchFamily="2" charset="-79"/>
              </a:rPr>
              <a:t>: (</a:t>
            </a:r>
            <a:r>
              <a:rPr lang="en-IN" sz="1200" b="0" i="0" kern="1200" dirty="0">
                <a:solidFill>
                  <a:schemeClr val="tx1"/>
                </a:solidFill>
                <a:effectLst/>
                <a:latin typeface="+mn-lt"/>
                <a:ea typeface="+mn-ea"/>
                <a:cs typeface="+mn-cs"/>
              </a:rPr>
              <a:t>Visual Geometry Group) </a:t>
            </a:r>
            <a:r>
              <a:rPr lang="en-IN" sz="1200" b="0" baseline="0" dirty="0">
                <a:latin typeface="Frank Ruhl Libre" panose="00000500000000000000" pitchFamily="2" charset="-79"/>
                <a:cs typeface="Frank Ruhl Libre" panose="00000500000000000000" pitchFamily="2" charset="-79"/>
              </a:rPr>
              <a:t>two layers -&gt; 13 Convolutional base, 3 fully connected layers (dense layer). </a:t>
            </a:r>
            <a:endParaRPr lang="en-IN" b="1" dirty="0"/>
          </a:p>
        </p:txBody>
      </p:sp>
      <p:sp>
        <p:nvSpPr>
          <p:cNvPr id="4" name="Slide Number Placeholder 3"/>
          <p:cNvSpPr>
            <a:spLocks noGrp="1"/>
          </p:cNvSpPr>
          <p:nvPr>
            <p:ph type="sldNum" sz="quarter" idx="10"/>
          </p:nvPr>
        </p:nvSpPr>
        <p:spPr/>
        <p:txBody>
          <a:bodyPr/>
          <a:lstStyle/>
          <a:p>
            <a:fld id="{E0460530-21AB-4667-8DDF-0CFD1A19A456}" type="slidenum">
              <a:rPr lang="en-IN" smtClean="0"/>
              <a:t>9</a:t>
            </a:fld>
            <a:endParaRPr lang="en-IN"/>
          </a:p>
        </p:txBody>
      </p:sp>
    </p:spTree>
    <p:extLst>
      <p:ext uri="{BB962C8B-B14F-4D97-AF65-F5344CB8AC3E}">
        <p14:creationId xmlns:p14="http://schemas.microsoft.com/office/powerpoint/2010/main" val="405511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would like to mention our contributions to the present work:</a:t>
            </a:r>
          </a:p>
          <a:p>
            <a:r>
              <a:rPr lang="en-US" dirty="0"/>
              <a:t>-Here we are taking two samples of writings from unknown authors and check weather they are matching or not.</a:t>
            </a:r>
          </a:p>
          <a:p>
            <a:r>
              <a:rPr lang="en-US" dirty="0"/>
              <a:t>-While Adak et </a:t>
            </a:r>
            <a:r>
              <a:rPr lang="en-US" dirty="0" err="1"/>
              <a:t>al’s</a:t>
            </a:r>
            <a:r>
              <a:rPr lang="en-US" dirty="0"/>
              <a:t> work used character and stroke level feature, we used word level feature for writer verification</a:t>
            </a:r>
          </a:p>
          <a:p>
            <a:r>
              <a:rPr lang="en-US" dirty="0"/>
              <a:t>-Adding to Adak et </a:t>
            </a:r>
            <a:r>
              <a:rPr lang="en-US" dirty="0" err="1"/>
              <a:t>al’s</a:t>
            </a:r>
            <a:r>
              <a:rPr lang="en-US" dirty="0"/>
              <a:t> work, we would be measuring the percentage of similarity between the two samples.</a:t>
            </a:r>
          </a:p>
          <a:p>
            <a:r>
              <a:rPr lang="en-US" dirty="0"/>
              <a:t>-We have an unique dataset which contains writings from 100 volunteers.</a:t>
            </a:r>
          </a:p>
        </p:txBody>
      </p:sp>
      <p:sp>
        <p:nvSpPr>
          <p:cNvPr id="4" name="Slide Number Placeholder 3"/>
          <p:cNvSpPr>
            <a:spLocks noGrp="1"/>
          </p:cNvSpPr>
          <p:nvPr>
            <p:ph type="sldNum" sz="quarter" idx="10"/>
          </p:nvPr>
        </p:nvSpPr>
        <p:spPr/>
        <p:txBody>
          <a:bodyPr/>
          <a:lstStyle/>
          <a:p>
            <a:fld id="{E0460530-21AB-4667-8DDF-0CFD1A19A456}" type="slidenum">
              <a:rPr lang="en-IN" smtClean="0"/>
              <a:t>10</a:t>
            </a:fld>
            <a:endParaRPr lang="en-IN"/>
          </a:p>
        </p:txBody>
      </p:sp>
    </p:spTree>
    <p:extLst>
      <p:ext uri="{BB962C8B-B14F-4D97-AF65-F5344CB8AC3E}">
        <p14:creationId xmlns:p14="http://schemas.microsoft.com/office/powerpoint/2010/main" val="3878524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my time, now I will hand over the control to Souporno Ghosh and he will discuss more about Data Set and VGG16</a:t>
            </a:r>
            <a:endParaRPr lang="en-IN" dirty="0"/>
          </a:p>
          <a:p>
            <a:endParaRPr lang="en-IN" dirty="0"/>
          </a:p>
          <a:p>
            <a:endParaRPr lang="en-IN" dirty="0"/>
          </a:p>
          <a:p>
            <a:r>
              <a:rPr lang="en-IN" dirty="0"/>
              <a:t>Souporno:</a:t>
            </a:r>
          </a:p>
          <a:p>
            <a:r>
              <a:rPr lang="en-US" dirty="0"/>
              <a:t>Good afternoon. Thank you, Rahul. I am Souporno and I will take over from here. As Rahul Mentioned, I’ll take a little about the dataset and a little about the VGG16 model.</a:t>
            </a:r>
          </a:p>
          <a:p>
            <a:r>
              <a:rPr lang="en-US" dirty="0"/>
              <a:t>#</a:t>
            </a:r>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297068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dataset we used was provided to us by our project supervisor. </a:t>
            </a:r>
          </a:p>
          <a:p>
            <a:r>
              <a:rPr lang="en-US" dirty="0"/>
              <a:t># The original Dataset had more than 100 volunteers. </a:t>
            </a:r>
          </a:p>
          <a:p>
            <a:r>
              <a:rPr lang="en-US" dirty="0"/>
              <a:t># The dataset had 3 languages: English, Hindi and Bangla. </a:t>
            </a:r>
          </a:p>
          <a:p>
            <a:r>
              <a:rPr lang="en-US" dirty="0"/>
              <a:t># It initially contained handwritten passages. </a:t>
            </a:r>
          </a:p>
          <a:p>
            <a:r>
              <a:rPr lang="en-US" dirty="0"/>
              <a:t># The passages were then scanned into digital images.</a:t>
            </a:r>
          </a:p>
          <a:p>
            <a:r>
              <a:rPr lang="en-IN" dirty="0"/>
              <a:t># Currently, we will be working on Bangla and English text only.</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12</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the data can be processed, it needs to be prepared.</a:t>
            </a:r>
          </a:p>
          <a:p>
            <a:r>
              <a:rPr lang="en-US" dirty="0"/>
              <a:t># The images of the handwritten passages were segmented into word sized images. Segmentation was done as a final year project by Mondal et al in 2020 in the project titled “</a:t>
            </a:r>
            <a:r>
              <a:rPr lang="en-US" sz="1800" dirty="0">
                <a:effectLst/>
                <a:latin typeface="Times New Roman" panose="02020603050405020304" pitchFamily="18" charset="0"/>
                <a:ea typeface="Times New Roman" panose="02020603050405020304" pitchFamily="18" charset="0"/>
              </a:rPr>
              <a:t>Preprocess the handwritten document image for preparing writer recognition</a:t>
            </a:r>
            <a:r>
              <a:rPr lang="en-US" dirty="0"/>
              <a:t>”.  The Exact methodology will be discussed later in the presentation.</a:t>
            </a:r>
          </a:p>
          <a:p>
            <a:endParaRPr lang="en-US" dirty="0"/>
          </a:p>
          <a:p>
            <a:r>
              <a:rPr lang="en-US" dirty="0"/>
              <a:t>[Noise Removal: Gaussian Blur and </a:t>
            </a:r>
            <a:r>
              <a:rPr lang="en-IN" noProof="0" dirty="0"/>
              <a:t>Normalisation</a:t>
            </a:r>
            <a:r>
              <a:rPr lang="en-US" dirty="0"/>
              <a:t> -&gt; Paragraph Separation: Rectangular Structural Element Filtering -&gt; Word Cropping: Anisotropic filter]</a:t>
            </a:r>
          </a:p>
          <a:p>
            <a:r>
              <a:rPr lang="en-US" dirty="0"/>
              <a:t>[</a:t>
            </a:r>
            <a:r>
              <a:rPr lang="en-IN" dirty="0" err="1"/>
              <a:t>Tapan</a:t>
            </a:r>
            <a:r>
              <a:rPr lang="en-IN" dirty="0"/>
              <a:t> Mondal, Suraj Ahmed Hossain, </a:t>
            </a:r>
            <a:r>
              <a:rPr lang="en-IN" dirty="0" err="1"/>
              <a:t>Spandan</a:t>
            </a:r>
            <a:r>
              <a:rPr lang="en-IN" dirty="0"/>
              <a:t> Mondal, Raihan </a:t>
            </a:r>
            <a:r>
              <a:rPr lang="en-IN" dirty="0" err="1"/>
              <a:t>Afroz</a:t>
            </a:r>
            <a:r>
              <a:rPr lang="en-IN" dirty="0"/>
              <a:t>, </a:t>
            </a:r>
            <a:r>
              <a:rPr lang="en-IN" dirty="0" err="1"/>
              <a:t>Anowar</a:t>
            </a:r>
            <a:r>
              <a:rPr lang="en-IN" dirty="0"/>
              <a:t> Hossain</a:t>
            </a:r>
            <a:r>
              <a:rPr lang="en-US" dirty="0"/>
              <a:t>]</a:t>
            </a:r>
          </a:p>
          <a:p>
            <a:endParaRPr lang="en-US" dirty="0"/>
          </a:p>
          <a:p>
            <a:r>
              <a:rPr lang="en-US" dirty="0"/>
              <a:t># The segmented images were then organized in the following way.</a:t>
            </a:r>
          </a:p>
          <a:p>
            <a:endParaRPr lang="en-US" dirty="0"/>
          </a:p>
          <a:p>
            <a:r>
              <a:rPr lang="en-US" dirty="0"/>
              <a:t># Every Dataset has 20 subsets. </a:t>
            </a:r>
          </a:p>
          <a:p>
            <a:r>
              <a:rPr lang="en-US" dirty="0"/>
              <a:t># Every subset has data for one writer along with data for another writer that will be used for verification with the later.</a:t>
            </a:r>
          </a:p>
          <a:p>
            <a:r>
              <a:rPr lang="en-US" dirty="0"/>
              <a:t># We have 100 writers for Bangla and 101 for English</a:t>
            </a:r>
          </a:p>
          <a:p>
            <a:r>
              <a:rPr lang="en-US" dirty="0"/>
              <a:t># There are five sets of data for each of the writer.</a:t>
            </a:r>
          </a:p>
          <a:p>
            <a:r>
              <a:rPr lang="en-US" dirty="0"/>
              <a:t># The five sets are divided into three training sets and two testing sets.</a:t>
            </a:r>
          </a:p>
          <a:p>
            <a:r>
              <a:rPr lang="en-US" dirty="0"/>
              <a:t># The images are stored as dot TIFF files, that is Tag Image File Format.</a:t>
            </a:r>
          </a:p>
          <a:p>
            <a:r>
              <a:rPr lang="en-US" dirty="0"/>
              <a:t># The format of labels of images is Writer Code underscore Set Number underscore Image Number. So the first image of the first set of the first author number is labeled as 0000_01_0.tiff.</a:t>
            </a:r>
          </a:p>
          <a:p>
            <a:r>
              <a:rPr lang="en-US" dirty="0"/>
              <a:t>#</a:t>
            </a:r>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13</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an example of what the segmented image looks like.</a:t>
            </a:r>
          </a:p>
          <a:p>
            <a:r>
              <a:rPr lang="en-IN" dirty="0"/>
              <a:t># This is the image labelled 0000_01_0.tiff that I mentioned earlier, that is this is actually the </a:t>
            </a:r>
            <a:r>
              <a:rPr lang="en-US" dirty="0"/>
              <a:t>first image of the first set of the first author number</a:t>
            </a:r>
            <a:r>
              <a:rPr lang="en-IN" dirty="0"/>
              <a:t>. (Fun fact: It says ”</a:t>
            </a:r>
            <a:r>
              <a:rPr lang="en-IN" dirty="0" err="1"/>
              <a:t>ekti</a:t>
            </a:r>
            <a:r>
              <a:rPr lang="en-IN" dirty="0"/>
              <a:t> </a:t>
            </a:r>
            <a:r>
              <a:rPr lang="en-IN" dirty="0" err="1"/>
              <a:t>shohore</a:t>
            </a:r>
            <a:r>
              <a:rPr lang="en-IN" dirty="0"/>
              <a:t>”, which means “In a city” in Bangla.)</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14</a:t>
            </a:fld>
            <a:endParaRPr lang="en-IN"/>
          </a:p>
        </p:txBody>
      </p:sp>
    </p:spTree>
    <p:extLst>
      <p:ext uri="{BB962C8B-B14F-4D97-AF65-F5344CB8AC3E}">
        <p14:creationId xmlns:p14="http://schemas.microsoft.com/office/powerpoint/2010/main" val="1801472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we will be predicting and verifying the writers, we will need to extract necessary features such as contours, angles, lines, slopes, curvature, dimensions, et cetera. We will discuss the exact methodology for the feature extraction a little later in the presentation. However, we will discuss the organization of the extracted feature sets now</a:t>
            </a:r>
          </a:p>
          <a:p>
            <a:r>
              <a:rPr lang="en-US" dirty="0"/>
              <a:t># The extracted features will be stored as Comma Separated Values i.e. CSV files.</a:t>
            </a:r>
          </a:p>
          <a:p>
            <a:r>
              <a:rPr lang="en-US" dirty="0"/>
              <a:t># Since we aim to attempt inter-language verification, we have added the language code to the CSV file obtained for the obtained feature matrix corresponding to a writer. </a:t>
            </a:r>
          </a:p>
          <a:p>
            <a:r>
              <a:rPr lang="en-US" dirty="0"/>
              <a:t># Language code for Bangla is 11 and Language code for English is 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dirty="0"/>
              <a:t>The format of the File Names of the stored CSV files is Author Code </a:t>
            </a:r>
            <a:r>
              <a:rPr lang="en-US" dirty="0"/>
              <a:t>underscore Language Code underscore Set Number. So, the CSV file for the first set of Bangla Language written by the first writer is 0000_11_0.csv.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15</a:t>
            </a:fld>
            <a:endParaRPr lang="en-IN"/>
          </a:p>
        </p:txBody>
      </p:sp>
    </p:spTree>
    <p:extLst>
      <p:ext uri="{BB962C8B-B14F-4D97-AF65-F5344CB8AC3E}">
        <p14:creationId xmlns:p14="http://schemas.microsoft.com/office/powerpoint/2010/main" val="12511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Simonyan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2800" b="0" i="0" u="none" dirty="0">
                <a:solidFill>
                  <a:schemeClr val="tx1"/>
                </a:solidFill>
                <a:effectLst/>
                <a:latin typeface="Helvetica" panose="020B0604020202020204" pitchFamily="34" charset="0"/>
                <a:hlinkClick r:id="rId3">
                  <a:extLst>
                    <a:ext uri="{A12FA001-AC4F-418D-AE19-62706E023703}">
                      <ahyp:hlinkClr xmlns:ahyp="http://schemas.microsoft.com/office/drawing/2018/hyperlinkcolor" val="tx"/>
                    </a:ext>
                  </a:extLst>
                </a:hlinkClick>
              </a:rPr>
              <a:t>ImageNet Large Scale Visual Recognition Challenge (ILSVRC</a:t>
            </a:r>
            <a:r>
              <a:rPr lang="en-IN" sz="2800" b="0" i="0" u="none" dirty="0">
                <a:solidFill>
                  <a:srgbClr val="0563C1"/>
                </a:solidFill>
                <a:effectLst/>
                <a:latin typeface="Helvetica" panose="020B0604020202020204" pitchFamily="34" charset="0"/>
                <a:hlinkClick r:id="rId3">
                  <a:extLst>
                    <a:ext uri="{A12FA001-AC4F-418D-AE19-62706E023703}">
                      <ahyp:hlinkClr xmlns:ahyp="http://schemas.microsoft.com/office/drawing/2018/hyperlinkcolor" val="tx"/>
                    </a:ext>
                  </a:extLst>
                </a:hlinkClick>
              </a:rPr>
              <a:t>)</a:t>
            </a:r>
            <a:r>
              <a:rPr lang="en-IN" sz="2800" b="0" i="0" u="none" dirty="0">
                <a:solidFill>
                  <a:srgbClr val="333333"/>
                </a:solidFill>
                <a:effectLst/>
                <a:latin typeface="Helvetica" panose="020B0604020202020204" pitchFamily="34" charset="0"/>
              </a:rPr>
              <a:t> </a:t>
            </a:r>
            <a:r>
              <a:rPr lang="en-IN" sz="1800" b="0" i="0" u="none" dirty="0">
                <a:solidFill>
                  <a:srgbClr val="333333"/>
                </a:solidFill>
                <a:effectLst/>
                <a:latin typeface="Times New Roman" panose="02020603050405020304" pitchFamily="18" charset="0"/>
              </a:rPr>
              <a:t>subset of </a:t>
            </a:r>
            <a:r>
              <a:rPr lang="en-IN" sz="1800" dirty="0">
                <a:effectLst/>
                <a:latin typeface="Times New Roman" panose="02020603050405020304" pitchFamily="18" charset="0"/>
                <a:ea typeface="Times New Roman" panose="02020603050405020304" pitchFamily="18" charset="0"/>
              </a:rPr>
              <a:t>ImageNet database, which contains </a:t>
            </a:r>
            <a:r>
              <a:rPr lang="en-IN" sz="2800" b="0" i="0" dirty="0">
                <a:solidFill>
                  <a:srgbClr val="666666"/>
                </a:solidFill>
                <a:effectLst/>
                <a:latin typeface="Helvetica" panose="020B0604020202020204" pitchFamily="34" charset="0"/>
              </a:rPr>
              <a:t>150,000 images and </a:t>
            </a:r>
            <a:r>
              <a:rPr lang="en-IN" sz="2800" b="0" i="0" dirty="0">
                <a:effectLst/>
                <a:latin typeface="Inter"/>
              </a:rPr>
              <a:t>1000 object categories</a:t>
            </a:r>
            <a:r>
              <a:rPr lang="en-IN" sz="1800" dirty="0">
                <a:effectLst/>
                <a:latin typeface="Times New Roman" panose="02020603050405020304" pitchFamily="18" charset="0"/>
                <a:ea typeface="Times New Roman" panose="02020603050405020304" pitchFamily="18" charset="0"/>
              </a:rPr>
              <a:t>.</a:t>
            </a:r>
          </a:p>
          <a:p>
            <a:r>
              <a:rPr lang="en-US" sz="2800" dirty="0"/>
              <a:t># This model won the first and second place in 2014 </a:t>
            </a:r>
            <a:r>
              <a:rPr lang="en-IN" sz="4000" dirty="0"/>
              <a:t>ImageNet Large Scale Visual Recognition Challenge, that is ILSVRC 2014</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which is the name of the laboratory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images in RGB channels as an input.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16</a:t>
            </a:fld>
            <a:endParaRPr lang="en-IN"/>
          </a:p>
        </p:txBody>
      </p:sp>
    </p:spTree>
    <p:extLst>
      <p:ext uri="{BB962C8B-B14F-4D97-AF65-F5344CB8AC3E}">
        <p14:creationId xmlns:p14="http://schemas.microsoft.com/office/powerpoint/2010/main" val="1568027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07-05-2021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07-05-2021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07-05-2021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07-05-2021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arxiv.org/abs/1409.155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IN" dirty="0">
                <a:latin typeface="Garamond" panose="02020404030301010803" pitchFamily="18" charset="0"/>
              </a:rPr>
              <a:t>Writer Verification on Multi-Language Script using Deep Learning</a:t>
            </a: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Libre" panose="00000500000000000000" pitchFamily="2" charset="-79"/>
                <a:cs typeface="Frank Ruhl Libre" panose="00000500000000000000" pitchFamily="2" charset="-79"/>
              </a:rPr>
              <a:t>Project by</a:t>
            </a:r>
          </a:p>
          <a:p>
            <a:r>
              <a:rPr lang="en-US" dirty="0">
                <a:latin typeface="Frank Ruhl Libre" panose="00000500000000000000" pitchFamily="2" charset="-79"/>
                <a:cs typeface="Frank Ruhl Libre" panose="00000500000000000000" pitchFamily="2" charset="-79"/>
              </a:rPr>
              <a:t>Souporno Ghosh</a:t>
            </a:r>
          </a:p>
          <a:p>
            <a:r>
              <a:rPr lang="en-US" dirty="0">
                <a:latin typeface="Frank Ruhl Libre" panose="00000500000000000000" pitchFamily="2" charset="-79"/>
                <a:cs typeface="Frank Ruhl Libre" panose="00000500000000000000" pitchFamily="2" charset="-79"/>
              </a:rPr>
              <a:t>Soumya </a:t>
            </a:r>
            <a:r>
              <a:rPr lang="en-US" dirty="0" err="1">
                <a:latin typeface="Frank Ruhl Libre" panose="00000500000000000000" pitchFamily="2" charset="-79"/>
                <a:cs typeface="Frank Ruhl Libre" panose="00000500000000000000" pitchFamily="2" charset="-79"/>
              </a:rPr>
              <a:t>Nasipuri</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Rahul Roy</a:t>
            </a:r>
          </a:p>
          <a:p>
            <a:r>
              <a:rPr lang="en-US" dirty="0" err="1">
                <a:latin typeface="Frank Ruhl Libre" panose="00000500000000000000" pitchFamily="2" charset="-79"/>
                <a:cs typeface="Frank Ruhl Libre" panose="00000500000000000000" pitchFamily="2" charset="-79"/>
              </a:rPr>
              <a:t>Sharanya</a:t>
            </a:r>
            <a:r>
              <a:rPr lang="en-US" dirty="0">
                <a:latin typeface="Frank Ruhl Libre" panose="00000500000000000000" pitchFamily="2" charset="-79"/>
                <a:cs typeface="Frank Ruhl Libre" panose="00000500000000000000" pitchFamily="2" charset="-79"/>
              </a:rPr>
              <a:t> </a:t>
            </a:r>
            <a:r>
              <a:rPr lang="en-US" dirty="0" err="1">
                <a:latin typeface="Frank Ruhl Libre" panose="00000500000000000000" pitchFamily="2" charset="-79"/>
                <a:cs typeface="Frank Ruhl Libre" panose="00000500000000000000" pitchFamily="2" charset="-79"/>
              </a:rPr>
              <a:t>Saha</a:t>
            </a:r>
            <a:endParaRPr lang="en-US" dirty="0">
              <a:latin typeface="Frank Ruhl Libre" panose="00000500000000000000" pitchFamily="2" charset="-79"/>
              <a:cs typeface="Frank Ruhl Libre" panose="00000500000000000000" pitchFamily="2" charset="-79"/>
            </a:endParaRPr>
          </a:p>
          <a:p>
            <a:r>
              <a:rPr lang="en-US" b="1" dirty="0">
                <a:latin typeface="Frank Ruhl Libre" panose="00000500000000000000" pitchFamily="2" charset="-79"/>
                <a:cs typeface="Frank Ruhl Libre" panose="00000500000000000000" pitchFamily="2" charset="-79"/>
              </a:rPr>
              <a:t>Under the Guidance of</a:t>
            </a:r>
          </a:p>
          <a:p>
            <a:r>
              <a:rPr lang="en-US" dirty="0">
                <a:latin typeface="Frank Ruhl Libre" panose="00000500000000000000" pitchFamily="2" charset="-79"/>
                <a:cs typeface="Frank Ruhl Libre" panose="00000500000000000000" pitchFamily="2" charset="-79"/>
              </a:rPr>
              <a:t>Prof. Jaya Paul</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F9E-45E4-42E9-A1B4-4FDAE2D811F4}"/>
              </a:ext>
            </a:extLst>
          </p:cNvPr>
          <p:cNvSpPr>
            <a:spLocks noGrp="1"/>
          </p:cNvSpPr>
          <p:nvPr>
            <p:ph type="title"/>
          </p:nvPr>
        </p:nvSpPr>
        <p:spPr/>
        <p:txBody>
          <a:bodyPr/>
          <a:lstStyle/>
          <a:p>
            <a:r>
              <a:rPr lang="en-US" dirty="0">
                <a:latin typeface="Garamond" panose="02020404030301010803" pitchFamily="18" charset="0"/>
              </a:rPr>
              <a:t>Our Contribution to Present Work</a:t>
            </a:r>
            <a:endParaRPr lang="en-IN" dirty="0"/>
          </a:p>
        </p:txBody>
      </p:sp>
      <p:sp>
        <p:nvSpPr>
          <p:cNvPr id="3" name="Content Placeholder 2">
            <a:extLst>
              <a:ext uri="{FF2B5EF4-FFF2-40B4-BE49-F238E27FC236}">
                <a16:creationId xmlns:a16="http://schemas.microsoft.com/office/drawing/2014/main" id="{3EA79CA9-68AB-4609-AE0D-6BC3D39E5268}"/>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Writer verification</a:t>
            </a:r>
          </a:p>
          <a:p>
            <a:r>
              <a:rPr lang="en-US" dirty="0">
                <a:latin typeface="Frank Ruhl Libre" panose="00000500000000000000" pitchFamily="2" charset="-79"/>
                <a:cs typeface="Frank Ruhl Libre" panose="00000500000000000000" pitchFamily="2" charset="-79"/>
              </a:rPr>
              <a:t>Verification on Word Level Features</a:t>
            </a:r>
          </a:p>
          <a:p>
            <a:r>
              <a:rPr lang="en-US" dirty="0">
                <a:latin typeface="Frank Ruhl Libre" panose="00000500000000000000" pitchFamily="2" charset="-79"/>
                <a:cs typeface="Frank Ruhl Libre" panose="00000500000000000000" pitchFamily="2" charset="-79"/>
              </a:rPr>
              <a:t>Percentage of Similarities with the author</a:t>
            </a:r>
          </a:p>
          <a:p>
            <a:r>
              <a:rPr lang="en-IN" dirty="0">
                <a:latin typeface="Frank Ruhl Libre" panose="00000500000000000000" pitchFamily="2" charset="-79"/>
                <a:cs typeface="Frank Ruhl Libre" panose="00000500000000000000" pitchFamily="2" charset="-79"/>
              </a:rPr>
              <a:t>Unique Dataset with 100+ volunteers</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467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Next Presenter: Souporno Ghosh</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About Data Set, About VGG16</a:t>
            </a:r>
          </a:p>
        </p:txBody>
      </p:sp>
    </p:spTree>
    <p:extLst>
      <p:ext uri="{BB962C8B-B14F-4D97-AF65-F5344CB8AC3E}">
        <p14:creationId xmlns:p14="http://schemas.microsoft.com/office/powerpoint/2010/main" val="361094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100+ volunteers</a:t>
            </a:r>
          </a:p>
          <a:p>
            <a:r>
              <a:rPr lang="en-US" dirty="0">
                <a:latin typeface="Frank Ruhl Libre" panose="00000500000000000000" pitchFamily="2" charset="-79"/>
                <a:cs typeface="Frank Ruhl Libre" panose="00000500000000000000" pitchFamily="2" charset="-79"/>
              </a:rPr>
              <a:t>3 Language: English, Hindi, Bangla</a:t>
            </a:r>
          </a:p>
          <a:p>
            <a:r>
              <a:rPr lang="en-US" dirty="0">
                <a:latin typeface="Frank Ruhl Libre" panose="00000500000000000000" pitchFamily="2" charset="-79"/>
                <a:cs typeface="Frank Ruhl Libre" panose="00000500000000000000" pitchFamily="2" charset="-79"/>
              </a:rPr>
              <a:t>Handwritten Passage</a:t>
            </a:r>
          </a:p>
          <a:p>
            <a:r>
              <a:rPr lang="en-US" dirty="0">
                <a:latin typeface="Frank Ruhl Libre" panose="00000500000000000000" pitchFamily="2" charset="-79"/>
                <a:cs typeface="Frank Ruhl Libre" panose="00000500000000000000" pitchFamily="2" charset="-79"/>
              </a:rPr>
              <a:t>Passages scanned into images</a:t>
            </a:r>
          </a:p>
          <a:p>
            <a:r>
              <a:rPr lang="en-US" dirty="0">
                <a:latin typeface="Frank Ruhl Libre" panose="00000500000000000000" pitchFamily="2" charset="-79"/>
                <a:cs typeface="Frank Ruhl Libre" panose="00000500000000000000" pitchFamily="2" charset="-79"/>
              </a:rPr>
              <a:t>Bangla and English Text only in our current work</a:t>
            </a:r>
          </a:p>
          <a:p>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85000" lnSpcReduction="20000"/>
          </a:bodyPr>
          <a:lstStyle/>
          <a:p>
            <a:r>
              <a:rPr lang="en-US" dirty="0">
                <a:latin typeface="Frank Ruhl Libre" panose="00000500000000000000" pitchFamily="2" charset="-79"/>
                <a:cs typeface="Frank Ruhl Libre" panose="00000500000000000000" pitchFamily="2" charset="-79"/>
              </a:rPr>
              <a:t>Data Segmented into Word-Sized Images [12]</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Data Set </a:t>
            </a:r>
            <a:r>
              <a:rPr lang="en-IN" b="1" dirty="0">
                <a:latin typeface="Frank Ruhl Libre" panose="00000500000000000000" pitchFamily="2" charset="-79"/>
                <a:cs typeface="Frank Ruhl Libre" panose="00000500000000000000" pitchFamily="2" charset="-79"/>
              </a:rPr>
              <a:t>Organisation</a:t>
            </a:r>
          </a:p>
          <a:p>
            <a:pPr marL="0" indent="0">
              <a:buNone/>
            </a:pPr>
            <a:endParaRPr lang="en-US" b="1"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Each Dataset has 20 Subsets</a:t>
            </a:r>
          </a:p>
          <a:p>
            <a:r>
              <a:rPr lang="en-US" dirty="0">
                <a:latin typeface="Frank Ruhl Libre" panose="00000500000000000000" pitchFamily="2" charset="-79"/>
                <a:cs typeface="Frank Ruhl Libre" panose="00000500000000000000" pitchFamily="2" charset="-79"/>
              </a:rPr>
              <a:t>Every Subset has Data for one Writer; Another writer for verification</a:t>
            </a:r>
          </a:p>
          <a:p>
            <a:r>
              <a:rPr lang="en-IN" dirty="0">
                <a:latin typeface="Frank Ruhl Libre" panose="00000500000000000000" pitchFamily="2" charset="-79"/>
                <a:cs typeface="Frank Ruhl Libre" panose="00000500000000000000" pitchFamily="2" charset="-79"/>
              </a:rPr>
              <a:t>Number of writers: 100 for Bangla, 101 for English</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5 Sets of Data for Each Author</a:t>
            </a:r>
          </a:p>
          <a:p>
            <a:r>
              <a:rPr lang="en-US" dirty="0">
                <a:latin typeface="Frank Ruhl Libre" panose="00000500000000000000" pitchFamily="2" charset="-79"/>
                <a:cs typeface="Frank Ruhl Libre" panose="00000500000000000000" pitchFamily="2" charset="-79"/>
              </a:rPr>
              <a:t>3 Training Sets and 2 Testing Sets</a:t>
            </a:r>
          </a:p>
          <a:p>
            <a:r>
              <a:rPr lang="en-US" dirty="0">
                <a:latin typeface="Frank Ruhl Libre" panose="00000500000000000000" pitchFamily="2" charset="-79"/>
                <a:cs typeface="Frank Ruhl Libre" panose="00000500000000000000" pitchFamily="2" charset="-79"/>
              </a:rPr>
              <a:t>Tag Image File Format</a:t>
            </a:r>
          </a:p>
          <a:p>
            <a:r>
              <a:rPr lang="en-US" dirty="0">
                <a:latin typeface="Frank Ruhl Libre" panose="00000500000000000000" pitchFamily="2" charset="-79"/>
                <a:cs typeface="Frank Ruhl Libre" panose="00000500000000000000" pitchFamily="2" charset="-79"/>
              </a:rPr>
              <a:t>Format: &lt;Writer Code&gt;_&lt;Set Number&gt;_&lt;Image Number&gt;</a:t>
            </a: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676A-EF31-4666-BDC3-56D932FF6412}"/>
              </a:ext>
            </a:extLst>
          </p:cNvPr>
          <p:cNvSpPr>
            <a:spLocks noGrp="1"/>
          </p:cNvSpPr>
          <p:nvPr>
            <p:ph type="title"/>
          </p:nvPr>
        </p:nvSpPr>
        <p:spPr/>
        <p:txBody>
          <a:bodyPr/>
          <a:lstStyle/>
          <a:p>
            <a:r>
              <a:rPr lang="en-IN" dirty="0">
                <a:latin typeface="Garamond" panose="02020404030301010803" pitchFamily="18" charset="0"/>
              </a:rPr>
              <a:t>Example Data</a:t>
            </a:r>
          </a:p>
        </p:txBody>
      </p:sp>
      <p:pic>
        <p:nvPicPr>
          <p:cNvPr id="5" name="Content Placeholder 4">
            <a:extLst>
              <a:ext uri="{FF2B5EF4-FFF2-40B4-BE49-F238E27FC236}">
                <a16:creationId xmlns:a16="http://schemas.microsoft.com/office/drawing/2014/main" id="{EA22EF6E-2BA1-4985-9D45-C5CA509A32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3655" y="2524710"/>
            <a:ext cx="7644685" cy="1325563"/>
          </a:xfrm>
          <a:ln>
            <a:solidFill>
              <a:schemeClr val="tx1"/>
            </a:solidFill>
          </a:ln>
        </p:spPr>
      </p:pic>
      <p:sp>
        <p:nvSpPr>
          <p:cNvPr id="7" name="TextBox 6">
            <a:extLst>
              <a:ext uri="{FF2B5EF4-FFF2-40B4-BE49-F238E27FC236}">
                <a16:creationId xmlns:a16="http://schemas.microsoft.com/office/drawing/2014/main" id="{0459E266-0F98-4222-B171-72A35AE46F00}"/>
              </a:ext>
            </a:extLst>
          </p:cNvPr>
          <p:cNvSpPr txBox="1"/>
          <p:nvPr/>
        </p:nvSpPr>
        <p:spPr>
          <a:xfrm>
            <a:off x="4050630" y="4122821"/>
            <a:ext cx="4090736" cy="584775"/>
          </a:xfrm>
          <a:prstGeom prst="rect">
            <a:avLst/>
          </a:prstGeom>
          <a:noFill/>
        </p:spPr>
        <p:txBody>
          <a:bodyPr wrap="square" rtlCol="0">
            <a:spAutoFit/>
          </a:bodyPr>
          <a:lstStyle/>
          <a:p>
            <a:pPr algn="ctr"/>
            <a:r>
              <a:rPr lang="en-US" sz="3200" i="1" dirty="0">
                <a:latin typeface="Frank Ruhl Libre" panose="00000500000000000000" pitchFamily="2" charset="-79"/>
                <a:cs typeface="Frank Ruhl Libre" panose="00000500000000000000" pitchFamily="2" charset="-79"/>
              </a:rPr>
              <a:t>Fig 1. 0000_01_0.tiff</a:t>
            </a:r>
            <a:endParaRPr lang="en-IN" sz="3200" i="1"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49558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3DDD-BCFB-47DD-8E78-FA91AFC52B6D}"/>
              </a:ext>
            </a:extLst>
          </p:cNvPr>
          <p:cNvSpPr>
            <a:spLocks noGrp="1"/>
          </p:cNvSpPr>
          <p:nvPr>
            <p:ph type="title"/>
          </p:nvPr>
        </p:nvSpPr>
        <p:spPr/>
        <p:txBody>
          <a:bodyPr/>
          <a:lstStyle/>
          <a:p>
            <a:r>
              <a:rPr lang="en-US" dirty="0">
                <a:latin typeface="Garamond" panose="02020404030301010803" pitchFamily="18" charset="0"/>
              </a:rPr>
              <a:t>Organization of Extracted Feature Set</a:t>
            </a:r>
            <a:endParaRPr lang="en-IN" dirty="0"/>
          </a:p>
        </p:txBody>
      </p:sp>
      <p:sp>
        <p:nvSpPr>
          <p:cNvPr id="3" name="Content Placeholder 2">
            <a:extLst>
              <a:ext uri="{FF2B5EF4-FFF2-40B4-BE49-F238E27FC236}">
                <a16:creationId xmlns:a16="http://schemas.microsoft.com/office/drawing/2014/main" id="{9AE02E70-B98E-41F3-9DDA-2E830BF97D9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Extracted features stored as CSV files</a:t>
            </a:r>
          </a:p>
          <a:p>
            <a:r>
              <a:rPr lang="en-US" dirty="0">
                <a:latin typeface="Frank Ruhl Libre" panose="00000500000000000000" pitchFamily="2" charset="-79"/>
                <a:cs typeface="Frank Ruhl Libre" panose="00000500000000000000" pitchFamily="2" charset="-79"/>
              </a:rPr>
              <a:t>&lt;Language code&gt; added to the stored feature matrix</a:t>
            </a:r>
          </a:p>
          <a:p>
            <a:pPr lvl="1"/>
            <a:r>
              <a:rPr lang="en-US" dirty="0">
                <a:latin typeface="Frank Ruhl Libre" panose="00000500000000000000" pitchFamily="2" charset="-79"/>
                <a:cs typeface="Frank Ruhl Libre" panose="00000500000000000000" pitchFamily="2" charset="-79"/>
              </a:rPr>
              <a:t>Language Code for Bangla: 11</a:t>
            </a:r>
          </a:p>
          <a:p>
            <a:pPr lvl="1"/>
            <a:r>
              <a:rPr lang="en-US" dirty="0">
                <a:latin typeface="Frank Ruhl Libre" panose="00000500000000000000" pitchFamily="2" charset="-79"/>
                <a:cs typeface="Frank Ruhl Libre" panose="00000500000000000000" pitchFamily="2" charset="-79"/>
              </a:rPr>
              <a:t>Language Code for English: 00</a:t>
            </a:r>
          </a:p>
          <a:p>
            <a:r>
              <a:rPr lang="en-US" dirty="0">
                <a:latin typeface="Frank Ruhl Libre" panose="00000500000000000000" pitchFamily="2" charset="-79"/>
                <a:cs typeface="Frank Ruhl Libre" panose="00000500000000000000" pitchFamily="2" charset="-79"/>
              </a:rPr>
              <a:t>CSV File Name Format: &lt;Writer Code&gt;_&lt;Language Code&gt;_&lt;Set Number&gt;</a:t>
            </a:r>
          </a:p>
          <a:p>
            <a:endParaRPr lang="en-IN" dirty="0"/>
          </a:p>
        </p:txBody>
      </p:sp>
    </p:spTree>
    <p:extLst>
      <p:ext uri="{BB962C8B-B14F-4D97-AF65-F5344CB8AC3E}">
        <p14:creationId xmlns:p14="http://schemas.microsoft.com/office/powerpoint/2010/main" val="74418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Libre" panose="00000500000000000000" pitchFamily="2" charset="-79"/>
                <a:cs typeface="Frank Ruhl Libre" panose="00000500000000000000" pitchFamily="2" charset="-79"/>
              </a:rPr>
              <a:t>Proposed by </a:t>
            </a:r>
            <a:r>
              <a:rPr lang="en-US" dirty="0" err="1">
                <a:latin typeface="Frank Ruhl Libre" panose="00000500000000000000" pitchFamily="2" charset="-79"/>
                <a:cs typeface="Frank Ruhl Libre" panose="00000500000000000000" pitchFamily="2" charset="-79"/>
              </a:rPr>
              <a:t>Simonyan</a:t>
            </a:r>
            <a:r>
              <a:rPr lang="en-US" dirty="0">
                <a:latin typeface="Frank Ruhl Libre" panose="00000500000000000000" pitchFamily="2" charset="-79"/>
                <a:cs typeface="Frank Ruhl Libre" panose="00000500000000000000" pitchFamily="2" charset="-79"/>
              </a:rPr>
              <a:t> and Zisserman in 2014 [2]</a:t>
            </a:r>
          </a:p>
          <a:p>
            <a:r>
              <a:rPr lang="en-US" dirty="0">
                <a:latin typeface="Frank Ruhl Libre" panose="00000500000000000000" pitchFamily="2" charset="-79"/>
                <a:cs typeface="Frank Ruhl Libre" panose="00000500000000000000" pitchFamily="2" charset="-79"/>
              </a:rPr>
              <a:t>92.7% accuracy with the ILSVRC subset of ImageNet Database</a:t>
            </a:r>
          </a:p>
          <a:p>
            <a:r>
              <a:rPr lang="en-US" dirty="0">
                <a:latin typeface="Frank Ruhl Libre" panose="00000500000000000000" pitchFamily="2" charset="-79"/>
                <a:cs typeface="Frank Ruhl Libre" panose="00000500000000000000" pitchFamily="2" charset="-79"/>
              </a:rPr>
              <a:t>1</a:t>
            </a:r>
            <a:r>
              <a:rPr lang="en-US" baseline="30000" dirty="0">
                <a:latin typeface="Frank Ruhl Libre" panose="00000500000000000000" pitchFamily="2" charset="-79"/>
                <a:cs typeface="Frank Ruhl Libre" panose="00000500000000000000" pitchFamily="2" charset="-79"/>
              </a:rPr>
              <a:t>st</a:t>
            </a:r>
            <a:r>
              <a:rPr lang="en-US" dirty="0">
                <a:latin typeface="Frank Ruhl Libre" panose="00000500000000000000" pitchFamily="2" charset="-79"/>
                <a:cs typeface="Frank Ruhl Libre" panose="00000500000000000000" pitchFamily="2" charset="-79"/>
              </a:rPr>
              <a:t> and 2</a:t>
            </a:r>
            <a:r>
              <a:rPr lang="en-US" baseline="30000" dirty="0">
                <a:latin typeface="Frank Ruhl Libre" panose="00000500000000000000" pitchFamily="2" charset="-79"/>
                <a:cs typeface="Frank Ruhl Libre" panose="00000500000000000000" pitchFamily="2" charset="-79"/>
              </a:rPr>
              <a:t>nd</a:t>
            </a:r>
            <a:r>
              <a:rPr lang="en-US" dirty="0">
                <a:latin typeface="Frank Ruhl Libre" panose="00000500000000000000" pitchFamily="2" charset="-79"/>
                <a:cs typeface="Frank Ruhl Libre" panose="00000500000000000000" pitchFamily="2" charset="-79"/>
              </a:rPr>
              <a:t> place in ILSVRC 2014</a:t>
            </a:r>
          </a:p>
          <a:p>
            <a:r>
              <a:rPr lang="en-US" dirty="0">
                <a:latin typeface="Frank Ruhl Libre" panose="00000500000000000000" pitchFamily="2" charset="-79"/>
                <a:cs typeface="Frank Ruhl Libre" panose="00000500000000000000" pitchFamily="2" charset="-79"/>
              </a:rPr>
              <a:t>VGG = Visual Geometry Group </a:t>
            </a:r>
            <a:endParaRPr lang="en-IN" dirty="0">
              <a:latin typeface="Frank Ruhl Libre" panose="00000500000000000000" pitchFamily="2" charset="-79"/>
              <a:cs typeface="Frank Ruhl Libre" panose="00000500000000000000" pitchFamily="2" charset="-79"/>
            </a:endParaRPr>
          </a:p>
          <a:p>
            <a:r>
              <a:rPr lang="en-IN" dirty="0">
                <a:latin typeface="Frank Ruhl Libre" panose="00000500000000000000" pitchFamily="2" charset="-79"/>
                <a:cs typeface="Frank Ruhl Libre" panose="00000500000000000000" pitchFamily="2" charset="-79"/>
              </a:rPr>
              <a:t>16 Neural Network Layers </a:t>
            </a:r>
          </a:p>
          <a:p>
            <a:pPr lvl="1"/>
            <a:r>
              <a:rPr lang="en-IN" dirty="0">
                <a:latin typeface="Frank Ruhl Libre" panose="00000500000000000000" pitchFamily="2" charset="-79"/>
                <a:cs typeface="Frank Ruhl Libre" panose="00000500000000000000" pitchFamily="2" charset="-79"/>
              </a:rPr>
              <a:t>13 Convolutional Networks</a:t>
            </a:r>
          </a:p>
          <a:p>
            <a:pPr lvl="1"/>
            <a:r>
              <a:rPr lang="en-IN" dirty="0">
                <a:latin typeface="Frank Ruhl Libre" panose="00000500000000000000" pitchFamily="2" charset="-79"/>
                <a:cs typeface="Frank Ruhl Libre" panose="00000500000000000000" pitchFamily="2" charset="-79"/>
              </a:rPr>
              <a:t>3 Dense Networks</a:t>
            </a:r>
          </a:p>
          <a:p>
            <a:r>
              <a:rPr lang="en-IN" dirty="0">
                <a:latin typeface="Frank Ruhl Libre" panose="00000500000000000000" pitchFamily="2" charset="-79"/>
                <a:cs typeface="Frank Ruhl Libre" panose="00000500000000000000" pitchFamily="2"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C40A-6E0E-49D1-8B2A-DB9902815EC7}"/>
              </a:ext>
            </a:extLst>
          </p:cNvPr>
          <p:cNvSpPr>
            <a:spLocks noGrp="1"/>
          </p:cNvSpPr>
          <p:nvPr>
            <p:ph type="title"/>
          </p:nvPr>
        </p:nvSpPr>
        <p:spPr/>
        <p:txBody>
          <a:bodyPr/>
          <a:lstStyle/>
          <a:p>
            <a:r>
              <a:rPr lang="en-IN" dirty="0">
                <a:latin typeface="Garamond" panose="02020404030301010803" pitchFamily="18" charset="0"/>
              </a:rPr>
              <a:t>Benefits of VGG16</a:t>
            </a:r>
          </a:p>
        </p:txBody>
      </p:sp>
      <p:sp>
        <p:nvSpPr>
          <p:cNvPr id="3" name="Content Placeholder 2">
            <a:extLst>
              <a:ext uri="{FF2B5EF4-FFF2-40B4-BE49-F238E27FC236}">
                <a16:creationId xmlns:a16="http://schemas.microsoft.com/office/drawing/2014/main" id="{016608B8-DD35-4D60-B8AC-7347CB7F42CF}"/>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Very accurate</a:t>
            </a:r>
          </a:p>
          <a:p>
            <a:r>
              <a:rPr lang="en-IN" dirty="0">
                <a:latin typeface="Frank Ruhl Libre" panose="00000500000000000000" pitchFamily="2" charset="-79"/>
                <a:cs typeface="Frank Ruhl Libre" panose="00000500000000000000" pitchFamily="2" charset="-79"/>
              </a:rPr>
              <a:t>Simple and Uniform</a:t>
            </a:r>
          </a:p>
          <a:p>
            <a:r>
              <a:rPr lang="en-IN" dirty="0">
                <a:latin typeface="Frank Ruhl Libre" panose="00000500000000000000" pitchFamily="2" charset="-79"/>
                <a:cs typeface="Frank Ruhl Libre" panose="00000500000000000000" pitchFamily="2" charset="-79"/>
              </a:rPr>
              <a:t>Popular </a:t>
            </a:r>
          </a:p>
          <a:p>
            <a:endParaRPr lang="en-IN" dirty="0"/>
          </a:p>
        </p:txBody>
      </p:sp>
    </p:spTree>
    <p:extLst>
      <p:ext uri="{BB962C8B-B14F-4D97-AF65-F5344CB8AC3E}">
        <p14:creationId xmlns:p14="http://schemas.microsoft.com/office/powerpoint/2010/main" val="196222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Slow to Train</a:t>
            </a:r>
          </a:p>
          <a:p>
            <a:r>
              <a:rPr lang="en-US" dirty="0">
                <a:latin typeface="Frank Ruhl Libre" panose="00000500000000000000" pitchFamily="2" charset="-79"/>
                <a:cs typeface="Frank Ruhl Libre" panose="00000500000000000000" pitchFamily="2" charset="-79"/>
              </a:rPr>
              <a:t>Huge Weights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a:latin typeface="Garamond" panose="02020404030301010803" pitchFamily="18" charset="0"/>
              </a:rPr>
              <a:t>Next Presenter</a:t>
            </a:r>
            <a:r>
              <a:rPr lang="en-IN" dirty="0">
                <a:latin typeface="Garamond" panose="02020404030301010803" pitchFamily="18" charset="0"/>
              </a:rPr>
              <a:t>: Soumya </a:t>
            </a:r>
            <a:r>
              <a:rPr lang="en-IN" dirty="0" err="1">
                <a:latin typeface="Garamond" panose="02020404030301010803" pitchFamily="18" charset="0"/>
              </a:rPr>
              <a:t>Nasipuri</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Architecture of VGG16, Feature Extraction, What Comes Next</a:t>
            </a:r>
          </a:p>
        </p:txBody>
      </p:sp>
    </p:spTree>
    <p:extLst>
      <p:ext uri="{BB962C8B-B14F-4D97-AF65-F5344CB8AC3E}">
        <p14:creationId xmlns:p14="http://schemas.microsoft.com/office/powerpoint/2010/main" val="2098099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Next Presenter: </a:t>
            </a:r>
            <a:r>
              <a:rPr lang="en-IN" dirty="0" err="1">
                <a:latin typeface="Garamond" panose="02020404030301010803" pitchFamily="18" charset="0"/>
              </a:rPr>
              <a:t>Sharanya</a:t>
            </a:r>
            <a:r>
              <a:rPr lang="en-IN" dirty="0">
                <a:latin typeface="Garamond" panose="02020404030301010803" pitchFamily="18" charset="0"/>
              </a:rPr>
              <a:t> </a:t>
            </a:r>
            <a:r>
              <a:rPr lang="en-IN" dirty="0" err="1">
                <a:latin typeface="Garamond" panose="02020404030301010803" pitchFamily="18" charset="0"/>
              </a:rPr>
              <a:t>Saha</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Motivation, Software Used, Hardware Used, Significance of Hardware</a:t>
            </a:r>
          </a:p>
        </p:txBody>
      </p:sp>
    </p:spTree>
    <p:extLst>
      <p:ext uri="{BB962C8B-B14F-4D97-AF65-F5344CB8AC3E}">
        <p14:creationId xmlns:p14="http://schemas.microsoft.com/office/powerpoint/2010/main" val="510334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12504116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2CECB3B-8336-4FE6-B4CE-C312AAD0F58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D8B0F8D-AAE5-4F60-A41D-93EC1E6ABB5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CD4E6B0E-CFDA-4812-A9AF-D4830B79426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4B7AA53-A65D-427C-AF67-E094BBB0A8A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29629346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Libre" panose="00000500000000000000" pitchFamily="2" charset="-79"/>
                <a:cs typeface="Frank Ruhl Libre" panose="00000500000000000000" pitchFamily="2" charset="-79"/>
              </a:rPr>
              <a:t>Output:</a:t>
            </a:r>
          </a:p>
          <a:p>
            <a:pPr algn="ctr"/>
            <a:r>
              <a:rPr lang="en-US" sz="1200" b="1" dirty="0">
                <a:latin typeface="Frank Ruhl Libre" panose="00000500000000000000" pitchFamily="2" charset="-79"/>
                <a:cs typeface="Frank Ruhl Libre" panose="00000500000000000000" pitchFamily="2" charset="-79"/>
              </a:rPr>
              <a:t>Feature Matrix</a:t>
            </a:r>
            <a:endParaRPr lang="en-IN" sz="1200" b="1" dirty="0">
              <a:latin typeface="Frank Ruhl Libre" panose="00000500000000000000" pitchFamily="2" charset="-79"/>
              <a:cs typeface="Frank Ruhl Libre" panose="00000500000000000000" pitchFamily="2" charset="-79"/>
            </a:endParaRPr>
          </a:p>
        </p:txBody>
      </p:sp>
      <p:sp>
        <p:nvSpPr>
          <p:cNvPr id="5" name="Rectangle: Rounded Corners 4">
            <a:extLst>
              <a:ext uri="{FF2B5EF4-FFF2-40B4-BE49-F238E27FC236}">
                <a16:creationId xmlns:a16="http://schemas.microsoft.com/office/drawing/2014/main" id="{18E8EED0-2883-4CC1-801D-D11CDB17F6D1}"/>
              </a:ext>
            </a:extLst>
          </p:cNvPr>
          <p:cNvSpPr/>
          <p:nvPr/>
        </p:nvSpPr>
        <p:spPr>
          <a:xfrm>
            <a:off x="1957800" y="3130094"/>
            <a:ext cx="1119600" cy="1742400"/>
          </a:xfrm>
          <a:prstGeom prst="roundRec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latin typeface="Frank Ruhl Libre" panose="00000500000000000000" pitchFamily="2" charset="-79"/>
                <a:cs typeface="Frank Ruhl Libre" panose="00000500000000000000" pitchFamily="2" charset="-79"/>
              </a:rPr>
              <a:t>Image Preprocessing</a:t>
            </a:r>
            <a:endParaRPr lang="en-IN" sz="1200" dirty="0">
              <a:solidFill>
                <a:schemeClr val="tx1"/>
              </a:solidFill>
              <a:latin typeface="Frank Ruhl Libre" panose="00000500000000000000" pitchFamily="2" charset="-79"/>
              <a:cs typeface="Frank Ruhl Libre" panose="00000500000000000000" pitchFamily="2" charset="-79"/>
            </a:endParaRPr>
          </a:p>
        </p:txBody>
      </p:sp>
      <p:sp>
        <p:nvSpPr>
          <p:cNvPr id="6" name="Rectangle: Rounded Corners 5">
            <a:extLst>
              <a:ext uri="{FF2B5EF4-FFF2-40B4-BE49-F238E27FC236}">
                <a16:creationId xmlns:a16="http://schemas.microsoft.com/office/drawing/2014/main" id="{B0154475-49F6-4E35-BE38-2E142F85D112}"/>
              </a:ext>
            </a:extLst>
          </p:cNvPr>
          <p:cNvSpPr/>
          <p:nvPr/>
        </p:nvSpPr>
        <p:spPr>
          <a:xfrm>
            <a:off x="749300" y="3130094"/>
            <a:ext cx="1119600" cy="174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Frank Ruhl Libre" panose="00000500000000000000" pitchFamily="2" charset="-79"/>
                <a:cs typeface="Frank Ruhl Libre" panose="00000500000000000000" pitchFamily="2" charset="-79"/>
              </a:rPr>
              <a:t>Input:</a:t>
            </a:r>
          </a:p>
          <a:p>
            <a:pPr algn="ctr"/>
            <a:r>
              <a:rPr lang="en-US" sz="1200" b="1" dirty="0">
                <a:solidFill>
                  <a:schemeClr val="tx1"/>
                </a:solidFill>
                <a:latin typeface="Frank Ruhl Libre" panose="00000500000000000000" pitchFamily="2" charset="-79"/>
                <a:cs typeface="Frank Ruhl Libre" panose="00000500000000000000" pitchFamily="2" charset="-79"/>
              </a:rPr>
              <a:t>RAW TIFF Images</a:t>
            </a:r>
            <a:endParaRPr lang="en-IN" sz="1200" b="1" dirty="0">
              <a:solidFill>
                <a:schemeClr val="tx1"/>
              </a:solidFill>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5" nodeType="clickEffect">
                                  <p:stCondLst>
                                    <p:cond delay="0"/>
                                  </p:stCondLst>
                                  <p:childTnLst>
                                    <p:animEffect transition="out" filter="fade">
                                      <p:cBhvr>
                                        <p:cTn id="6" dur="500" tmFilter="0, 0; .2, .5; .8, .5; 1, 0"/>
                                        <p:tgtEl>
                                          <p:spTgt spid="7">
                                            <p:graphicEl>
                                              <a:dgm id="{E7CDB7BA-C1AA-4C9F-8313-4DFD5ED03041}"/>
                                            </p:graphicEl>
                                          </p:spTgt>
                                        </p:tgtEl>
                                      </p:cBhvr>
                                    </p:animEffect>
                                    <p:animScale>
                                      <p:cBhvr>
                                        <p:cTn id="7" dur="250" autoRev="1" fill="hold"/>
                                        <p:tgtEl>
                                          <p:spTgt spid="7">
                                            <p:graphicEl>
                                              <a:dgm id="{E7CDB7BA-C1AA-4C9F-8313-4DFD5ED03041}"/>
                                            </p:graphicEl>
                                          </p:spTgt>
                                        </p:tgtEl>
                                      </p:cBhvr>
                                      <p:by x="105000" y="105000"/>
                                    </p:animScale>
                                  </p:childTnLst>
                                </p:cTn>
                              </p:par>
                            </p:childTnLst>
                          </p:cTn>
                        </p:par>
                        <p:par>
                          <p:cTn id="8" fill="hold">
                            <p:stCondLst>
                              <p:cond delay="500"/>
                            </p:stCondLst>
                            <p:childTnLst>
                              <p:par>
                                <p:cTn id="9" presetID="26" presetClass="emph" presetSubtype="0" fill="hold" grpId="2" nodeType="afterEffect">
                                  <p:stCondLst>
                                    <p:cond delay="0"/>
                                  </p:stCondLst>
                                  <p:childTnLst>
                                    <p:animEffect transition="out" filter="fade">
                                      <p:cBhvr>
                                        <p:cTn id="10" dur="500" tmFilter="0, 0; .2, .5; .8, .5; 1, 0"/>
                                        <p:tgtEl>
                                          <p:spTgt spid="7">
                                            <p:graphicEl>
                                              <a:dgm id="{E7CDB7BA-C1AA-4C9F-8313-4DFD5ED03041}"/>
                                            </p:graphicEl>
                                          </p:spTgt>
                                        </p:tgtEl>
                                      </p:cBhvr>
                                    </p:animEffect>
                                    <p:animScale>
                                      <p:cBhvr>
                                        <p:cTn id="11" dur="250" autoRev="1" fill="hold"/>
                                        <p:tgtEl>
                                          <p:spTgt spid="7">
                                            <p:graphicEl>
                                              <a:dgm id="{E7CDB7BA-C1AA-4C9F-8313-4DFD5ED03041}"/>
                                            </p:graphicEl>
                                          </p:spTgt>
                                        </p:tgtEl>
                                      </p:cBhvr>
                                      <p:by x="105000" y="105000"/>
                                    </p:animScale>
                                  </p:childTnLst>
                                </p:cTn>
                              </p:par>
                            </p:childTnLst>
                          </p:cTn>
                        </p:par>
                        <p:par>
                          <p:cTn id="12" fill="hold">
                            <p:stCondLst>
                              <p:cond delay="1000"/>
                            </p:stCondLst>
                            <p:childTnLst>
                              <p:par>
                                <p:cTn id="13" presetID="26" presetClass="emph" presetSubtype="0" fill="hold" grpId="6" nodeType="afterEffect">
                                  <p:stCondLst>
                                    <p:cond delay="0"/>
                                  </p:stCondLst>
                                  <p:childTnLst>
                                    <p:animEffect transition="out" filter="fade">
                                      <p:cBhvr>
                                        <p:cTn id="14" dur="500" tmFilter="0, 0; .2, .5; .8, .5; 1, 0"/>
                                        <p:tgtEl>
                                          <p:spTgt spid="7">
                                            <p:graphicEl>
                                              <a:dgm id="{E7CDB7BA-C1AA-4C9F-8313-4DFD5ED03041}"/>
                                            </p:graphicEl>
                                          </p:spTgt>
                                        </p:tgtEl>
                                      </p:cBhvr>
                                    </p:animEffect>
                                    <p:animScale>
                                      <p:cBhvr>
                                        <p:cTn id="15" dur="250" autoRev="1" fill="hold"/>
                                        <p:tgtEl>
                                          <p:spTgt spid="7">
                                            <p:graphicEl>
                                              <a:dgm id="{E7CDB7BA-C1AA-4C9F-8313-4DFD5ED03041}"/>
                                            </p:graphicEl>
                                          </p:spTgt>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20" presetID="1" presetClass="exit" presetSubtype="0" fill="hold" grpId="7" nodeType="withEffect">
                                  <p:stCondLst>
                                    <p:cond delay="0"/>
                                  </p:stCondLst>
                                  <p:childTnLst>
                                    <p:set>
                                      <p:cBhvr>
                                        <p:cTn id="21"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8" nodeType="clickEffect">
                                  <p:stCondLst>
                                    <p:cond delay="0"/>
                                  </p:stCondLst>
                                  <p:childTnLst>
                                    <p:animMotion origin="layout" path="M 0 -3.33333E-6 L 0.0918 -3.33333E-6 " pathEditMode="relative" rAng="0" ptsTypes="AA">
                                      <p:cBhvr>
                                        <p:cTn id="27" dur="500" fill="hold"/>
                                        <p:tgtEl>
                                          <p:spTgt spid="7">
                                            <p:graphicEl>
                                              <a:dgm id="{A90B5234-9E99-4CF9-B3DE-EECB06B1CB86}"/>
                                            </p:graphicEl>
                                          </p:spTgt>
                                        </p:tgtEl>
                                        <p:attrNameLst>
                                          <p:attrName>ppt_x</p:attrName>
                                          <p:attrName>ppt_y</p:attrName>
                                        </p:attrNameLst>
                                      </p:cBhvr>
                                      <p:rCtr x="4583" y="0"/>
                                    </p:animMotion>
                                  </p:childTnLst>
                                </p:cTn>
                              </p:par>
                              <p:par>
                                <p:cTn id="28" presetID="42" presetClass="path" presetSubtype="0" accel="50000" decel="50000" fill="hold" grpId="8" nodeType="withEffect">
                                  <p:stCondLst>
                                    <p:cond delay="0"/>
                                  </p:stCondLst>
                                  <p:childTnLst>
                                    <p:animMotion origin="layout" path="M 0 -3.33333E-6 L 0.0918 -3.33333E-6 " pathEditMode="relative" rAng="0" ptsTypes="AA">
                                      <p:cBhvr>
                                        <p:cTn id="29" dur="500" fill="hold"/>
                                        <p:tgtEl>
                                          <p:spTgt spid="7">
                                            <p:graphicEl>
                                              <a:dgm id="{49F7626A-BFFE-4DF6-99F2-5D5FD64550D2}"/>
                                            </p:graphicEl>
                                          </p:spTgt>
                                        </p:tgtEl>
                                        <p:attrNameLst>
                                          <p:attrName>ppt_x</p:attrName>
                                          <p:attrName>ppt_y</p:attrName>
                                        </p:attrNameLst>
                                      </p:cBhvr>
                                      <p:rCtr x="4583" y="0"/>
                                    </p:animMotion>
                                  </p:childTnLst>
                                </p:cTn>
                              </p:par>
                              <p:par>
                                <p:cTn id="30" presetID="42" presetClass="path" presetSubtype="0" accel="50000" decel="50000" fill="hold" grpId="8" nodeType="withEffect">
                                  <p:stCondLst>
                                    <p:cond delay="0"/>
                                  </p:stCondLst>
                                  <p:childTnLst>
                                    <p:animMotion origin="layout" path="M 0 -3.33333E-6 L 0.0918 0.0007 " pathEditMode="relative" rAng="0" ptsTypes="AA">
                                      <p:cBhvr>
                                        <p:cTn id="31" dur="500" fill="hold"/>
                                        <p:tgtEl>
                                          <p:spTgt spid="7">
                                            <p:graphicEl>
                                              <a:dgm id="{773C2485-C07B-4416-945B-E0AC8917480F}"/>
                                            </p:graphicEl>
                                          </p:spTgt>
                                        </p:tgtEl>
                                        <p:attrNameLst>
                                          <p:attrName>ppt_x</p:attrName>
                                          <p:attrName>ppt_y</p:attrName>
                                        </p:attrNameLst>
                                      </p:cBhvr>
                                      <p:rCtr x="4583" y="23"/>
                                    </p:animMotion>
                                  </p:childTnLst>
                                </p:cTn>
                              </p:par>
                              <p:par>
                                <p:cTn id="32" presetID="42" presetClass="path" presetSubtype="0" accel="50000" decel="50000" fill="hold" grpId="8" nodeType="withEffect">
                                  <p:stCondLst>
                                    <p:cond delay="0"/>
                                  </p:stCondLst>
                                  <p:childTnLst>
                                    <p:animMotion origin="layout" path="M 0 -3.33333E-6 L 0.0918 0.0007 " pathEditMode="relative" rAng="0" ptsTypes="AA">
                                      <p:cBhvr>
                                        <p:cTn id="33" dur="500" fill="hold"/>
                                        <p:tgtEl>
                                          <p:spTgt spid="7">
                                            <p:graphicEl>
                                              <a:dgm id="{02CECB3B-8336-4FE6-B4CE-C312AAD0F583}"/>
                                            </p:graphicEl>
                                          </p:spTgt>
                                        </p:tgtEl>
                                        <p:attrNameLst>
                                          <p:attrName>ppt_x</p:attrName>
                                          <p:attrName>ppt_y</p:attrName>
                                        </p:attrNameLst>
                                      </p:cBhvr>
                                      <p:rCtr x="4583" y="23"/>
                                    </p:animMotion>
                                  </p:childTnLst>
                                </p:cTn>
                              </p:par>
                              <p:par>
                                <p:cTn id="34" presetID="42" presetClass="path" presetSubtype="0" accel="50000" decel="50000" fill="hold" grpId="8" nodeType="withEffect">
                                  <p:stCondLst>
                                    <p:cond delay="0"/>
                                  </p:stCondLst>
                                  <p:childTnLst>
                                    <p:animMotion origin="layout" path="M 0 -3.33333E-6 L 0.0918 0.0007 " pathEditMode="relative" rAng="0" ptsTypes="AA">
                                      <p:cBhvr>
                                        <p:cTn id="35" dur="500" fill="hold"/>
                                        <p:tgtEl>
                                          <p:spTgt spid="7">
                                            <p:graphicEl>
                                              <a:dgm id="{AD8B0F8D-AAE5-4F60-A41D-93EC1E6ABB5E}"/>
                                            </p:graphicEl>
                                          </p:spTgt>
                                        </p:tgtEl>
                                        <p:attrNameLst>
                                          <p:attrName>ppt_x</p:attrName>
                                          <p:attrName>ppt_y</p:attrName>
                                        </p:attrNameLst>
                                      </p:cBhvr>
                                      <p:rCtr x="4583" y="23"/>
                                    </p:animMotion>
                                  </p:childTnLst>
                                </p:cTn>
                              </p:par>
                              <p:par>
                                <p:cTn id="36" presetID="42" presetClass="path" presetSubtype="0" accel="50000" decel="50000" fill="hold" grpId="8" nodeType="withEffect">
                                  <p:stCondLst>
                                    <p:cond delay="0"/>
                                  </p:stCondLst>
                                  <p:childTnLst>
                                    <p:animMotion origin="layout" path="M 0 -3.33333E-6 L 0.0918 0.00047 " pathEditMode="relative" rAng="0" ptsTypes="AA">
                                      <p:cBhvr>
                                        <p:cTn id="37" dur="500" fill="hold"/>
                                        <p:tgtEl>
                                          <p:spTgt spid="7">
                                            <p:graphicEl>
                                              <a:dgm id="{CD4E6B0E-CFDA-4812-A9AF-D4830B79426A}"/>
                                            </p:graphicEl>
                                          </p:spTgt>
                                        </p:tgtEl>
                                        <p:attrNameLst>
                                          <p:attrName>ppt_x</p:attrName>
                                          <p:attrName>ppt_y</p:attrName>
                                        </p:attrNameLst>
                                      </p:cBhvr>
                                      <p:rCtr x="4583" y="23"/>
                                    </p:animMotion>
                                  </p:childTnLst>
                                </p:cTn>
                              </p:par>
                              <p:par>
                                <p:cTn id="38" presetID="42" presetClass="path" presetSubtype="0" accel="50000" decel="50000" fill="hold" grpId="8" nodeType="withEffect">
                                  <p:stCondLst>
                                    <p:cond delay="0"/>
                                  </p:stCondLst>
                                  <p:childTnLst>
                                    <p:animMotion origin="layout" path="M 0.00273 -0.00231 L 0.09063 -0.00185 " pathEditMode="relative" rAng="0" ptsTypes="AA">
                                      <p:cBhvr>
                                        <p:cTn id="39" dur="500" fill="hold"/>
                                        <p:tgtEl>
                                          <p:spTgt spid="7">
                                            <p:graphicEl>
                                              <a:dgm id="{625ED39A-34F2-4EEA-9FCA-73AB69E87EBE}"/>
                                            </p:graphicEl>
                                          </p:spTgt>
                                        </p:tgtEl>
                                        <p:attrNameLst>
                                          <p:attrName>ppt_x</p:attrName>
                                          <p:attrName>ppt_y</p:attrName>
                                        </p:attrNameLst>
                                      </p:cBhvr>
                                      <p:rCtr x="4388" y="23"/>
                                    </p:animMotion>
                                  </p:childTnLst>
                                </p:cTn>
                              </p:par>
                              <p:par>
                                <p:cTn id="40" presetID="42" presetClass="path" presetSubtype="0" accel="50000" decel="50000" fill="hold" grpId="9" nodeType="withEffect">
                                  <p:stCondLst>
                                    <p:cond delay="0"/>
                                  </p:stCondLst>
                                  <p:childTnLst>
                                    <p:animMotion origin="layout" path="M 0 -3.33333E-6 L 0.0918 0.0007 " pathEditMode="relative" rAng="0" ptsTypes="AA">
                                      <p:cBhvr>
                                        <p:cTn id="41" dur="500" fill="hold"/>
                                        <p:tgtEl>
                                          <p:spTgt spid="7">
                                            <p:graphicEl>
                                              <a:dgm id="{34B7AA53-A65D-427C-AF67-E094BBB0A8A8}"/>
                                            </p:graphicEl>
                                          </p:spTgt>
                                        </p:tgtEl>
                                        <p:attrNameLst>
                                          <p:attrName>ppt_x</p:attrName>
                                          <p:attrName>ppt_y</p:attrName>
                                        </p:attrNameLst>
                                      </p:cBhvr>
                                      <p:rCtr x="4583" y="23"/>
                                    </p:animMotion>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childTnLst>
                                </p:cTn>
                              </p:par>
                              <p:par>
                                <p:cTn id="48" presetID="1" presetClass="exit" presetSubtype="0" fill="hold" grpId="10" nodeType="withEffect">
                                  <p:stCondLst>
                                    <p:cond delay="0"/>
                                  </p:stCondLst>
                                  <p:childTnLst>
                                    <p:set>
                                      <p:cBhvr>
                                        <p:cTn id="49" dur="1" fill="hold">
                                          <p:stCondLst>
                                            <p:cond delay="0"/>
                                          </p:stCondLst>
                                        </p:cTn>
                                        <p:tgtEl>
                                          <p:spTgt spid="7">
                                            <p:graphicEl>
                                              <a:dgm id="{A90B5234-9E99-4CF9-B3DE-EECB06B1CB86}"/>
                                            </p:graphic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0"/>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Graphic spid="7" grpId="2" uiExpand="1">
        <p:bldSub>
          <a:bldDgm bld="one"/>
        </p:bldSub>
      </p:bldGraphic>
      <p:bldGraphic spid="7" grpId="5" uiExpand="1">
        <p:bldSub>
          <a:bldDgm bld="one"/>
        </p:bldSub>
      </p:bldGraphic>
      <p:bldGraphic spid="7" grpId="6" uiExpand="1">
        <p:bldSub>
          <a:bldDgm bld="one"/>
        </p:bldSub>
      </p:bldGraphic>
      <p:bldGraphic spid="7" grpId="7" uiExpand="1">
        <p:bldSub>
          <a:bldDgm bld="one"/>
        </p:bldSub>
      </p:bldGraphic>
      <p:bldGraphic spid="7" grpId="8" uiExpand="1">
        <p:bldSub>
          <a:bldDgm bld="one"/>
        </p:bldSub>
      </p:bldGraphic>
      <p:bldGraphic spid="7" grpId="9" uiExpand="1">
        <p:bldSub>
          <a:bldDgm bld="one"/>
        </p:bldSub>
      </p:bldGraphic>
      <p:bldGraphic spid="7" grpId="10" uiExpand="1">
        <p:bldSub>
          <a:bldDgm bld="one"/>
        </p:bldSub>
      </p:bldGraphic>
      <p:bldP spid="10" grpId="0" animBg="1"/>
      <p:bldP spid="10" grpId="1" animBg="1"/>
      <p:bldP spid="11"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8F8C-ABA3-4DD3-AA44-CB347DC3305E}"/>
              </a:ext>
            </a:extLst>
          </p:cNvPr>
          <p:cNvSpPr>
            <a:spLocks noGrp="1"/>
          </p:cNvSpPr>
          <p:nvPr>
            <p:ph type="title"/>
          </p:nvPr>
        </p:nvSpPr>
        <p:spPr/>
        <p:txBody>
          <a:bodyPr/>
          <a:lstStyle/>
          <a:p>
            <a:r>
              <a:rPr lang="en-IN" dirty="0">
                <a:latin typeface="Garamond" panose="02020404030301010803" pitchFamily="18" charset="0"/>
              </a:rPr>
              <a:t>Image Pre-processing</a:t>
            </a:r>
          </a:p>
        </p:txBody>
      </p:sp>
      <p:graphicFrame>
        <p:nvGraphicFramePr>
          <p:cNvPr id="4" name="Content Placeholder 3">
            <a:extLst>
              <a:ext uri="{FF2B5EF4-FFF2-40B4-BE49-F238E27FC236}">
                <a16:creationId xmlns:a16="http://schemas.microsoft.com/office/drawing/2014/main" id="{BEFD82BE-A453-4704-A02C-0E30EFC67745}"/>
              </a:ext>
            </a:extLst>
          </p:cNvPr>
          <p:cNvGraphicFramePr>
            <a:graphicFrameLocks noGrp="1"/>
          </p:cNvGraphicFramePr>
          <p:nvPr>
            <p:ph idx="1"/>
            <p:extLst>
              <p:ext uri="{D42A27DB-BD31-4B8C-83A1-F6EECF244321}">
                <p14:modId xmlns:p14="http://schemas.microsoft.com/office/powerpoint/2010/main" val="4293945100"/>
              </p:ext>
            </p:extLst>
          </p:nvPr>
        </p:nvGraphicFramePr>
        <p:xfrm>
          <a:off x="838200" y="142979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971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8D39F71D-70C2-41F3-A074-201A632FF01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83CD4C3B-2D52-477D-9FAC-7CFCB8C2668B}"/>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93639E22-A88A-4BC9-99C1-36A9D9F960B5}"/>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AFB16C15-36BC-49F3-9E0C-816E5F0E95D1}"/>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8B400A85-D0D8-45AE-A4C2-F6D3E2AACFB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01E5DCC6-093E-4096-8DC3-325AF982941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FBD43B6F-9D2F-48C8-BB26-D5ECE430BEA5}"/>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8D308BC2-5FCD-4B99-B4A5-FD989C4E5ABA}"/>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EB418920-7118-46EB-B44E-DEF18D07DB6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140192"/>
            <a:ext cx="10515600" cy="3492486"/>
          </a:xfrm>
        </p:spPr>
        <p:txBody>
          <a:bodyPr>
            <a:normAutofit/>
          </a:bodyPr>
          <a:lstStyle/>
          <a:p>
            <a:r>
              <a:rPr lang="en-IN" dirty="0">
                <a:effectLst/>
                <a:latin typeface="Frank Ruhl Libre" panose="00000500000000000000" pitchFamily="2" charset="-79"/>
                <a:ea typeface="Times New Roman" panose="02020603050405020304" pitchFamily="18" charset="0"/>
                <a:cs typeface="Frank Ruhl Libre" panose="00000500000000000000" pitchFamily="2" charset="-79"/>
              </a:rPr>
              <a:t>Dimensions: 4096 x 1</a:t>
            </a:r>
            <a:r>
              <a:rPr lang="en-US" dirty="0">
                <a:latin typeface="Frank Ruhl Libre" panose="00000500000000000000" pitchFamily="2" charset="-79"/>
                <a:cs typeface="Frank Ruhl Libre" panose="00000500000000000000" pitchFamily="2" charset="-79"/>
              </a:rPr>
              <a:t> per image</a:t>
            </a:r>
          </a:p>
          <a:p>
            <a:r>
              <a:rPr lang="en-IN" dirty="0">
                <a:latin typeface="Frank Ruhl Libre" panose="00000500000000000000" pitchFamily="2" charset="-79"/>
                <a:cs typeface="Frank Ruhl Libre" panose="00000500000000000000" pitchFamily="2" charset="-79"/>
              </a:rPr>
              <a:t>Consolidated Features for each Set of Images</a:t>
            </a:r>
          </a:p>
          <a:p>
            <a:r>
              <a:rPr lang="en-IN" dirty="0">
                <a:latin typeface="Frank Ruhl Libre" panose="00000500000000000000" pitchFamily="2" charset="-79"/>
                <a:cs typeface="Frank Ruhl Libre" panose="00000500000000000000" pitchFamily="2" charset="-79"/>
              </a:rPr>
              <a:t>5 sets of extracted features for each author</a:t>
            </a:r>
          </a:p>
          <a:p>
            <a:r>
              <a:rPr lang="en-IN" dirty="0">
                <a:latin typeface="Frank Ruhl Libre" panose="00000500000000000000" pitchFamily="2" charset="-79"/>
                <a:cs typeface="Frank Ruhl Libre" panose="00000500000000000000" pitchFamily="2" charset="-79"/>
              </a:rPr>
              <a:t>Dimensions for Each Extracted Feature Matrix for a Set: 4096 x r</a:t>
            </a:r>
          </a:p>
          <a:p>
            <a:pPr lvl="1"/>
            <a:r>
              <a:rPr lang="en-IN" dirty="0">
                <a:latin typeface="Frank Ruhl Libre" panose="00000500000000000000" pitchFamily="2" charset="-79"/>
                <a:cs typeface="Frank Ruhl Libre" panose="00000500000000000000" pitchFamily="2" charset="-79"/>
              </a:rPr>
              <a:t>r = number of rows = number of images in each set</a:t>
            </a:r>
          </a:p>
          <a:p>
            <a:r>
              <a:rPr lang="en-IN" dirty="0">
                <a:latin typeface="Frank Ruhl Libre" panose="00000500000000000000" pitchFamily="2" charset="-79"/>
                <a:cs typeface="Frank Ruhl Libre" panose="00000500000000000000" pitchFamily="2" charset="-79"/>
              </a:rPr>
              <a:t>Feature extraction time = 2 hours 14 minutes 17 seconds (approx.)</a:t>
            </a:r>
          </a:p>
          <a:p>
            <a:endParaRPr lang="en-IN"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EA3-70A7-4D58-A313-F6A23AE5AE60}"/>
              </a:ext>
            </a:extLst>
          </p:cNvPr>
          <p:cNvSpPr>
            <a:spLocks noGrp="1"/>
          </p:cNvSpPr>
          <p:nvPr>
            <p:ph type="title"/>
          </p:nvPr>
        </p:nvSpPr>
        <p:spPr/>
        <p:txBody>
          <a:bodyPr/>
          <a:lstStyle/>
          <a:p>
            <a:r>
              <a:rPr lang="en-US" dirty="0">
                <a:latin typeface="Garamond" panose="02020404030301010803" pitchFamily="18" charset="0"/>
              </a:rPr>
              <a:t>What comes next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09F4B5A-1492-49E3-B2C9-138CE0C0895E}"/>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Update the model for Handwriting Recognition</a:t>
            </a:r>
          </a:p>
          <a:p>
            <a:r>
              <a:rPr lang="en-US" dirty="0">
                <a:latin typeface="Frank Ruhl Libre" panose="00000500000000000000" pitchFamily="2" charset="-79"/>
                <a:cs typeface="Frank Ruhl Libre" panose="00000500000000000000" pitchFamily="2" charset="-79"/>
              </a:rPr>
              <a:t>Use training pair sets to train the model</a:t>
            </a:r>
          </a:p>
          <a:p>
            <a:r>
              <a:rPr lang="en-US" dirty="0">
                <a:latin typeface="Frank Ruhl Libre" panose="00000500000000000000" pitchFamily="2" charset="-79"/>
                <a:cs typeface="Frank Ruhl Libre" panose="00000500000000000000" pitchFamily="2" charset="-79"/>
              </a:rPr>
              <a:t>Measure accuracy with the testing pair sets</a:t>
            </a:r>
          </a:p>
          <a:p>
            <a:r>
              <a:rPr lang="en-US" dirty="0">
                <a:latin typeface="Frank Ruhl Libre" panose="00000500000000000000" pitchFamily="2" charset="-79"/>
                <a:cs typeface="Frank Ruhl Libre" panose="00000500000000000000" pitchFamily="2" charset="-79"/>
              </a:rPr>
              <a:t>Predict with an unknown Writer Pair</a:t>
            </a:r>
          </a:p>
          <a:p>
            <a:r>
              <a:rPr lang="en-US" dirty="0">
                <a:latin typeface="Frank Ruhl Libre" panose="00000500000000000000" pitchFamily="2" charset="-79"/>
                <a:cs typeface="Frank Ruhl Libre" panose="00000500000000000000" pitchFamily="2" charset="-79"/>
              </a:rPr>
              <a:t>Try model with other languages</a:t>
            </a:r>
          </a:p>
          <a:p>
            <a:r>
              <a:rPr lang="en-US" dirty="0">
                <a:latin typeface="Frank Ruhl Libre" panose="00000500000000000000" pitchFamily="2" charset="-79"/>
                <a:cs typeface="Frank Ruhl Libre" panose="00000500000000000000" pitchFamily="2" charset="-79"/>
              </a:rPr>
              <a:t>Try inter-language verification</a:t>
            </a:r>
          </a:p>
          <a:p>
            <a:r>
              <a:rPr lang="en-US" dirty="0">
                <a:latin typeface="Frank Ruhl Libre" panose="00000500000000000000" pitchFamily="2" charset="-79"/>
                <a:cs typeface="Frank Ruhl Libre" panose="00000500000000000000" pitchFamily="2" charset="-79"/>
              </a:rPr>
              <a:t>Compare with other works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372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3116-31E8-44EF-B4FA-FD02BE80C6A1}"/>
              </a:ext>
            </a:extLst>
          </p:cNvPr>
          <p:cNvSpPr>
            <a:spLocks noGrp="1"/>
          </p:cNvSpPr>
          <p:nvPr>
            <p:ph type="title"/>
          </p:nvPr>
        </p:nvSpPr>
        <p:spPr/>
        <p:txBody>
          <a:bodyPr/>
          <a:lstStyle/>
          <a:p>
            <a:r>
              <a:rPr lang="en-IN" dirty="0">
                <a:latin typeface="Garamond" panose="02020404030301010803" pitchFamily="18" charset="0"/>
              </a:rPr>
              <a:t>References</a:t>
            </a:r>
          </a:p>
        </p:txBody>
      </p:sp>
      <p:sp>
        <p:nvSpPr>
          <p:cNvPr id="3" name="Content Placeholder 2">
            <a:extLst>
              <a:ext uri="{FF2B5EF4-FFF2-40B4-BE49-F238E27FC236}">
                <a16:creationId xmlns:a16="http://schemas.microsoft.com/office/drawing/2014/main" id="{0BB96C96-DB7F-47B7-A444-CF741F8725CC}"/>
              </a:ext>
            </a:extLst>
          </p:cNvPr>
          <p:cNvSpPr>
            <a:spLocks noGrp="1"/>
          </p:cNvSpPr>
          <p:nvPr>
            <p:ph idx="1"/>
          </p:nvPr>
        </p:nvSpPr>
        <p:spPr>
          <a:xfrm>
            <a:off x="838200" y="1459832"/>
            <a:ext cx="10515600" cy="4717131"/>
          </a:xfrm>
        </p:spPr>
        <p:txBody>
          <a:bodyPr>
            <a:normAutofit fontScale="85000" lnSpcReduction="10000"/>
          </a:bodyPr>
          <a:lstStyle/>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[1]	A</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Krizhevsky</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I.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Sutskever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and G. E. Hinton, “ImageNet classification with deep Convolutional Neural Networks”,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Communications of the ACM</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60 Issue 6, pp. 84–90, May 2017,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10.1145/3065386.</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[2]	K. Simonyan and A. Zisserman, “Very Deep Convolutional Networks for Large-Scale Image Recognition”, in </a:t>
            </a:r>
            <a:r>
              <a:rPr lang="en-IN"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Learning Representations (ICLR 2015)</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2015 [Online], Available: </a:t>
            </a:r>
            <a:r>
              <a:rPr lang="en-IN" sz="1900" u="sng" dirty="0">
                <a:solidFill>
                  <a:srgbClr val="0563C1"/>
                </a:solidFill>
                <a:effectLst/>
                <a:latin typeface="Frank Ruhl Libre" panose="00000500000000000000" pitchFamily="2" charset="-79"/>
                <a:ea typeface="Times New Roman" panose="02020603050405020304" pitchFamily="18" charset="0"/>
                <a:cs typeface="Frank Ruhl Libre" panose="00000500000000000000" pitchFamily="2" charset="-79"/>
                <a:hlinkClick r:id="rId2"/>
              </a:rPr>
              <a:t>http://arxiv.org/abs/1409.1556</a:t>
            </a:r>
            <a:r>
              <a:rPr lang="en-IN" sz="1900" u="sng" dirty="0">
                <a:solidFill>
                  <a:srgbClr val="000000"/>
                </a:solidFill>
                <a:effectLst/>
                <a:latin typeface="Frank Ruhl Libre" panose="00000500000000000000" pitchFamily="2" charset="-79"/>
                <a:ea typeface="Times New Roman" panose="02020603050405020304" pitchFamily="18" charset="0"/>
                <a:cs typeface="Frank Ruhl Libre" panose="00000500000000000000" pitchFamily="2" charset="-79"/>
              </a:rPr>
              <a:t>.</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[3]	A. Rehman, S. Naz, M. I. Razzak and I. A. Hameed, "Automatic Visual Features for Writer Identification: A Deep Learning Approach,"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7, 2019, pp. 17149-17157, Jan. 21, 2019,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10.1109/ACCESS.2018.2890810.</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[4]	J. John, Pramod K. V. and K. Balakrishnan, “Handwritten Character Recognition of South Indian Scripts: A Review”,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National Conference on Indian Language Computing</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Feb. 19-20, 2011.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[5]	 M. A.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Hasnat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S. M. Habib, M. Khan, Eds., “A High Performance Domain Specific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Novel Algorithms and Techniques In Telecommunications, Automation and Industrial Electronics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Dordrecht: Springer, 2008,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10.1007/978-1-4020-8737-0_31.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[6]	J. Paul, A. Roy and A. Sarkar, “Bangla character recognition based on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 (ICETSD ‘19)</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511-514.</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342900" lvl="0" indent="-342900" algn="just">
              <a:lnSpc>
                <a:spcPct val="107000"/>
              </a:lnSpc>
              <a:spcAft>
                <a:spcPts val="800"/>
              </a:spcAft>
              <a:buFont typeface="+mj-lt"/>
              <a:buAutoNum type="arabicPeriod"/>
            </a:pPr>
            <a:endParaRPr lang="en-IN" sz="1050" dirty="0">
              <a:effectLst/>
              <a:latin typeface="Frank Ruhl Libre" panose="00000500000000000000" pitchFamily="2" charset="-79"/>
              <a:ea typeface="Times New Roman" panose="02020603050405020304" pitchFamily="18" charset="0"/>
              <a:cs typeface="Frank Ruhl Libre" panose="00000500000000000000" pitchFamily="2" charset="-79"/>
            </a:endParaRPr>
          </a:p>
        </p:txBody>
      </p:sp>
    </p:spTree>
    <p:extLst>
      <p:ext uri="{BB962C8B-B14F-4D97-AF65-F5344CB8AC3E}">
        <p14:creationId xmlns:p14="http://schemas.microsoft.com/office/powerpoint/2010/main" val="1436324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F61A-A5C0-4140-BC9F-1BA55EF558A1}"/>
              </a:ext>
            </a:extLst>
          </p:cNvPr>
          <p:cNvSpPr>
            <a:spLocks noGrp="1"/>
          </p:cNvSpPr>
          <p:nvPr>
            <p:ph type="title"/>
          </p:nvPr>
        </p:nvSpPr>
        <p:spPr/>
        <p:txBody>
          <a:bodyPr/>
          <a:lstStyle/>
          <a:p>
            <a:r>
              <a:rPr lang="en-IN" dirty="0">
                <a:latin typeface="Garamond" panose="02020404030301010803" pitchFamily="18" charset="0"/>
              </a:rPr>
              <a:t>Reference</a:t>
            </a:r>
          </a:p>
        </p:txBody>
      </p:sp>
      <p:sp>
        <p:nvSpPr>
          <p:cNvPr id="3" name="Content Placeholder 2">
            <a:extLst>
              <a:ext uri="{FF2B5EF4-FFF2-40B4-BE49-F238E27FC236}">
                <a16:creationId xmlns:a16="http://schemas.microsoft.com/office/drawing/2014/main" id="{8B6E8F3D-B0D1-4A59-A38D-D713809A0E53}"/>
              </a:ext>
            </a:extLst>
          </p:cNvPr>
          <p:cNvSpPr>
            <a:spLocks noGrp="1"/>
          </p:cNvSpPr>
          <p:nvPr>
            <p:ph idx="1"/>
          </p:nvPr>
        </p:nvSpPr>
        <p:spPr/>
        <p:txBody>
          <a:bodyPr>
            <a:normAutofit fontScale="25000" lnSpcReduction="20000"/>
          </a:bodyPr>
          <a:lstStyle/>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[7]	J. Paul,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Dattachaudhuri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A. Sarkar, “CNN implementation based on Bangla numeral character recognition”,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(ICETSD ‘19)</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520-523. </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[8]	V.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Christlein</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D.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Bernecker</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 Maier, and E.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Angelopoulou</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‘‘Offline writer identification using convolutional neural network activation features,’’ In Proc. German Conf. Pattern Recognition, 2015, pp. 540–552. DOI:10.1007/978-3-319-24947-6_45.</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[9]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Schlapbach</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H.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Bunke</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‘‘Writer identification using an HMM-based handwriting recognition system: To normalize the input or not,’’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Conf. IGS, 2005</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pp. 138–142.</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[10]	X. Wu, Y. Tang and W. Bu, "Offline Text-Independent Writer Identification Based on Scale Invariant Feature Transform,"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Transactions on Information Forensics and Security</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9, no. 3, pp. 526-536, March 2014, DOI: 10.1109/TIFS.2014.2301274.</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spcAft>
                <a:spcPts val="800"/>
              </a:spcAft>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[11]	C. Adak, B. B. Chaudhuri and M. Blumenstein, “An Empirical Study on Writer Identification and Verification from Intra-Variable Individual Handwriting”,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7, 2021, pp. 24738-24758, Feb 18, 2019,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10.1109/ACCESS.2019.2899908.</a:t>
            </a:r>
          </a:p>
          <a:p>
            <a:pPr marL="0" lvl="0" indent="0" algn="just">
              <a:lnSpc>
                <a:spcPct val="107000"/>
              </a:lnSpc>
              <a:spcAft>
                <a:spcPts val="800"/>
              </a:spcAft>
              <a:buNone/>
            </a:pPr>
            <a:r>
              <a:rPr lang="en-US" sz="6400" dirty="0">
                <a:latin typeface="Frank Ruhl Libre" panose="00000500000000000000" pitchFamily="2" charset="-79"/>
                <a:ea typeface="Times New Roman" panose="02020603050405020304" pitchFamily="18" charset="0"/>
                <a:cs typeface="Frank Ruhl Libre" panose="00000500000000000000" pitchFamily="2" charset="-79"/>
              </a:rPr>
              <a:t>[12]	T. Mondal, S. A. Hossain, S. Mondal, R. </a:t>
            </a:r>
            <a:r>
              <a:rPr lang="en-US" sz="6400" dirty="0" err="1">
                <a:latin typeface="Frank Ruhl Libre" panose="00000500000000000000" pitchFamily="2" charset="-79"/>
                <a:ea typeface="Times New Roman" panose="02020603050405020304" pitchFamily="18" charset="0"/>
                <a:cs typeface="Frank Ruhl Libre" panose="00000500000000000000" pitchFamily="2" charset="-79"/>
              </a:rPr>
              <a:t>Afroz</a:t>
            </a:r>
            <a:r>
              <a:rPr lang="en-US" sz="6400" dirty="0">
                <a:latin typeface="Frank Ruhl Libre" panose="00000500000000000000" pitchFamily="2" charset="-79"/>
                <a:ea typeface="Times New Roman" panose="02020603050405020304" pitchFamily="18" charset="0"/>
                <a:cs typeface="Frank Ruhl Libre" panose="00000500000000000000" pitchFamily="2" charset="-79"/>
              </a:rPr>
              <a:t> and A. Hossain, “Preprocess the handwritten document image for preparing writer recognition”, Government College of Engineering and Leather Technology, Kolkata, India, Project Report, June 2020.</a:t>
            </a:r>
            <a:endParaRPr lang="en-US"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endParaRPr lang="en-IN" dirty="0"/>
          </a:p>
        </p:txBody>
      </p:sp>
    </p:spTree>
    <p:extLst>
      <p:ext uri="{BB962C8B-B14F-4D97-AF65-F5344CB8AC3E}">
        <p14:creationId xmlns:p14="http://schemas.microsoft.com/office/powerpoint/2010/main" val="3011675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31A3-6027-49CB-8F12-CD43FF930F52}"/>
              </a:ext>
            </a:extLst>
          </p:cNvPr>
          <p:cNvSpPr>
            <a:spLocks noGrp="1"/>
          </p:cNvSpPr>
          <p:nvPr>
            <p:ph type="title"/>
          </p:nvPr>
        </p:nvSpPr>
        <p:spPr>
          <a:xfrm>
            <a:off x="831850" y="1709739"/>
            <a:ext cx="10515600" cy="2288103"/>
          </a:xfrm>
        </p:spPr>
        <p:txBody>
          <a:bodyPr/>
          <a:lstStyle/>
          <a:p>
            <a:pPr algn="ctr"/>
            <a:r>
              <a:rPr lang="en-IN" dirty="0">
                <a:latin typeface="Garamond" panose="02020404030301010803" pitchFamily="18" charset="0"/>
              </a:rPr>
              <a:t>Thank You</a:t>
            </a:r>
          </a:p>
        </p:txBody>
      </p:sp>
      <p:sp>
        <p:nvSpPr>
          <p:cNvPr id="3" name="Text Placeholder 2">
            <a:extLst>
              <a:ext uri="{FF2B5EF4-FFF2-40B4-BE49-F238E27FC236}">
                <a16:creationId xmlns:a16="http://schemas.microsoft.com/office/drawing/2014/main" id="{DFC23F52-8F73-47DB-8BF0-ED459F5980E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046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Shortage of Research in Native Indian Language Recognition</a:t>
            </a:r>
          </a:p>
          <a:p>
            <a:r>
              <a:rPr lang="en-US" dirty="0">
                <a:latin typeface="Frank Ruhl Libre" panose="00000500000000000000" pitchFamily="2" charset="-79"/>
                <a:cs typeface="Frank Ruhl Libre" panose="00000500000000000000" pitchFamily="2" charset="-79"/>
              </a:rPr>
              <a:t>Authentication of Manuscripts</a:t>
            </a:r>
          </a:p>
          <a:p>
            <a:r>
              <a:rPr lang="en-US" dirty="0">
                <a:latin typeface="Frank Ruhl Libre" panose="00000500000000000000" pitchFamily="2" charset="-79"/>
                <a:cs typeface="Frank Ruhl Libre" panose="00000500000000000000" pitchFamily="2" charset="-79"/>
              </a:rPr>
              <a:t>Forensic Analysis and Law Enforcement</a:t>
            </a:r>
          </a:p>
          <a:p>
            <a:r>
              <a:rPr lang="en-US" dirty="0">
                <a:latin typeface="Frank Ruhl Libre" panose="00000500000000000000" pitchFamily="2" charset="-79"/>
                <a:cs typeface="Frank Ruhl Libre" panose="00000500000000000000" pitchFamily="2" charset="-79"/>
              </a:rPr>
              <a:t>Plagiarism 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a:bodyPr>
          <a:lstStyle/>
          <a:p>
            <a:r>
              <a:rPr lang="en-US" dirty="0">
                <a:latin typeface="Frank Ruhl Libre" panose="00000500000000000000" pitchFamily="2" charset="-79"/>
                <a:cs typeface="Frank Ruhl Libre" panose="00000500000000000000" pitchFamily="2" charset="-79"/>
              </a:rPr>
              <a:t>Python 3.8</a:t>
            </a:r>
          </a:p>
          <a:p>
            <a:r>
              <a:rPr lang="en-US" dirty="0">
                <a:latin typeface="Frank Ruhl Libre" panose="00000500000000000000" pitchFamily="2" charset="-79"/>
                <a:cs typeface="Frank Ruhl Libre" panose="00000500000000000000" pitchFamily="2" charset="-79"/>
              </a:rPr>
              <a:t>TensorFlow 2.0</a:t>
            </a:r>
          </a:p>
          <a:p>
            <a:r>
              <a:rPr lang="en-US" dirty="0" err="1">
                <a:latin typeface="Frank Ruhl Libre" panose="00000500000000000000" pitchFamily="2" charset="-79"/>
                <a:cs typeface="Frank Ruhl Libre" panose="00000500000000000000" pitchFamily="2" charset="-79"/>
              </a:rPr>
              <a:t>Keras</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NumPy</a:t>
            </a:r>
          </a:p>
          <a:p>
            <a:r>
              <a:rPr lang="en-US" dirty="0">
                <a:latin typeface="Frank Ruhl Libre" panose="00000500000000000000" pitchFamily="2" charset="-79"/>
                <a:cs typeface="Frank Ruhl Libre" panose="00000500000000000000" pitchFamily="2" charset="-79"/>
              </a:rPr>
              <a:t>Pandas</a:t>
            </a:r>
          </a:p>
          <a:p>
            <a:r>
              <a:rPr lang="en-US" dirty="0" err="1">
                <a:latin typeface="Frank Ruhl Libre" panose="00000500000000000000" pitchFamily="2" charset="-79"/>
                <a:cs typeface="Frank Ruhl Libre" panose="00000500000000000000" pitchFamily="2" charset="-79"/>
              </a:rPr>
              <a:t>Matplolib</a:t>
            </a:r>
            <a:endParaRPr lang="en-US" dirty="0">
              <a:latin typeface="Frank Ruhl Libre" panose="00000500000000000000" pitchFamily="2" charset="-79"/>
              <a:cs typeface="Frank Ruhl Libre" panose="00000500000000000000" pitchFamily="2" charset="-79"/>
            </a:endParaRPr>
          </a:p>
          <a:p>
            <a:r>
              <a:rPr lang="en-US" dirty="0" err="1">
                <a:latin typeface="Frank Ruhl Libre" panose="00000500000000000000" pitchFamily="2" charset="-79"/>
                <a:cs typeface="Frank Ruhl Libre" panose="00000500000000000000" pitchFamily="2" charset="-79"/>
              </a:rPr>
              <a:t>SeaBorn</a:t>
            </a:r>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HP Pavilion with 2.7GHz Quad-Core Intel i5, Integrated Graphics Card, 8GB RAM</a:t>
            </a:r>
          </a:p>
          <a:p>
            <a:r>
              <a:rPr lang="en-IN" dirty="0">
                <a:latin typeface="Frank Ruhl Libre" panose="00000500000000000000" pitchFamily="2" charset="-79"/>
                <a:cs typeface="Frank Ruhl Libre" panose="00000500000000000000" pitchFamily="2" charset="-79"/>
              </a:rPr>
              <a:t>Dell G3 with 2.6GHz Hexa-Core Intel i7 Processor, Integrated Graphics Card, 8GB RAM</a:t>
            </a:r>
          </a:p>
          <a:p>
            <a:r>
              <a:rPr lang="en-IN" dirty="0">
                <a:latin typeface="Frank Ruhl Libre" panose="00000500000000000000" pitchFamily="2" charset="-79"/>
                <a:cs typeface="Frank Ruhl Libre" panose="00000500000000000000" pitchFamily="2" charset="-79"/>
              </a:rPr>
              <a:t>Asus </a:t>
            </a:r>
            <a:r>
              <a:rPr lang="en-IN" dirty="0" err="1">
                <a:latin typeface="Frank Ruhl Libre" panose="00000500000000000000" pitchFamily="2" charset="-79"/>
                <a:cs typeface="Frank Ruhl Libre" panose="00000500000000000000" pitchFamily="2" charset="-79"/>
              </a:rPr>
              <a:t>Vivobook</a:t>
            </a:r>
            <a:r>
              <a:rPr lang="en-IN" dirty="0">
                <a:latin typeface="Frank Ruhl Libre" panose="00000500000000000000" pitchFamily="2" charset="-79"/>
                <a:cs typeface="Frank Ruhl Libre" panose="00000500000000000000" pitchFamily="2" charset="-79"/>
              </a:rPr>
              <a:t> 2GHz Quad-Core AMD </a:t>
            </a:r>
            <a:r>
              <a:rPr lang="en-IN" dirty="0" err="1">
                <a:latin typeface="Frank Ruhl Libre" panose="00000500000000000000" pitchFamily="2" charset="-79"/>
                <a:cs typeface="Frank Ruhl Libre" panose="00000500000000000000" pitchFamily="2" charset="-79"/>
              </a:rPr>
              <a:t>Ryzen</a:t>
            </a:r>
            <a:r>
              <a:rPr lang="en-IN" dirty="0">
                <a:latin typeface="Frank Ruhl Libre" panose="00000500000000000000" pitchFamily="2" charset="-79"/>
                <a:cs typeface="Frank Ruhl Libre" panose="00000500000000000000" pitchFamily="2"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RAM and Processor for Processing Speed</a:t>
            </a:r>
          </a:p>
          <a:p>
            <a:r>
              <a:rPr lang="en-US" dirty="0">
                <a:latin typeface="Frank Ruhl Libre" panose="00000500000000000000" pitchFamily="2" charset="-79"/>
                <a:cs typeface="Frank Ruhl Libre" panose="00000500000000000000" pitchFamily="2" charset="-79"/>
              </a:rPr>
              <a:t>GPU Might Help!</a:t>
            </a:r>
          </a:p>
          <a:p>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Cloud Platforms is a great alternative!</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Next Presenter: Rahul Roy</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Background, Summary of Present Work, Our Contribution</a:t>
            </a:r>
          </a:p>
        </p:txBody>
      </p:sp>
    </p:spTree>
    <p:extLst>
      <p:ext uri="{BB962C8B-B14F-4D97-AF65-F5344CB8AC3E}">
        <p14:creationId xmlns:p14="http://schemas.microsoft.com/office/powerpoint/2010/main" val="154200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Libre" panose="00000500000000000000" pitchFamily="2" charset="-79"/>
                <a:cs typeface="Frank Ruhl Libre" panose="00000500000000000000" pitchFamily="2" charset="-79"/>
              </a:rPr>
              <a:t>Works on Image Recognition and CNN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ImageNet classification with deep Convolutional Neural Networks [1]</a:t>
            </a:r>
            <a:endParaRPr lang="en-IN" sz="18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IN" sz="1800" dirty="0">
                <a:effectLst/>
                <a:latin typeface="Frank Ruhl Libre" panose="00000500000000000000" pitchFamily="2" charset="-79"/>
                <a:ea typeface="Times New Roman" panose="02020603050405020304" pitchFamily="18" charset="0"/>
                <a:cs typeface="Frank Ruhl Libre" panose="00000500000000000000" pitchFamily="2" charset="-79"/>
              </a:rPr>
              <a:t>Very Deep Convolutional Networks for Large-Scale Image Recognition [2]</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Character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Automatic Visual Features for Writer Identification: A Deep Learning Approach [3]</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Handwritten Character Recognition of South Indian Scripts: A Review [4]</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 High Performance Domain Specific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[5]</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Bangla character recognition based on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[6]</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CNN implementation based on Bangla numeral character recognition [7]</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Writer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writer identification using convolutional neural network activation features [8]</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Writer identification using an HMM-based handwriting recognition system: To normalize the input or not [9]</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Text-Independent Writer Identification Based on Scale Invariant Feature Transform [10]</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a:xfrm>
            <a:off x="838200" y="6779"/>
            <a:ext cx="10515600" cy="1325563"/>
          </a:xfrm>
        </p:spPr>
        <p:txBody>
          <a:bodyPr/>
          <a:lstStyle/>
          <a:p>
            <a:r>
              <a:rPr lang="en-US" dirty="0">
                <a:latin typeface="Garamond" panose="02020404030301010803" pitchFamily="18" charset="0"/>
              </a:rPr>
              <a:t>Summary of Related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a:xfrm>
            <a:off x="838200" y="1122277"/>
            <a:ext cx="10515600" cy="4351338"/>
          </a:xfrm>
        </p:spPr>
        <p:txBody>
          <a:bodyPr/>
          <a:lstStyle/>
          <a:p>
            <a:r>
              <a:rPr lang="en-US" dirty="0">
                <a:latin typeface="Frank Ruhl Libre" panose="00000500000000000000" pitchFamily="2" charset="-79"/>
                <a:cs typeface="Frank Ruhl Libre" panose="00000500000000000000" pitchFamily="2" charset="-79"/>
              </a:rPr>
              <a:t>Lack of Work specific to Bangla</a:t>
            </a: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graphicFrame>
        <p:nvGraphicFramePr>
          <p:cNvPr id="4" name="Table 4">
            <a:extLst>
              <a:ext uri="{FF2B5EF4-FFF2-40B4-BE49-F238E27FC236}">
                <a16:creationId xmlns:a16="http://schemas.microsoft.com/office/drawing/2014/main" id="{1CC43913-ECD2-4CF6-A09E-7B22DB78CAB9}"/>
              </a:ext>
            </a:extLst>
          </p:cNvPr>
          <p:cNvGraphicFramePr>
            <a:graphicFrameLocks noGrp="1"/>
          </p:cNvGraphicFramePr>
          <p:nvPr>
            <p:extLst>
              <p:ext uri="{D42A27DB-BD31-4B8C-83A1-F6EECF244321}">
                <p14:modId xmlns:p14="http://schemas.microsoft.com/office/powerpoint/2010/main" val="1038798435"/>
              </p:ext>
            </p:extLst>
          </p:nvPr>
        </p:nvGraphicFramePr>
        <p:xfrm>
          <a:off x="838200" y="1785850"/>
          <a:ext cx="10515600" cy="4286896"/>
        </p:xfrm>
        <a:graphic>
          <a:graphicData uri="http://schemas.openxmlformats.org/drawingml/2006/table">
            <a:tbl>
              <a:tblPr firstRow="1" bandRow="1">
                <a:tableStyleId>{073A0DAA-6AF3-43AB-8588-CEC1D06C72B9}</a:tableStyleId>
              </a:tblPr>
              <a:tblGrid>
                <a:gridCol w="2466474">
                  <a:extLst>
                    <a:ext uri="{9D8B030D-6E8A-4147-A177-3AD203B41FA5}">
                      <a16:colId xmlns:a16="http://schemas.microsoft.com/office/drawing/2014/main" val="1778172647"/>
                    </a:ext>
                  </a:extLst>
                </a:gridCol>
                <a:gridCol w="1299410">
                  <a:extLst>
                    <a:ext uri="{9D8B030D-6E8A-4147-A177-3AD203B41FA5}">
                      <a16:colId xmlns:a16="http://schemas.microsoft.com/office/drawing/2014/main" val="687894015"/>
                    </a:ext>
                  </a:extLst>
                </a:gridCol>
                <a:gridCol w="1668379">
                  <a:extLst>
                    <a:ext uri="{9D8B030D-6E8A-4147-A177-3AD203B41FA5}">
                      <a16:colId xmlns:a16="http://schemas.microsoft.com/office/drawing/2014/main" val="1716077454"/>
                    </a:ext>
                  </a:extLst>
                </a:gridCol>
                <a:gridCol w="1780674">
                  <a:extLst>
                    <a:ext uri="{9D8B030D-6E8A-4147-A177-3AD203B41FA5}">
                      <a16:colId xmlns:a16="http://schemas.microsoft.com/office/drawing/2014/main" val="949771455"/>
                    </a:ext>
                  </a:extLst>
                </a:gridCol>
                <a:gridCol w="1548063">
                  <a:extLst>
                    <a:ext uri="{9D8B030D-6E8A-4147-A177-3AD203B41FA5}">
                      <a16:colId xmlns:a16="http://schemas.microsoft.com/office/drawing/2014/main" val="1771089130"/>
                    </a:ext>
                  </a:extLst>
                </a:gridCol>
                <a:gridCol w="1752600">
                  <a:extLst>
                    <a:ext uri="{9D8B030D-6E8A-4147-A177-3AD203B41FA5}">
                      <a16:colId xmlns:a16="http://schemas.microsoft.com/office/drawing/2014/main" val="863323212"/>
                    </a:ext>
                  </a:extLst>
                </a:gridCol>
              </a:tblGrid>
              <a:tr h="629296">
                <a:tc>
                  <a:txBody>
                    <a:bodyPr/>
                    <a:lstStyle/>
                    <a:p>
                      <a:pPr algn="ctr"/>
                      <a:r>
                        <a:rPr lang="en-IN" sz="2800" dirty="0">
                          <a:latin typeface="Garamond" panose="02020404030301010803" pitchFamily="18" charset="0"/>
                        </a:rPr>
                        <a:t>Reference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Year</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Model</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Type</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Dataset</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Result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79727305"/>
                  </a:ext>
                </a:extLst>
              </a:tr>
              <a:tr h="629296">
                <a:tc>
                  <a:txBody>
                    <a:bodyPr/>
                    <a:lstStyle/>
                    <a:p>
                      <a:pPr algn="ctr"/>
                      <a:r>
                        <a:rPr lang="en-IN" sz="2000" dirty="0">
                          <a:latin typeface="Frank Ruhl Libre" panose="00000500000000000000" pitchFamily="2" charset="-79"/>
                          <a:cs typeface="Frank Ruhl Libre" panose="00000500000000000000" pitchFamily="2" charset="-79"/>
                        </a:rPr>
                        <a:t>Adak et al. [11]</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2019</a:t>
                      </a:r>
                    </a:p>
                  </a:txBody>
                  <a:tcPr/>
                </a:tc>
                <a:tc>
                  <a:txBody>
                    <a:bodyPr/>
                    <a:lstStyle/>
                    <a:p>
                      <a:pPr algn="ctr"/>
                      <a:r>
                        <a:rPr lang="en-IN" sz="2000" dirty="0">
                          <a:latin typeface="Frank Ruhl Libre" panose="00000500000000000000" pitchFamily="2" charset="-79"/>
                          <a:cs typeface="Frank Ruhl Libre" panose="00000500000000000000" pitchFamily="2" charset="-79"/>
                        </a:rPr>
                        <a:t>VGG16</a:t>
                      </a:r>
                    </a:p>
                  </a:txBody>
                  <a:tcPr/>
                </a:tc>
                <a:tc>
                  <a:txBody>
                    <a:bodyPr/>
                    <a:lstStyle/>
                    <a:p>
                      <a:pPr algn="ctr"/>
                      <a:r>
                        <a:rPr lang="en-IN" sz="2000" dirty="0">
                          <a:latin typeface="Frank Ruhl Libre" panose="00000500000000000000" pitchFamily="2" charset="-79"/>
                          <a:cs typeface="Frank Ruhl Libre" panose="00000500000000000000" pitchFamily="2" charset="-79"/>
                        </a:rPr>
                        <a:t>Verification</a:t>
                      </a:r>
                    </a:p>
                  </a:txBody>
                  <a:tcPr/>
                </a:tc>
                <a:tc>
                  <a:txBody>
                    <a:bodyPr/>
                    <a:lstStyle/>
                    <a:p>
                      <a:pPr algn="ctr"/>
                      <a:r>
                        <a:rPr lang="en-IN" sz="2000" dirty="0">
                          <a:latin typeface="Frank Ruhl Libre" panose="00000500000000000000" pitchFamily="2" charset="-79"/>
                          <a:cs typeface="Frank Ruhl Libre" panose="00000500000000000000" pitchFamily="2" charset="-79"/>
                        </a:rPr>
                        <a:t>Self Procured</a:t>
                      </a:r>
                    </a:p>
                  </a:txBody>
                  <a:tcPr/>
                </a:tc>
                <a:tc>
                  <a:txBody>
                    <a:bodyPr/>
                    <a:lstStyle/>
                    <a:p>
                      <a:pPr algn="ctr"/>
                      <a:r>
                        <a:rPr lang="en-IN" sz="2000" dirty="0">
                          <a:latin typeface="Frank Ruhl Libre" panose="00000500000000000000" pitchFamily="2" charset="-79"/>
                          <a:cs typeface="Frank Ruhl Libre" panose="00000500000000000000" pitchFamily="2" charset="-79"/>
                        </a:rPr>
                        <a:t>97.77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6821364"/>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Christlein</a:t>
                      </a:r>
                      <a:r>
                        <a:rPr lang="en-IN" sz="2000" dirty="0">
                          <a:latin typeface="Frank Ruhl Libre" panose="00000500000000000000" pitchFamily="2" charset="-79"/>
                          <a:cs typeface="Frank Ruhl Libre" panose="00000500000000000000" pitchFamily="2" charset="-79"/>
                        </a:rPr>
                        <a:t> et al. [8]</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2015</a:t>
                      </a:r>
                    </a:p>
                  </a:txBody>
                  <a:tcPr/>
                </a:tc>
                <a:tc>
                  <a:txBody>
                    <a:bodyPr/>
                    <a:lstStyle/>
                    <a:p>
                      <a:pPr algn="ctr"/>
                      <a:r>
                        <a:rPr lang="en-IN" sz="2000" dirty="0">
                          <a:latin typeface="Frank Ruhl Libre" panose="00000500000000000000" pitchFamily="2" charset="-79"/>
                          <a:cs typeface="Frank Ruhl Libre" panose="00000500000000000000" pitchFamily="2" charset="-79"/>
                        </a:rPr>
                        <a:t>CNN (Super Vector encoded)</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88.60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3881445"/>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Schlapbach</a:t>
                      </a:r>
                      <a:r>
                        <a:rPr lang="en-IN" sz="2000" dirty="0">
                          <a:latin typeface="Frank Ruhl Libre" panose="00000500000000000000" pitchFamily="2" charset="-79"/>
                          <a:cs typeface="Frank Ruhl Libre" panose="00000500000000000000" pitchFamily="2" charset="-79"/>
                        </a:rPr>
                        <a:t> et al. [9]</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2006</a:t>
                      </a:r>
                    </a:p>
                  </a:txBody>
                  <a:tcPr/>
                </a:tc>
                <a:tc>
                  <a:txBody>
                    <a:bodyPr/>
                    <a:lstStyle/>
                    <a:p>
                      <a:pPr algn="ctr"/>
                      <a:r>
                        <a:rPr lang="en-IN" sz="2000" dirty="0">
                          <a:latin typeface="Frank Ruhl Libre" panose="00000500000000000000" pitchFamily="2" charset="-79"/>
                          <a:cs typeface="Frank Ruhl Libre" panose="00000500000000000000" pitchFamily="2" charset="-79"/>
                        </a:rPr>
                        <a:t>Hidden Markov Model</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63.12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09446517"/>
                  </a:ext>
                </a:extLst>
              </a:tr>
              <a:tr h="629296">
                <a:tc>
                  <a:txBody>
                    <a:bodyPr/>
                    <a:lstStyle/>
                    <a:p>
                      <a:pPr algn="ctr"/>
                      <a:r>
                        <a:rPr lang="en-IN" sz="2000" dirty="0">
                          <a:latin typeface="Frank Ruhl Libre" panose="00000500000000000000" pitchFamily="2" charset="-79"/>
                          <a:cs typeface="Frank Ruhl Libre" panose="00000500000000000000" pitchFamily="2" charset="-79"/>
                        </a:rPr>
                        <a:t>Wu et al. [10]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2014</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SDS + SOH</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Multiple</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99.2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630442"/>
                  </a:ext>
                </a:extLst>
              </a:tr>
            </a:tbl>
          </a:graphicData>
        </a:graphic>
      </p:graphicFrame>
      <p:sp>
        <p:nvSpPr>
          <p:cNvPr id="5" name="TextBox 4">
            <a:extLst>
              <a:ext uri="{FF2B5EF4-FFF2-40B4-BE49-F238E27FC236}">
                <a16:creationId xmlns:a16="http://schemas.microsoft.com/office/drawing/2014/main" id="{8BB41426-03C7-4E55-BEC1-9127C3BAB13B}"/>
              </a:ext>
            </a:extLst>
          </p:cNvPr>
          <p:cNvSpPr txBox="1"/>
          <p:nvPr/>
        </p:nvSpPr>
        <p:spPr>
          <a:xfrm>
            <a:off x="4915228" y="6219781"/>
            <a:ext cx="2361544" cy="369332"/>
          </a:xfrm>
          <a:prstGeom prst="rect">
            <a:avLst/>
          </a:prstGeom>
          <a:noFill/>
        </p:spPr>
        <p:txBody>
          <a:bodyPr wrap="none" rtlCol="0">
            <a:spAutoFit/>
          </a:bodyPr>
          <a:lstStyle/>
          <a:p>
            <a:pPr algn="ctr"/>
            <a:r>
              <a:rPr lang="en-IN" i="1" dirty="0">
                <a:latin typeface="Frank Ruhl Libre" panose="00000500000000000000" pitchFamily="2" charset="-79"/>
                <a:cs typeface="Frank Ruhl Libre" panose="00000500000000000000" pitchFamily="2" charset="-79"/>
              </a:rPr>
              <a:t>Table 1. Type of Work</a:t>
            </a:r>
          </a:p>
        </p:txBody>
      </p:sp>
    </p:spTree>
    <p:extLst>
      <p:ext uri="{BB962C8B-B14F-4D97-AF65-F5344CB8AC3E}">
        <p14:creationId xmlns:p14="http://schemas.microsoft.com/office/powerpoint/2010/main" val="42324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1866</TotalTime>
  <Words>3603</Words>
  <Application>Microsoft Office PowerPoint</Application>
  <PresentationFormat>Widescreen</PresentationFormat>
  <Paragraphs>306</Paragraphs>
  <Slides>27</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Calibri Light</vt:lpstr>
      <vt:lpstr>Frank Ruhl Hofshi</vt:lpstr>
      <vt:lpstr>Frank Ruhl Libre</vt:lpstr>
      <vt:lpstr>Garamond</vt:lpstr>
      <vt:lpstr>Helvetica</vt:lpstr>
      <vt:lpstr>Inter</vt:lpstr>
      <vt:lpstr>Times New Roman</vt:lpstr>
      <vt:lpstr>Office Theme</vt:lpstr>
      <vt:lpstr>Writer Verification on Multi-Language Script using Deep Learning</vt:lpstr>
      <vt:lpstr>Next Presenter: Sharanya Saha</vt:lpstr>
      <vt:lpstr>Motivation</vt:lpstr>
      <vt:lpstr>Software Used</vt:lpstr>
      <vt:lpstr>Hardware Used</vt:lpstr>
      <vt:lpstr>Significance of the Hardware</vt:lpstr>
      <vt:lpstr>Next Presenter: Rahul Roy</vt:lpstr>
      <vt:lpstr>Background</vt:lpstr>
      <vt:lpstr>Summary of Related Work</vt:lpstr>
      <vt:lpstr>Our Contribution to Present Work</vt:lpstr>
      <vt:lpstr>Next Presenter: Souporno Ghosh</vt:lpstr>
      <vt:lpstr>Collection of Data Set</vt:lpstr>
      <vt:lpstr>Preparation of Data Set</vt:lpstr>
      <vt:lpstr>Example Data</vt:lpstr>
      <vt:lpstr>Organization of Extracted Feature Set</vt:lpstr>
      <vt:lpstr>About VGG16 Model</vt:lpstr>
      <vt:lpstr>Benefits of VGG16</vt:lpstr>
      <vt:lpstr>Challenges of VGG16</vt:lpstr>
      <vt:lpstr>Next Presenter: Soumya Nasipuri</vt:lpstr>
      <vt:lpstr>Architecture of VGG16 Model</vt:lpstr>
      <vt:lpstr>Feature Extraction</vt:lpstr>
      <vt:lpstr>Image Pre-processing</vt:lpstr>
      <vt:lpstr>Extracted Features</vt:lpstr>
      <vt:lpstr>What comes next</vt:lpstr>
      <vt:lpstr>References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686</cp:revision>
  <dcterms:created xsi:type="dcterms:W3CDTF">2021-03-24T18:08:06Z</dcterms:created>
  <dcterms:modified xsi:type="dcterms:W3CDTF">2021-05-07T13:24:17Z</dcterms:modified>
</cp:coreProperties>
</file>