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257" r:id="rId3"/>
    <p:sldId id="265" r:id="rId4"/>
    <p:sldId id="260" r:id="rId5"/>
    <p:sldId id="266" r:id="rId6"/>
    <p:sldId id="258" r:id="rId7"/>
    <p:sldId id="259" r:id="rId8"/>
    <p:sldId id="281" r:id="rId9"/>
    <p:sldId id="282" r:id="rId10"/>
    <p:sldId id="283" r:id="rId11"/>
    <p:sldId id="261" r:id="rId12"/>
    <p:sldId id="267" r:id="rId13"/>
    <p:sldId id="262" r:id="rId14"/>
    <p:sldId id="268" r:id="rId15"/>
    <p:sldId id="278" r:id="rId16"/>
    <p:sldId id="279" r:id="rId17"/>
    <p:sldId id="270" r:id="rId18"/>
    <p:sldId id="280" r:id="rId19"/>
    <p:sldId id="263" r:id="rId20"/>
    <p:sldId id="28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0" autoAdjust="0"/>
    <p:restoredTop sz="77835" autoAdjust="0"/>
  </p:normalViewPr>
  <p:slideViewPr>
    <p:cSldViewPr snapToGrid="0">
      <p:cViewPr varScale="1">
        <p:scale>
          <a:sx n="60" d="100"/>
          <a:sy n="60" d="100"/>
        </p:scale>
        <p:origin x="99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porno Ghosh" userId="e9e722df7c9c76e5" providerId="LiveId" clId="{7E4CF494-4069-4614-9DAF-4322F70DDEBD}"/>
    <pc:docChg chg="undo redo custSel addSld delSld modSld sldOrd modMainMaster">
      <pc:chgData name="Souporno Ghosh" userId="e9e722df7c9c76e5" providerId="LiveId" clId="{7E4CF494-4069-4614-9DAF-4322F70DDEBD}" dt="2021-03-27T21:15:57.564" v="5873" actId="20577"/>
      <pc:docMkLst>
        <pc:docMk/>
      </pc:docMkLst>
      <pc:sldChg chg="modSp mod">
        <pc:chgData name="Souporno Ghosh" userId="e9e722df7c9c76e5" providerId="LiveId" clId="{7E4CF494-4069-4614-9DAF-4322F70DDEBD}" dt="2021-03-27T14:58:40.140" v="2038" actId="20577"/>
        <pc:sldMkLst>
          <pc:docMk/>
          <pc:sldMk cId="283449402" sldId="256"/>
        </pc:sldMkLst>
        <pc:spChg chg="mod">
          <ac:chgData name="Souporno Ghosh" userId="e9e722df7c9c76e5" providerId="LiveId" clId="{7E4CF494-4069-4614-9DAF-4322F70DDEBD}" dt="2021-03-27T14:47:52.960" v="2033" actId="20577"/>
          <ac:spMkLst>
            <pc:docMk/>
            <pc:sldMk cId="283449402" sldId="256"/>
            <ac:spMk id="2" creationId="{B4DA9C70-726C-4465-A4D6-9F887942AF34}"/>
          </ac:spMkLst>
        </pc:spChg>
        <pc:spChg chg="mod">
          <ac:chgData name="Souporno Ghosh" userId="e9e722df7c9c76e5" providerId="LiveId" clId="{7E4CF494-4069-4614-9DAF-4322F70DDEBD}" dt="2021-03-27T14:58:40.140" v="2038" actId="20577"/>
          <ac:spMkLst>
            <pc:docMk/>
            <pc:sldMk cId="283449402" sldId="256"/>
            <ac:spMk id="3" creationId="{2D57E72D-59C3-4C9C-B691-221669D9FA96}"/>
          </ac:spMkLst>
        </pc:spChg>
      </pc:sldChg>
      <pc:sldChg chg="modSp new mod">
        <pc:chgData name="Souporno Ghosh" userId="e9e722df7c9c76e5" providerId="LiveId" clId="{7E4CF494-4069-4614-9DAF-4322F70DDEBD}" dt="2021-03-27T14:38:22.842" v="1951"/>
        <pc:sldMkLst>
          <pc:docMk/>
          <pc:sldMk cId="1087912619" sldId="257"/>
        </pc:sldMkLst>
        <pc:spChg chg="mod">
          <ac:chgData name="Souporno Ghosh" userId="e9e722df7c9c76e5" providerId="LiveId" clId="{7E4CF494-4069-4614-9DAF-4322F70DDEBD}" dt="2021-03-27T14:38:22.842" v="1951"/>
          <ac:spMkLst>
            <pc:docMk/>
            <pc:sldMk cId="1087912619" sldId="257"/>
            <ac:spMk id="2" creationId="{384BC188-D5D8-40D0-A250-CB6BAD325395}"/>
          </ac:spMkLst>
        </pc:spChg>
        <pc:spChg chg="mod">
          <ac:chgData name="Souporno Ghosh" userId="e9e722df7c9c76e5" providerId="LiveId" clId="{7E4CF494-4069-4614-9DAF-4322F70DDEBD}" dt="2021-03-27T14:38:22.842" v="1951"/>
          <ac:spMkLst>
            <pc:docMk/>
            <pc:sldMk cId="1087912619" sldId="257"/>
            <ac:spMk id="3" creationId="{7B34D3BA-37C7-4DC5-8F69-D398E44EB3D1}"/>
          </ac:spMkLst>
        </pc:spChg>
      </pc:sldChg>
      <pc:sldChg chg="modSp new mod ord">
        <pc:chgData name="Souporno Ghosh" userId="e9e722df7c9c76e5" providerId="LiveId" clId="{7E4CF494-4069-4614-9DAF-4322F70DDEBD}" dt="2021-03-27T14:38:22.842" v="1951"/>
        <pc:sldMkLst>
          <pc:docMk/>
          <pc:sldMk cId="98565076" sldId="258"/>
        </pc:sldMkLst>
        <pc:spChg chg="mod">
          <ac:chgData name="Souporno Ghosh" userId="e9e722df7c9c76e5" providerId="LiveId" clId="{7E4CF494-4069-4614-9DAF-4322F70DDEBD}" dt="2021-03-27T14:38:22.842" v="1951"/>
          <ac:spMkLst>
            <pc:docMk/>
            <pc:sldMk cId="98565076" sldId="258"/>
            <ac:spMk id="2" creationId="{FBAAA32B-BD42-4446-809A-7EC9BA53ACA7}"/>
          </ac:spMkLst>
        </pc:spChg>
        <pc:spChg chg="mod">
          <ac:chgData name="Souporno Ghosh" userId="e9e722df7c9c76e5" providerId="LiveId" clId="{7E4CF494-4069-4614-9DAF-4322F70DDEBD}" dt="2021-03-27T14:38:19.516" v="1949" actId="27636"/>
          <ac:spMkLst>
            <pc:docMk/>
            <pc:sldMk cId="98565076" sldId="258"/>
            <ac:spMk id="3" creationId="{E0643363-7A65-4963-9491-D6A5839A5585}"/>
          </ac:spMkLst>
        </pc:spChg>
      </pc:sldChg>
      <pc:sldChg chg="modSp new mod">
        <pc:chgData name="Souporno Ghosh" userId="e9e722df7c9c76e5" providerId="LiveId" clId="{7E4CF494-4069-4614-9DAF-4322F70DDEBD}" dt="2021-03-27T14:38:22.842" v="1951"/>
        <pc:sldMkLst>
          <pc:docMk/>
          <pc:sldMk cId="4232411944" sldId="259"/>
        </pc:sldMkLst>
        <pc:spChg chg="mod">
          <ac:chgData name="Souporno Ghosh" userId="e9e722df7c9c76e5" providerId="LiveId" clId="{7E4CF494-4069-4614-9DAF-4322F70DDEBD}" dt="2021-03-27T14:38:22.842" v="1951"/>
          <ac:spMkLst>
            <pc:docMk/>
            <pc:sldMk cId="4232411944" sldId="259"/>
            <ac:spMk id="2" creationId="{D2B92511-C113-4CD4-A7C5-CE0DDE291C15}"/>
          </ac:spMkLst>
        </pc:spChg>
        <pc:spChg chg="mod">
          <ac:chgData name="Souporno Ghosh" userId="e9e722df7c9c76e5" providerId="LiveId" clId="{7E4CF494-4069-4614-9DAF-4322F70DDEBD}" dt="2021-03-27T14:38:22.842" v="1951"/>
          <ac:spMkLst>
            <pc:docMk/>
            <pc:sldMk cId="4232411944" sldId="259"/>
            <ac:spMk id="3" creationId="{473B03CB-A011-4FAD-974F-93AB0C7BF162}"/>
          </ac:spMkLst>
        </pc:spChg>
      </pc:sldChg>
      <pc:sldChg chg="modSp new mod ord">
        <pc:chgData name="Souporno Ghosh" userId="e9e722df7c9c76e5" providerId="LiveId" clId="{7E4CF494-4069-4614-9DAF-4322F70DDEBD}" dt="2021-03-27T14:38:22.842" v="1951"/>
        <pc:sldMkLst>
          <pc:docMk/>
          <pc:sldMk cId="4201603467" sldId="260"/>
        </pc:sldMkLst>
        <pc:spChg chg="mod">
          <ac:chgData name="Souporno Ghosh" userId="e9e722df7c9c76e5" providerId="LiveId" clId="{7E4CF494-4069-4614-9DAF-4322F70DDEBD}" dt="2021-03-27T14:38:22.842" v="1951"/>
          <ac:spMkLst>
            <pc:docMk/>
            <pc:sldMk cId="4201603467" sldId="260"/>
            <ac:spMk id="2" creationId="{45A89841-D178-4B1E-8FB7-A968CC75D3E5}"/>
          </ac:spMkLst>
        </pc:spChg>
        <pc:spChg chg="mod">
          <ac:chgData name="Souporno Ghosh" userId="e9e722df7c9c76e5" providerId="LiveId" clId="{7E4CF494-4069-4614-9DAF-4322F70DDEBD}" dt="2021-03-27T14:38:22.842" v="1951"/>
          <ac:spMkLst>
            <pc:docMk/>
            <pc:sldMk cId="4201603467" sldId="260"/>
            <ac:spMk id="3" creationId="{C69C6BB9-394E-4389-98FC-04D2A8AC46E7}"/>
          </ac:spMkLst>
        </pc:spChg>
      </pc:sldChg>
      <pc:sldChg chg="modSp new mod ord modAnim modNotesTx">
        <pc:chgData name="Souporno Ghosh" userId="e9e722df7c9c76e5" providerId="LiveId" clId="{7E4CF494-4069-4614-9DAF-4322F70DDEBD}" dt="2021-03-27T21:01:00.893" v="5426" actId="20577"/>
        <pc:sldMkLst>
          <pc:docMk/>
          <pc:sldMk cId="1124173596" sldId="261"/>
        </pc:sldMkLst>
        <pc:spChg chg="mod">
          <ac:chgData name="Souporno Ghosh" userId="e9e722df7c9c76e5" providerId="LiveId" clId="{7E4CF494-4069-4614-9DAF-4322F70DDEBD}" dt="2021-03-27T14:38:22.842" v="1951"/>
          <ac:spMkLst>
            <pc:docMk/>
            <pc:sldMk cId="1124173596" sldId="261"/>
            <ac:spMk id="2" creationId="{643A320E-D976-47E4-929C-B3785801B479}"/>
          </ac:spMkLst>
        </pc:spChg>
        <pc:spChg chg="mod">
          <ac:chgData name="Souporno Ghosh" userId="e9e722df7c9c76e5" providerId="LiveId" clId="{7E4CF494-4069-4614-9DAF-4322F70DDEBD}" dt="2021-03-27T20:41:10.843" v="4575" actId="6549"/>
          <ac:spMkLst>
            <pc:docMk/>
            <pc:sldMk cId="1124173596" sldId="261"/>
            <ac:spMk id="3" creationId="{DDDF508F-4344-4318-A1AF-BCE8A393EBAF}"/>
          </ac:spMkLst>
        </pc:spChg>
      </pc:sldChg>
      <pc:sldChg chg="addSp delSp modSp new mod modAnim modNotesTx">
        <pc:chgData name="Souporno Ghosh" userId="e9e722df7c9c76e5" providerId="LiveId" clId="{7E4CF494-4069-4614-9DAF-4322F70DDEBD}" dt="2021-03-27T21:00:51.293" v="5422" actId="20577"/>
        <pc:sldMkLst>
          <pc:docMk/>
          <pc:sldMk cId="3148733716" sldId="262"/>
        </pc:sldMkLst>
        <pc:spChg chg="mod">
          <ac:chgData name="Souporno Ghosh" userId="e9e722df7c9c76e5" providerId="LiveId" clId="{7E4CF494-4069-4614-9DAF-4322F70DDEBD}" dt="2021-03-27T14:38:22.842" v="1951"/>
          <ac:spMkLst>
            <pc:docMk/>
            <pc:sldMk cId="3148733716" sldId="262"/>
            <ac:spMk id="2" creationId="{0DC8E74A-8FBA-48C4-A822-E3ADE557B88C}"/>
          </ac:spMkLst>
        </pc:spChg>
        <pc:spChg chg="mod">
          <ac:chgData name="Souporno Ghosh" userId="e9e722df7c9c76e5" providerId="LiveId" clId="{7E4CF494-4069-4614-9DAF-4322F70DDEBD}" dt="2021-03-27T20:53:23.462" v="5088" actId="20577"/>
          <ac:spMkLst>
            <pc:docMk/>
            <pc:sldMk cId="3148733716" sldId="262"/>
            <ac:spMk id="3" creationId="{6EA92CA0-D082-4220-A25D-35242FF375F5}"/>
          </ac:spMkLst>
        </pc:spChg>
        <pc:picChg chg="add del mod">
          <ac:chgData name="Souporno Ghosh" userId="e9e722df7c9c76e5" providerId="LiveId" clId="{7E4CF494-4069-4614-9DAF-4322F70DDEBD}" dt="2021-03-27T15:40:27.533" v="2058" actId="478"/>
          <ac:picMkLst>
            <pc:docMk/>
            <pc:sldMk cId="3148733716" sldId="262"/>
            <ac:picMk id="4" creationId="{D5E65E33-B36B-40F6-91E5-EB45CEB3B9A2}"/>
          </ac:picMkLst>
        </pc:picChg>
      </pc:sldChg>
      <pc:sldChg chg="modSp new mod setBg modAnim">
        <pc:chgData name="Souporno Ghosh" userId="e9e722df7c9c76e5" providerId="LiveId" clId="{7E4CF494-4069-4614-9DAF-4322F70DDEBD}" dt="2021-03-27T15:06:25.349" v="2057"/>
        <pc:sldMkLst>
          <pc:docMk/>
          <pc:sldMk cId="1737215722" sldId="263"/>
        </pc:sldMkLst>
        <pc:spChg chg="mod">
          <ac:chgData name="Souporno Ghosh" userId="e9e722df7c9c76e5" providerId="LiveId" clId="{7E4CF494-4069-4614-9DAF-4322F70DDEBD}" dt="2021-03-27T14:38:22.842" v="1951"/>
          <ac:spMkLst>
            <pc:docMk/>
            <pc:sldMk cId="1737215722" sldId="263"/>
            <ac:spMk id="2" creationId="{C5B74EA3-70A7-4D58-A313-F6A23AE5AE60}"/>
          </ac:spMkLst>
        </pc:spChg>
        <pc:spChg chg="mod">
          <ac:chgData name="Souporno Ghosh" userId="e9e722df7c9c76e5" providerId="LiveId" clId="{7E4CF494-4069-4614-9DAF-4322F70DDEBD}" dt="2021-03-27T15:06:07.736" v="2056" actId="20577"/>
          <ac:spMkLst>
            <pc:docMk/>
            <pc:sldMk cId="1737215722" sldId="263"/>
            <ac:spMk id="3" creationId="{409F4B5A-1492-49E3-B2C9-138CE0C0895E}"/>
          </ac:spMkLst>
        </pc:spChg>
      </pc:sldChg>
      <pc:sldChg chg="modSp new del mod">
        <pc:chgData name="Souporno Ghosh" userId="e9e722df7c9c76e5" providerId="LiveId" clId="{7E4CF494-4069-4614-9DAF-4322F70DDEBD}" dt="2021-03-27T13:14:50.530" v="1787" actId="47"/>
        <pc:sldMkLst>
          <pc:docMk/>
          <pc:sldMk cId="353132920" sldId="264"/>
        </pc:sldMkLst>
        <pc:spChg chg="mod">
          <ac:chgData name="Souporno Ghosh" userId="e9e722df7c9c76e5" providerId="LiveId" clId="{7E4CF494-4069-4614-9DAF-4322F70DDEBD}" dt="2021-03-26T16:55:27.743" v="1614" actId="20577"/>
          <ac:spMkLst>
            <pc:docMk/>
            <pc:sldMk cId="353132920" sldId="264"/>
            <ac:spMk id="2" creationId="{ED6B1ED7-9AF7-48E9-91F7-11DA2210943E}"/>
          </ac:spMkLst>
        </pc:spChg>
      </pc:sldChg>
      <pc:sldChg chg="new del">
        <pc:chgData name="Souporno Ghosh" userId="e9e722df7c9c76e5" providerId="LiveId" clId="{7E4CF494-4069-4614-9DAF-4322F70DDEBD}" dt="2021-03-24T19:04:21.313" v="318" actId="680"/>
        <pc:sldMkLst>
          <pc:docMk/>
          <pc:sldMk cId="4175159345" sldId="264"/>
        </pc:sldMkLst>
      </pc:sldChg>
      <pc:sldChg chg="modSp new mod">
        <pc:chgData name="Souporno Ghosh" userId="e9e722df7c9c76e5" providerId="LiveId" clId="{7E4CF494-4069-4614-9DAF-4322F70DDEBD}" dt="2021-03-27T14:38:22.842" v="1951"/>
        <pc:sldMkLst>
          <pc:docMk/>
          <pc:sldMk cId="1740807983" sldId="265"/>
        </pc:sldMkLst>
        <pc:spChg chg="mod">
          <ac:chgData name="Souporno Ghosh" userId="e9e722df7c9c76e5" providerId="LiveId" clId="{7E4CF494-4069-4614-9DAF-4322F70DDEBD}" dt="2021-03-27T14:38:22.842" v="1951"/>
          <ac:spMkLst>
            <pc:docMk/>
            <pc:sldMk cId="1740807983" sldId="265"/>
            <ac:spMk id="2" creationId="{DBCC1EB3-BDD3-4D3F-A6DA-32CA58C394B5}"/>
          </ac:spMkLst>
        </pc:spChg>
        <pc:spChg chg="mod">
          <ac:chgData name="Souporno Ghosh" userId="e9e722df7c9c76e5" providerId="LiveId" clId="{7E4CF494-4069-4614-9DAF-4322F70DDEBD}" dt="2021-03-27T14:38:22.842" v="1951"/>
          <ac:spMkLst>
            <pc:docMk/>
            <pc:sldMk cId="1740807983" sldId="265"/>
            <ac:spMk id="3" creationId="{4DEB95E1-32C5-408A-AA5D-D2891327DA28}"/>
          </ac:spMkLst>
        </pc:spChg>
      </pc:sldChg>
      <pc:sldChg chg="modSp new mod modAnim">
        <pc:chgData name="Souporno Ghosh" userId="e9e722df7c9c76e5" providerId="LiveId" clId="{7E4CF494-4069-4614-9DAF-4322F70DDEBD}" dt="2021-03-27T14:38:22.842" v="1951"/>
        <pc:sldMkLst>
          <pc:docMk/>
          <pc:sldMk cId="1716320188" sldId="266"/>
        </pc:sldMkLst>
        <pc:spChg chg="mod">
          <ac:chgData name="Souporno Ghosh" userId="e9e722df7c9c76e5" providerId="LiveId" clId="{7E4CF494-4069-4614-9DAF-4322F70DDEBD}" dt="2021-03-27T14:38:22.842" v="1951"/>
          <ac:spMkLst>
            <pc:docMk/>
            <pc:sldMk cId="1716320188" sldId="266"/>
            <ac:spMk id="2" creationId="{6D8269B7-E799-4838-AD49-925420035CB4}"/>
          </ac:spMkLst>
        </pc:spChg>
        <pc:spChg chg="mod">
          <ac:chgData name="Souporno Ghosh" userId="e9e722df7c9c76e5" providerId="LiveId" clId="{7E4CF494-4069-4614-9DAF-4322F70DDEBD}" dt="2021-03-27T14:38:22.842" v="1951"/>
          <ac:spMkLst>
            <pc:docMk/>
            <pc:sldMk cId="1716320188" sldId="266"/>
            <ac:spMk id="3" creationId="{316EA5F6-470D-4404-A64D-43C58B55C5A6}"/>
          </ac:spMkLst>
        </pc:spChg>
      </pc:sldChg>
      <pc:sldChg chg="modSp new mod ord modAnim modNotesTx">
        <pc:chgData name="Souporno Ghosh" userId="e9e722df7c9c76e5" providerId="LiveId" clId="{7E4CF494-4069-4614-9DAF-4322F70DDEBD}" dt="2021-03-27T21:00:55.664" v="5424" actId="20577"/>
        <pc:sldMkLst>
          <pc:docMk/>
          <pc:sldMk cId="3098385368" sldId="267"/>
        </pc:sldMkLst>
        <pc:spChg chg="mod">
          <ac:chgData name="Souporno Ghosh" userId="e9e722df7c9c76e5" providerId="LiveId" clId="{7E4CF494-4069-4614-9DAF-4322F70DDEBD}" dt="2021-03-27T14:38:22.842" v="1951"/>
          <ac:spMkLst>
            <pc:docMk/>
            <pc:sldMk cId="3098385368" sldId="267"/>
            <ac:spMk id="2" creationId="{323FA6F3-109C-4DE0-B86F-5C0467EBD8FD}"/>
          </ac:spMkLst>
        </pc:spChg>
        <pc:spChg chg="mod">
          <ac:chgData name="Souporno Ghosh" userId="e9e722df7c9c76e5" providerId="LiveId" clId="{7E4CF494-4069-4614-9DAF-4322F70DDEBD}" dt="2021-03-27T20:44:25.980" v="4641" actId="313"/>
          <ac:spMkLst>
            <pc:docMk/>
            <pc:sldMk cId="3098385368" sldId="267"/>
            <ac:spMk id="3" creationId="{46EF48B6-9995-458D-AA70-B7B974D14D25}"/>
          </ac:spMkLst>
        </pc:spChg>
      </pc:sldChg>
      <pc:sldChg chg="modSp new mod ord modNotesTx">
        <pc:chgData name="Souporno Ghosh" userId="e9e722df7c9c76e5" providerId="LiveId" clId="{7E4CF494-4069-4614-9DAF-4322F70DDEBD}" dt="2021-03-27T21:15:57.564" v="5873" actId="20577"/>
        <pc:sldMkLst>
          <pc:docMk/>
          <pc:sldMk cId="817125723" sldId="268"/>
        </pc:sldMkLst>
        <pc:spChg chg="mod">
          <ac:chgData name="Souporno Ghosh" userId="e9e722df7c9c76e5" providerId="LiveId" clId="{7E4CF494-4069-4614-9DAF-4322F70DDEBD}" dt="2021-03-27T14:38:22.842" v="1951"/>
          <ac:spMkLst>
            <pc:docMk/>
            <pc:sldMk cId="817125723" sldId="268"/>
            <ac:spMk id="2" creationId="{412A804F-D373-469B-BF0E-330FEF49775D}"/>
          </ac:spMkLst>
        </pc:spChg>
        <pc:spChg chg="mod">
          <ac:chgData name="Souporno Ghosh" userId="e9e722df7c9c76e5" providerId="LiveId" clId="{7E4CF494-4069-4614-9DAF-4322F70DDEBD}" dt="2021-03-27T21:13:36.767" v="5716" actId="20577"/>
          <ac:spMkLst>
            <pc:docMk/>
            <pc:sldMk cId="817125723" sldId="268"/>
            <ac:spMk id="3" creationId="{8258DF25-4811-4199-84D3-FE57EA47BE57}"/>
          </ac:spMkLst>
        </pc:spChg>
      </pc:sldChg>
      <pc:sldChg chg="addSp delSp modSp new del mod">
        <pc:chgData name="Souporno Ghosh" userId="e9e722df7c9c76e5" providerId="LiveId" clId="{7E4CF494-4069-4614-9DAF-4322F70DDEBD}" dt="2021-03-26T16:54:36.071" v="1572" actId="47"/>
        <pc:sldMkLst>
          <pc:docMk/>
          <pc:sldMk cId="1261631755" sldId="269"/>
        </pc:sldMkLst>
        <pc:spChg chg="mod">
          <ac:chgData name="Souporno Ghosh" userId="e9e722df7c9c76e5" providerId="LiveId" clId="{7E4CF494-4069-4614-9DAF-4322F70DDEBD}" dt="2021-03-26T16:54:16.460" v="1559"/>
          <ac:spMkLst>
            <pc:docMk/>
            <pc:sldMk cId="1261631755" sldId="269"/>
            <ac:spMk id="2" creationId="{F61C0E6E-3487-4602-871B-22C06D1D19F2}"/>
          </ac:spMkLst>
        </pc:spChg>
        <pc:spChg chg="add del">
          <ac:chgData name="Souporno Ghosh" userId="e9e722df7c9c76e5" providerId="LiveId" clId="{7E4CF494-4069-4614-9DAF-4322F70DDEBD}" dt="2021-03-26T16:54:19.066" v="1567"/>
          <ac:spMkLst>
            <pc:docMk/>
            <pc:sldMk cId="1261631755" sldId="269"/>
            <ac:spMk id="3" creationId="{8F45C909-AECB-46C8-91B0-00D2F9871FAF}"/>
          </ac:spMkLst>
        </pc:spChg>
        <pc:spChg chg="mod">
          <ac:chgData name="Souporno Ghosh" userId="e9e722df7c9c76e5" providerId="LiveId" clId="{7E4CF494-4069-4614-9DAF-4322F70DDEBD}" dt="2021-03-26T16:54:17.478" v="1562"/>
          <ac:spMkLst>
            <pc:docMk/>
            <pc:sldMk cId="1261631755" sldId="269"/>
            <ac:spMk id="4" creationId="{2414A1D7-E70F-4218-B0C1-554FF727EC94}"/>
          </ac:spMkLst>
        </pc:spChg>
        <pc:picChg chg="add del mod">
          <ac:chgData name="Souporno Ghosh" userId="e9e722df7c9c76e5" providerId="LiveId" clId="{7E4CF494-4069-4614-9DAF-4322F70DDEBD}" dt="2021-03-26T16:54:19.066" v="1567"/>
          <ac:picMkLst>
            <pc:docMk/>
            <pc:sldMk cId="1261631755" sldId="269"/>
            <ac:picMk id="5" creationId="{A075E1F1-9B55-42D2-9358-6BB4BBB2143F}"/>
          </ac:picMkLst>
        </pc:picChg>
      </pc:sldChg>
      <pc:sldChg chg="addSp delSp modSp new mod">
        <pc:chgData name="Souporno Ghosh" userId="e9e722df7c9c76e5" providerId="LiveId" clId="{7E4CF494-4069-4614-9DAF-4322F70DDEBD}" dt="2021-03-26T17:07:45.758" v="1785" actId="1076"/>
        <pc:sldMkLst>
          <pc:docMk/>
          <pc:sldMk cId="1510136491" sldId="269"/>
        </pc:sldMkLst>
        <pc:spChg chg="mod">
          <ac:chgData name="Souporno Ghosh" userId="e9e722df7c9c76e5" providerId="LiveId" clId="{7E4CF494-4069-4614-9DAF-4322F70DDEBD}" dt="2021-03-26T17:00:40.051" v="1699" actId="20577"/>
          <ac:spMkLst>
            <pc:docMk/>
            <pc:sldMk cId="1510136491" sldId="269"/>
            <ac:spMk id="2" creationId="{9166B2DA-65B0-4CCB-A4D1-561F9792A84A}"/>
          </ac:spMkLst>
        </pc:spChg>
        <pc:spChg chg="del">
          <ac:chgData name="Souporno Ghosh" userId="e9e722df7c9c76e5" providerId="LiveId" clId="{7E4CF494-4069-4614-9DAF-4322F70DDEBD}" dt="2021-03-26T17:00:11.118" v="1676" actId="1032"/>
          <ac:spMkLst>
            <pc:docMk/>
            <pc:sldMk cId="1510136491" sldId="269"/>
            <ac:spMk id="3" creationId="{BC3B383D-E45D-4219-BDD0-539374D41308}"/>
          </ac:spMkLst>
        </pc:spChg>
        <pc:spChg chg="add mod">
          <ac:chgData name="Souporno Ghosh" userId="e9e722df7c9c76e5" providerId="LiveId" clId="{7E4CF494-4069-4614-9DAF-4322F70DDEBD}" dt="2021-03-26T17:07:45.758" v="1785" actId="1076"/>
          <ac:spMkLst>
            <pc:docMk/>
            <pc:sldMk cId="1510136491" sldId="269"/>
            <ac:spMk id="6" creationId="{60E45A0A-05A8-47C5-AFCA-94F0FEA1E6EF}"/>
          </ac:spMkLst>
        </pc:spChg>
        <pc:graphicFrameChg chg="add del mod modGraphic">
          <ac:chgData name="Souporno Ghosh" userId="e9e722df7c9c76e5" providerId="LiveId" clId="{7E4CF494-4069-4614-9DAF-4322F70DDEBD}" dt="2021-03-26T17:06:27.297" v="1771" actId="478"/>
          <ac:graphicFrameMkLst>
            <pc:docMk/>
            <pc:sldMk cId="1510136491" sldId="269"/>
            <ac:graphicFrameMk id="4" creationId="{A1CDB85A-13B7-413D-8D15-6681AE417D9B}"/>
          </ac:graphicFrameMkLst>
        </pc:graphicFrameChg>
      </pc:sldChg>
      <pc:sldChg chg="addSp delSp modSp new mod ord modAnim">
        <pc:chgData name="Souporno Ghosh" userId="e9e722df7c9c76e5" providerId="LiveId" clId="{7E4CF494-4069-4614-9DAF-4322F70DDEBD}" dt="2021-03-27T17:47:54.093" v="2681"/>
        <pc:sldMkLst>
          <pc:docMk/>
          <pc:sldMk cId="305898157" sldId="270"/>
        </pc:sldMkLst>
        <pc:spChg chg="mod">
          <ac:chgData name="Souporno Ghosh" userId="e9e722df7c9c76e5" providerId="LiveId" clId="{7E4CF494-4069-4614-9DAF-4322F70DDEBD}" dt="2021-03-27T16:40:18.538" v="2377"/>
          <ac:spMkLst>
            <pc:docMk/>
            <pc:sldMk cId="305898157" sldId="270"/>
            <ac:spMk id="2" creationId="{381CC4B7-5A8D-4F09-91BF-BC61DC7733A9}"/>
          </ac:spMkLst>
        </pc:spChg>
        <pc:spChg chg="del mod">
          <ac:chgData name="Souporno Ghosh" userId="e9e722df7c9c76e5" providerId="LiveId" clId="{7E4CF494-4069-4614-9DAF-4322F70DDEBD}" dt="2021-03-27T16:19:04.892" v="2244"/>
          <ac:spMkLst>
            <pc:docMk/>
            <pc:sldMk cId="305898157" sldId="270"/>
            <ac:spMk id="3" creationId="{C220D63B-EC69-4EA9-9819-1F982DA39252}"/>
          </ac:spMkLst>
        </pc:spChg>
        <pc:spChg chg="add del mod">
          <ac:chgData name="Souporno Ghosh" userId="e9e722df7c9c76e5" providerId="LiveId" clId="{7E4CF494-4069-4614-9DAF-4322F70DDEBD}" dt="2021-03-27T17:36:26.696" v="2550"/>
          <ac:spMkLst>
            <pc:docMk/>
            <pc:sldMk cId="305898157" sldId="270"/>
            <ac:spMk id="6" creationId="{A589C623-B13B-4A35-907E-433CC9B92945}"/>
          </ac:spMkLst>
        </pc:spChg>
        <pc:spChg chg="add del mod">
          <ac:chgData name="Souporno Ghosh" userId="e9e722df7c9c76e5" providerId="LiveId" clId="{7E4CF494-4069-4614-9DAF-4322F70DDEBD}" dt="2021-03-27T17:37:21.040" v="2556"/>
          <ac:spMkLst>
            <pc:docMk/>
            <pc:sldMk cId="305898157" sldId="270"/>
            <ac:spMk id="8" creationId="{39574932-683C-4D5F-B6AC-C564D1E77427}"/>
          </ac:spMkLst>
        </pc:spChg>
        <pc:spChg chg="add del mod">
          <ac:chgData name="Souporno Ghosh" userId="e9e722df7c9c76e5" providerId="LiveId" clId="{7E4CF494-4069-4614-9DAF-4322F70DDEBD}" dt="2021-03-27T17:39:21.043" v="2565" actId="478"/>
          <ac:spMkLst>
            <pc:docMk/>
            <pc:sldMk cId="305898157" sldId="270"/>
            <ac:spMk id="9" creationId="{AA9736C4-52EB-4D02-843C-D6141648FFFF}"/>
          </ac:spMkLst>
        </pc:spChg>
        <pc:spChg chg="add mod">
          <ac:chgData name="Souporno Ghosh" userId="e9e722df7c9c76e5" providerId="LiveId" clId="{7E4CF494-4069-4614-9DAF-4322F70DDEBD}" dt="2021-03-27T17:47:11.786" v="2679" actId="1076"/>
          <ac:spMkLst>
            <pc:docMk/>
            <pc:sldMk cId="305898157" sldId="270"/>
            <ac:spMk id="10" creationId="{1A67521B-64CB-48B3-8BE6-4266D7A00D42}"/>
          </ac:spMkLst>
        </pc:spChg>
        <pc:spChg chg="add mod">
          <ac:chgData name="Souporno Ghosh" userId="e9e722df7c9c76e5" providerId="LiveId" clId="{7E4CF494-4069-4614-9DAF-4322F70DDEBD}" dt="2021-03-27T17:47:15.193" v="2680" actId="1076"/>
          <ac:spMkLst>
            <pc:docMk/>
            <pc:sldMk cId="305898157" sldId="270"/>
            <ac:spMk id="11" creationId="{B3A05D9E-0FEE-48F3-AAE1-3875A3A66803}"/>
          </ac:spMkLst>
        </pc:spChg>
        <pc:graphicFrameChg chg="add del mod">
          <ac:chgData name="Souporno Ghosh" userId="e9e722df7c9c76e5" providerId="LiveId" clId="{7E4CF494-4069-4614-9DAF-4322F70DDEBD}" dt="2021-03-27T17:36:20.231" v="2549" actId="478"/>
          <ac:graphicFrameMkLst>
            <pc:docMk/>
            <pc:sldMk cId="305898157" sldId="270"/>
            <ac:graphicFrameMk id="4" creationId="{586DA645-635D-4455-9323-CCBEE4CC7F10}"/>
          </ac:graphicFrameMkLst>
        </pc:graphicFrameChg>
        <pc:graphicFrameChg chg="add mod">
          <ac:chgData name="Souporno Ghosh" userId="e9e722df7c9c76e5" providerId="LiveId" clId="{7E4CF494-4069-4614-9DAF-4322F70DDEBD}" dt="2021-03-27T17:36:40.713" v="2551"/>
          <ac:graphicFrameMkLst>
            <pc:docMk/>
            <pc:sldMk cId="305898157" sldId="270"/>
            <ac:graphicFrameMk id="7" creationId="{C7771313-0677-4C3A-AE9C-FE521CCB0CF9}"/>
          </ac:graphicFrameMkLst>
        </pc:graphicFrameChg>
      </pc:sldChg>
      <pc:sldChg chg="new">
        <pc:chgData name="Souporno Ghosh" userId="e9e722df7c9c76e5" providerId="LiveId" clId="{7E4CF494-4069-4614-9DAF-4322F70DDEBD}" dt="2021-03-26T17:07:51.810" v="1786" actId="680"/>
        <pc:sldMkLst>
          <pc:docMk/>
          <pc:sldMk cId="2499631946" sldId="271"/>
        </pc:sldMkLst>
      </pc:sldChg>
      <pc:sldChg chg="modSp del mod">
        <pc:chgData name="Souporno Ghosh" userId="e9e722df7c9c76e5" providerId="LiveId" clId="{7E4CF494-4069-4614-9DAF-4322F70DDEBD}" dt="2021-03-27T16:18:55.761" v="2243" actId="47"/>
        <pc:sldMkLst>
          <pc:docMk/>
          <pc:sldMk cId="2814224944" sldId="277"/>
        </pc:sldMkLst>
        <pc:spChg chg="mod">
          <ac:chgData name="Souporno Ghosh" userId="e9e722df7c9c76e5" providerId="LiveId" clId="{7E4CF494-4069-4614-9DAF-4322F70DDEBD}" dt="2021-03-27T14:26:52.953" v="1808" actId="27636"/>
          <ac:spMkLst>
            <pc:docMk/>
            <pc:sldMk cId="2814224944" sldId="277"/>
            <ac:spMk id="2" creationId="{FEB1DB65-5D07-4BF5-B13B-F9F7ADF75BFC}"/>
          </ac:spMkLst>
        </pc:spChg>
        <pc:spChg chg="mod">
          <ac:chgData name="Souporno Ghosh" userId="e9e722df7c9c76e5" providerId="LiveId" clId="{7E4CF494-4069-4614-9DAF-4322F70DDEBD}" dt="2021-03-27T14:38:19.482" v="1946" actId="27636"/>
          <ac:spMkLst>
            <pc:docMk/>
            <pc:sldMk cId="2814224944" sldId="277"/>
            <ac:spMk id="3" creationId="{51C31B64-8BBB-4289-A9CA-B5659A1A566C}"/>
          </ac:spMkLst>
        </pc:spChg>
      </pc:sldChg>
      <pc:sldChg chg="modSp new del">
        <pc:chgData name="Souporno Ghosh" userId="e9e722df7c9c76e5" providerId="LiveId" clId="{7E4CF494-4069-4614-9DAF-4322F70DDEBD}" dt="2021-03-27T14:33:43.362" v="1939" actId="47"/>
        <pc:sldMkLst>
          <pc:docMk/>
          <pc:sldMk cId="2888426011" sldId="278"/>
        </pc:sldMkLst>
        <pc:spChg chg="mod">
          <ac:chgData name="Souporno Ghosh" userId="e9e722df7c9c76e5" providerId="LiveId" clId="{7E4CF494-4069-4614-9DAF-4322F70DDEBD}" dt="2021-03-27T14:27:13.725" v="1811"/>
          <ac:spMkLst>
            <pc:docMk/>
            <pc:sldMk cId="2888426011" sldId="278"/>
            <ac:spMk id="2" creationId="{1CAA6EA5-33E0-4CED-9C1A-7229013DBBE5}"/>
          </ac:spMkLst>
        </pc:spChg>
        <pc:spChg chg="mod">
          <ac:chgData name="Souporno Ghosh" userId="e9e722df7c9c76e5" providerId="LiveId" clId="{7E4CF494-4069-4614-9DAF-4322F70DDEBD}" dt="2021-03-27T14:27:13.725" v="1811"/>
          <ac:spMkLst>
            <pc:docMk/>
            <pc:sldMk cId="2888426011" sldId="278"/>
            <ac:spMk id="3" creationId="{70FB86D2-09A0-4DB1-BAC4-BC82EE9AC866}"/>
          </ac:spMkLst>
        </pc:spChg>
      </pc:sldChg>
      <pc:sldChg chg="addSp delSp modSp new mod ord modAnim">
        <pc:chgData name="Souporno Ghosh" userId="e9e722df7c9c76e5" providerId="LiveId" clId="{7E4CF494-4069-4614-9DAF-4322F70DDEBD}" dt="2021-03-27T19:35:06.279" v="2744"/>
        <pc:sldMkLst>
          <pc:docMk/>
          <pc:sldMk cId="3810235705" sldId="278"/>
        </pc:sldMkLst>
        <pc:spChg chg="mod">
          <ac:chgData name="Souporno Ghosh" userId="e9e722df7c9c76e5" providerId="LiveId" clId="{7E4CF494-4069-4614-9DAF-4322F70DDEBD}" dt="2021-03-27T15:40:45.602" v="2060"/>
          <ac:spMkLst>
            <pc:docMk/>
            <pc:sldMk cId="3810235705" sldId="278"/>
            <ac:spMk id="2" creationId="{CE51A40E-D0D7-4759-8855-FADCCCD95BC4}"/>
          </ac:spMkLst>
        </pc:spChg>
        <pc:spChg chg="del mod">
          <ac:chgData name="Souporno Ghosh" userId="e9e722df7c9c76e5" providerId="LiveId" clId="{7E4CF494-4069-4614-9DAF-4322F70DDEBD}" dt="2021-03-27T15:41:08.550" v="2063"/>
          <ac:spMkLst>
            <pc:docMk/>
            <pc:sldMk cId="3810235705" sldId="278"/>
            <ac:spMk id="3" creationId="{F2C31355-98C5-4867-BBB5-FECCBF18FB06}"/>
          </ac:spMkLst>
        </pc:spChg>
        <pc:picChg chg="add mod">
          <ac:chgData name="Souporno Ghosh" userId="e9e722df7c9c76e5" providerId="LiveId" clId="{7E4CF494-4069-4614-9DAF-4322F70DDEBD}" dt="2021-03-27T19:35:06.279" v="2744"/>
          <ac:picMkLst>
            <pc:docMk/>
            <pc:sldMk cId="3810235705" sldId="278"/>
            <ac:picMk id="1026" creationId="{D0B9762A-1318-40FE-A2A3-0CDFED3799FE}"/>
          </ac:picMkLst>
        </pc:picChg>
      </pc:sldChg>
      <pc:sldChg chg="addSp delSp modSp new mod modAnim">
        <pc:chgData name="Souporno Ghosh" userId="e9e722df7c9c76e5" providerId="LiveId" clId="{7E4CF494-4069-4614-9DAF-4322F70DDEBD}" dt="2021-03-27T16:18:31.387" v="2242"/>
        <pc:sldMkLst>
          <pc:docMk/>
          <pc:sldMk cId="504420857" sldId="279"/>
        </pc:sldMkLst>
        <pc:spChg chg="mod">
          <ac:chgData name="Souporno Ghosh" userId="e9e722df7c9c76e5" providerId="LiveId" clId="{7E4CF494-4069-4614-9DAF-4322F70DDEBD}" dt="2021-03-27T15:51:57.554" v="2074"/>
          <ac:spMkLst>
            <pc:docMk/>
            <pc:sldMk cId="504420857" sldId="279"/>
            <ac:spMk id="2" creationId="{A34ECD71-1A3F-4744-BCDD-532A7F7A12C4}"/>
          </ac:spMkLst>
        </pc:spChg>
        <pc:spChg chg="del">
          <ac:chgData name="Souporno Ghosh" userId="e9e722df7c9c76e5" providerId="LiveId" clId="{7E4CF494-4069-4614-9DAF-4322F70DDEBD}" dt="2021-03-27T15:49:00.996" v="2069" actId="1032"/>
          <ac:spMkLst>
            <pc:docMk/>
            <pc:sldMk cId="504420857" sldId="279"/>
            <ac:spMk id="3" creationId="{750EA762-B4C1-4D8E-9B03-CC3D0F6F4067}"/>
          </ac:spMkLst>
        </pc:spChg>
        <pc:spChg chg="add del mod">
          <ac:chgData name="Souporno Ghosh" userId="e9e722df7c9c76e5" providerId="LiveId" clId="{7E4CF494-4069-4614-9DAF-4322F70DDEBD}" dt="2021-03-27T15:56:52.746" v="2103" actId="11529"/>
          <ac:spMkLst>
            <pc:docMk/>
            <pc:sldMk cId="504420857" sldId="279"/>
            <ac:spMk id="5" creationId="{6EE7AA17-0ED2-4C09-BD59-5D5E1FADEFBE}"/>
          </ac:spMkLst>
        </pc:spChg>
        <pc:graphicFrameChg chg="add del mod modGraphic">
          <ac:chgData name="Souporno Ghosh" userId="e9e722df7c9c76e5" providerId="LiveId" clId="{7E4CF494-4069-4614-9DAF-4322F70DDEBD}" dt="2021-03-27T16:17:31.365" v="2238"/>
          <ac:graphicFrameMkLst>
            <pc:docMk/>
            <pc:sldMk cId="504420857" sldId="279"/>
            <ac:graphicFrameMk id="4" creationId="{BFB5D6B5-5C3C-4C69-9181-153A71042983}"/>
          </ac:graphicFrameMkLst>
        </pc:graphicFrameChg>
      </pc:sldChg>
      <pc:sldChg chg="new del">
        <pc:chgData name="Souporno Ghosh" userId="e9e722df7c9c76e5" providerId="LiveId" clId="{7E4CF494-4069-4614-9DAF-4322F70DDEBD}" dt="2021-03-27T16:43:39.927" v="2387" actId="680"/>
        <pc:sldMkLst>
          <pc:docMk/>
          <pc:sldMk cId="924056011" sldId="280"/>
        </pc:sldMkLst>
      </pc:sldChg>
      <pc:sldChg chg="addSp delSp modSp new add del mod modAnim">
        <pc:chgData name="Souporno Ghosh" userId="e9e722df7c9c76e5" providerId="LiveId" clId="{7E4CF494-4069-4614-9DAF-4322F70DDEBD}" dt="2021-03-27T16:41:41.544" v="2379" actId="47"/>
        <pc:sldMkLst>
          <pc:docMk/>
          <pc:sldMk cId="947826501" sldId="280"/>
        </pc:sldMkLst>
        <pc:spChg chg="mod">
          <ac:chgData name="Souporno Ghosh" userId="e9e722df7c9c76e5" providerId="LiveId" clId="{7E4CF494-4069-4614-9DAF-4322F70DDEBD}" dt="2021-03-27T16:20:45.473" v="2252"/>
          <ac:spMkLst>
            <pc:docMk/>
            <pc:sldMk cId="947826501" sldId="280"/>
            <ac:spMk id="2" creationId="{7F297428-F193-471F-B41B-CA37756D9E1B}"/>
          </ac:spMkLst>
        </pc:spChg>
        <pc:spChg chg="del">
          <ac:chgData name="Souporno Ghosh" userId="e9e722df7c9c76e5" providerId="LiveId" clId="{7E4CF494-4069-4614-9DAF-4322F70DDEBD}" dt="2021-03-27T16:21:52.911" v="2253"/>
          <ac:spMkLst>
            <pc:docMk/>
            <pc:sldMk cId="947826501" sldId="280"/>
            <ac:spMk id="3" creationId="{8A4990C5-366E-450A-A74B-E355C3F1880E}"/>
          </ac:spMkLst>
        </pc:spChg>
        <pc:graphicFrameChg chg="add mod">
          <ac:chgData name="Souporno Ghosh" userId="e9e722df7c9c76e5" providerId="LiveId" clId="{7E4CF494-4069-4614-9DAF-4322F70DDEBD}" dt="2021-03-27T16:36:23.104" v="2353"/>
          <ac:graphicFrameMkLst>
            <pc:docMk/>
            <pc:sldMk cId="947826501" sldId="280"/>
            <ac:graphicFrameMk id="4" creationId="{D42AD412-380C-4A2A-BF0A-625767714527}"/>
          </ac:graphicFrameMkLst>
        </pc:graphicFrameChg>
      </pc:sldChg>
      <pc:sldChg chg="addSp modSp new mod modAnim">
        <pc:chgData name="Souporno Ghosh" userId="e9e722df7c9c76e5" providerId="LiveId" clId="{7E4CF494-4069-4614-9DAF-4322F70DDEBD}" dt="2021-03-27T19:41:35.781" v="2844" actId="1076"/>
        <pc:sldMkLst>
          <pc:docMk/>
          <pc:sldMk cId="4256072562" sldId="280"/>
        </pc:sldMkLst>
        <pc:spChg chg="mod">
          <ac:chgData name="Souporno Ghosh" userId="e9e722df7c9c76e5" providerId="LiveId" clId="{7E4CF494-4069-4614-9DAF-4322F70DDEBD}" dt="2021-03-27T19:04:38.543" v="2705" actId="2711"/>
          <ac:spMkLst>
            <pc:docMk/>
            <pc:sldMk cId="4256072562" sldId="280"/>
            <ac:spMk id="2" creationId="{5A81B017-AA8B-472D-8B72-92C728D97214}"/>
          </ac:spMkLst>
        </pc:spChg>
        <pc:spChg chg="mod">
          <ac:chgData name="Souporno Ghosh" userId="e9e722df7c9c76e5" providerId="LiveId" clId="{7E4CF494-4069-4614-9DAF-4322F70DDEBD}" dt="2021-03-27T19:41:25.025" v="2842" actId="14100"/>
          <ac:spMkLst>
            <pc:docMk/>
            <pc:sldMk cId="4256072562" sldId="280"/>
            <ac:spMk id="3" creationId="{2FA7B3D6-06DB-4E01-B2C3-A26A71BA6D7E}"/>
          </ac:spMkLst>
        </pc:spChg>
        <pc:picChg chg="add mod">
          <ac:chgData name="Souporno Ghosh" userId="e9e722df7c9c76e5" providerId="LiveId" clId="{7E4CF494-4069-4614-9DAF-4322F70DDEBD}" dt="2021-03-27T19:41:35.781" v="2844" actId="1076"/>
          <ac:picMkLst>
            <pc:docMk/>
            <pc:sldMk cId="4256072562" sldId="280"/>
            <ac:picMk id="4" creationId="{53B108B5-B7A6-41A5-BC0E-745E2B8BB091}"/>
          </ac:picMkLst>
        </pc:picChg>
      </pc:sldChg>
      <pc:sldMasterChg chg="setBg">
        <pc:chgData name="Souporno Ghosh" userId="e9e722df7c9c76e5" providerId="LiveId" clId="{7E4CF494-4069-4614-9DAF-4322F70DDEBD}" dt="2021-03-27T14:27:36.054" v="1817"/>
        <pc:sldMasterMkLst>
          <pc:docMk/>
          <pc:sldMasterMk cId="3585260669" sldId="2147483689"/>
        </pc:sldMasterMkLst>
      </pc:sldMasterChg>
      <pc:sldMasterChg chg="setBg modSldLayout">
        <pc:chgData name="Souporno Ghosh" userId="e9e722df7c9c76e5" providerId="LiveId" clId="{7E4CF494-4069-4614-9DAF-4322F70DDEBD}" dt="2021-03-27T14:46:06.068" v="1985"/>
        <pc:sldMasterMkLst>
          <pc:docMk/>
          <pc:sldMasterMk cId="2138543429" sldId="2147483731"/>
        </pc:sldMasterMkLst>
        <pc:sldLayoutChg chg="setBg">
          <pc:chgData name="Souporno Ghosh" userId="e9e722df7c9c76e5" providerId="LiveId" clId="{7E4CF494-4069-4614-9DAF-4322F70DDEBD}" dt="2021-03-27T14:46:06.068" v="1985"/>
          <pc:sldLayoutMkLst>
            <pc:docMk/>
            <pc:sldMasterMk cId="2138543429" sldId="2147483731"/>
            <pc:sldLayoutMk cId="2760594570" sldId="2147483732"/>
          </pc:sldLayoutMkLst>
        </pc:sldLayoutChg>
        <pc:sldLayoutChg chg="setBg">
          <pc:chgData name="Souporno Ghosh" userId="e9e722df7c9c76e5" providerId="LiveId" clId="{7E4CF494-4069-4614-9DAF-4322F70DDEBD}" dt="2021-03-27T14:46:06.068" v="1985"/>
          <pc:sldLayoutMkLst>
            <pc:docMk/>
            <pc:sldMasterMk cId="2138543429" sldId="2147483731"/>
            <pc:sldLayoutMk cId="795933344" sldId="2147483733"/>
          </pc:sldLayoutMkLst>
        </pc:sldLayoutChg>
        <pc:sldLayoutChg chg="setBg">
          <pc:chgData name="Souporno Ghosh" userId="e9e722df7c9c76e5" providerId="LiveId" clId="{7E4CF494-4069-4614-9DAF-4322F70DDEBD}" dt="2021-03-27T14:46:06.068" v="1985"/>
          <pc:sldLayoutMkLst>
            <pc:docMk/>
            <pc:sldMasterMk cId="2138543429" sldId="2147483731"/>
            <pc:sldLayoutMk cId="1571250063" sldId="2147483734"/>
          </pc:sldLayoutMkLst>
        </pc:sldLayoutChg>
        <pc:sldLayoutChg chg="setBg">
          <pc:chgData name="Souporno Ghosh" userId="e9e722df7c9c76e5" providerId="LiveId" clId="{7E4CF494-4069-4614-9DAF-4322F70DDEBD}" dt="2021-03-27T14:46:06.068" v="1985"/>
          <pc:sldLayoutMkLst>
            <pc:docMk/>
            <pc:sldMasterMk cId="2138543429" sldId="2147483731"/>
            <pc:sldLayoutMk cId="2349233075" sldId="2147483735"/>
          </pc:sldLayoutMkLst>
        </pc:sldLayoutChg>
        <pc:sldLayoutChg chg="setBg">
          <pc:chgData name="Souporno Ghosh" userId="e9e722df7c9c76e5" providerId="LiveId" clId="{7E4CF494-4069-4614-9DAF-4322F70DDEBD}" dt="2021-03-27T14:46:06.068" v="1985"/>
          <pc:sldLayoutMkLst>
            <pc:docMk/>
            <pc:sldMasterMk cId="2138543429" sldId="2147483731"/>
            <pc:sldLayoutMk cId="2093933903" sldId="2147483736"/>
          </pc:sldLayoutMkLst>
        </pc:sldLayoutChg>
        <pc:sldLayoutChg chg="setBg">
          <pc:chgData name="Souporno Ghosh" userId="e9e722df7c9c76e5" providerId="LiveId" clId="{7E4CF494-4069-4614-9DAF-4322F70DDEBD}" dt="2021-03-27T14:46:06.068" v="1985"/>
          <pc:sldLayoutMkLst>
            <pc:docMk/>
            <pc:sldMasterMk cId="2138543429" sldId="2147483731"/>
            <pc:sldLayoutMk cId="2213013096" sldId="2147483737"/>
          </pc:sldLayoutMkLst>
        </pc:sldLayoutChg>
        <pc:sldLayoutChg chg="setBg">
          <pc:chgData name="Souporno Ghosh" userId="e9e722df7c9c76e5" providerId="LiveId" clId="{7E4CF494-4069-4614-9DAF-4322F70DDEBD}" dt="2021-03-27T14:46:06.068" v="1985"/>
          <pc:sldLayoutMkLst>
            <pc:docMk/>
            <pc:sldMasterMk cId="2138543429" sldId="2147483731"/>
            <pc:sldLayoutMk cId="2456121448" sldId="2147483738"/>
          </pc:sldLayoutMkLst>
        </pc:sldLayoutChg>
        <pc:sldLayoutChg chg="setBg">
          <pc:chgData name="Souporno Ghosh" userId="e9e722df7c9c76e5" providerId="LiveId" clId="{7E4CF494-4069-4614-9DAF-4322F70DDEBD}" dt="2021-03-27T14:46:06.068" v="1985"/>
          <pc:sldLayoutMkLst>
            <pc:docMk/>
            <pc:sldMasterMk cId="2138543429" sldId="2147483731"/>
            <pc:sldLayoutMk cId="3562600922" sldId="2147483739"/>
          </pc:sldLayoutMkLst>
        </pc:sldLayoutChg>
        <pc:sldLayoutChg chg="setBg">
          <pc:chgData name="Souporno Ghosh" userId="e9e722df7c9c76e5" providerId="LiveId" clId="{7E4CF494-4069-4614-9DAF-4322F70DDEBD}" dt="2021-03-27T14:46:06.068" v="1985"/>
          <pc:sldLayoutMkLst>
            <pc:docMk/>
            <pc:sldMasterMk cId="2138543429" sldId="2147483731"/>
            <pc:sldLayoutMk cId="2464079270" sldId="2147483740"/>
          </pc:sldLayoutMkLst>
        </pc:sldLayoutChg>
        <pc:sldLayoutChg chg="setBg">
          <pc:chgData name="Souporno Ghosh" userId="e9e722df7c9c76e5" providerId="LiveId" clId="{7E4CF494-4069-4614-9DAF-4322F70DDEBD}" dt="2021-03-27T14:46:06.068" v="1985"/>
          <pc:sldLayoutMkLst>
            <pc:docMk/>
            <pc:sldMasterMk cId="2138543429" sldId="2147483731"/>
            <pc:sldLayoutMk cId="1834879896" sldId="2147483741"/>
          </pc:sldLayoutMkLst>
        </pc:sldLayoutChg>
        <pc:sldLayoutChg chg="setBg">
          <pc:chgData name="Souporno Ghosh" userId="e9e722df7c9c76e5" providerId="LiveId" clId="{7E4CF494-4069-4614-9DAF-4322F70DDEBD}" dt="2021-03-27T14:46:06.068" v="1985"/>
          <pc:sldLayoutMkLst>
            <pc:docMk/>
            <pc:sldMasterMk cId="2138543429" sldId="2147483731"/>
            <pc:sldLayoutMk cId="2856167283" sldId="214748374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B37088-E418-43C8-9A39-16EC65816C28}" type="doc">
      <dgm:prSet loTypeId="urn:microsoft.com/office/officeart/2005/8/layout/hProcess9" loCatId="process" qsTypeId="urn:microsoft.com/office/officeart/2005/8/quickstyle/simple1" qsCatId="simple" csTypeId="urn:microsoft.com/office/officeart/2005/8/colors/accent0_3" csCatId="mainScheme" phldr="1"/>
      <dgm:spPr/>
    </dgm:pt>
    <dgm:pt modelId="{02CE541C-04BC-487A-80E3-2282EB411E47}">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Input: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224 x 224 RGB Images</a:t>
          </a:r>
        </a:p>
      </dgm:t>
    </dgm:pt>
    <dgm:pt modelId="{583FB2FC-983A-44F7-9766-E1C119C9735A}" type="parTrans" cxnId="{A9D9D64E-AFA8-4940-99F3-6341DB05C0E0}">
      <dgm:prSet/>
      <dgm:spPr/>
      <dgm:t>
        <a:bodyPr/>
        <a:lstStyle/>
        <a:p>
          <a:endParaRPr lang="en-IN"/>
        </a:p>
      </dgm:t>
    </dgm:pt>
    <dgm:pt modelId="{56342CAF-B4EE-4373-8DE5-EAA340269790}" type="sibTrans" cxnId="{A9D9D64E-AFA8-4940-99F3-6341DB05C0E0}">
      <dgm:prSet/>
      <dgm:spPr/>
      <dgm:t>
        <a:bodyPr/>
        <a:lstStyle/>
        <a:p>
          <a:endParaRPr lang="en-IN"/>
        </a:p>
      </dgm:t>
    </dgm:pt>
    <dgm:pt modelId="{89C48A9A-D3DA-4170-8666-545518721AD0}">
      <dgm:prSet phldrT="[Tex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pPr>
            <a:buFont typeface="+mj-lt"/>
            <a:buAutoNum type="arabicPeriod"/>
          </a:pPr>
          <a:r>
            <a:rPr lang="en-IN" dirty="0">
              <a:latin typeface="Frank Ruhl Libre" panose="00000500000000000000" pitchFamily="2" charset="-79"/>
              <a:cs typeface="Frank Ruhl Libre" panose="00000500000000000000" pitchFamily="2" charset="-79"/>
            </a:rPr>
            <a:t>2 ConvNets with 64 filters and ReLU Activation Function; Output is MaxPooled</a:t>
          </a:r>
        </a:p>
      </dgm:t>
    </dgm:pt>
    <dgm:pt modelId="{74D33D6D-0875-40F8-A06A-F1F20EAF7487}" type="parTrans" cxnId="{6101E5CB-C046-4573-A8EF-6FC27BC45F8D}">
      <dgm:prSet/>
      <dgm:spPr/>
      <dgm:t>
        <a:bodyPr/>
        <a:lstStyle/>
        <a:p>
          <a:endParaRPr lang="en-IN"/>
        </a:p>
      </dgm:t>
    </dgm:pt>
    <dgm:pt modelId="{1E20EAAC-2241-4915-9941-41D8AB942786}" type="sibTrans" cxnId="{6101E5CB-C046-4573-A8EF-6FC27BC45F8D}">
      <dgm:prSet/>
      <dgm:spPr/>
      <dgm:t>
        <a:bodyPr/>
        <a:lstStyle/>
        <a:p>
          <a:endParaRPr lang="en-IN"/>
        </a:p>
      </dgm:t>
    </dgm:pt>
    <dgm:pt modelId="{17B2573D-0E22-4DA1-B965-534AE1F2739D}">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2 ConvNets with 128 filters and ReLU Activation Function; Output is MaxPooled</a:t>
          </a:r>
        </a:p>
      </dgm:t>
    </dgm:pt>
    <dgm:pt modelId="{C04FC770-DA3E-4A9F-B356-EE94FE83E3D2}" type="parTrans" cxnId="{93A5E77F-624C-4AB8-B505-164A0D35CAC7}">
      <dgm:prSet/>
      <dgm:spPr/>
      <dgm:t>
        <a:bodyPr/>
        <a:lstStyle/>
        <a:p>
          <a:endParaRPr lang="en-IN"/>
        </a:p>
      </dgm:t>
    </dgm:pt>
    <dgm:pt modelId="{0FB4B6BA-6FF3-4C43-87BB-4B8C75E0BFAA}" type="sibTrans" cxnId="{93A5E77F-624C-4AB8-B505-164A0D35CAC7}">
      <dgm:prSet/>
      <dgm:spPr/>
      <dgm:t>
        <a:bodyPr/>
        <a:lstStyle/>
        <a:p>
          <a:endParaRPr lang="en-IN"/>
        </a:p>
      </dgm:t>
    </dgm:pt>
    <dgm:pt modelId="{337FD376-597B-46EA-8BC5-A6417A98E269}">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256 filters and ReLU Activation Function; Output is MaxPooled</a:t>
          </a:r>
        </a:p>
      </dgm:t>
    </dgm:pt>
    <dgm:pt modelId="{339E6A9C-C9AD-4971-B0AD-8557412EF233}" type="parTrans" cxnId="{4694E753-68AD-4541-8B5D-9A2D5F7F29A6}">
      <dgm:prSet/>
      <dgm:spPr/>
      <dgm:t>
        <a:bodyPr/>
        <a:lstStyle/>
        <a:p>
          <a:endParaRPr lang="en-IN"/>
        </a:p>
      </dgm:t>
    </dgm:pt>
    <dgm:pt modelId="{6D8FCFEC-0766-4CE1-BA26-C1853FFEA65F}" type="sibTrans" cxnId="{4694E753-68AD-4541-8B5D-9A2D5F7F29A6}">
      <dgm:prSet/>
      <dgm:spPr/>
      <dgm:t>
        <a:bodyPr/>
        <a:lstStyle/>
        <a:p>
          <a:endParaRPr lang="en-IN"/>
        </a:p>
      </dgm:t>
    </dgm:pt>
    <dgm:pt modelId="{8539213D-3324-46B3-B04C-A1A0DB96C892}">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BFE013F2-8953-4E78-BA70-2206B49D4126}" type="parTrans" cxnId="{9A13DA53-D9E5-49C1-8FFA-F24E771437C3}">
      <dgm:prSet/>
      <dgm:spPr/>
      <dgm:t>
        <a:bodyPr/>
        <a:lstStyle/>
        <a:p>
          <a:endParaRPr lang="en-IN"/>
        </a:p>
      </dgm:t>
    </dgm:pt>
    <dgm:pt modelId="{0825F854-5E31-4683-BE04-588D52FFF4EF}" type="sibTrans" cxnId="{9A13DA53-D9E5-49C1-8FFA-F24E771437C3}">
      <dgm:prSet/>
      <dgm:spPr/>
      <dgm:t>
        <a:bodyPr/>
        <a:lstStyle/>
        <a:p>
          <a:endParaRPr lang="en-IN"/>
        </a:p>
      </dgm:t>
    </dgm:pt>
    <dgm:pt modelId="{4D18ECB7-0977-423D-AB67-1EA72DA9ED07}">
      <dgm:prSet>
        <dgm:style>
          <a:lnRef idx="0">
            <a:scrgbClr r="0" g="0" b="0"/>
          </a:lnRef>
          <a:fillRef idx="0">
            <a:scrgbClr r="0" g="0" b="0"/>
          </a:fillRef>
          <a:effectRef idx="0">
            <a:scrgbClr r="0" g="0" b="0"/>
          </a:effectRef>
          <a:fontRef idx="minor">
            <a:schemeClr val="lt1"/>
          </a:fontRef>
        </dgm:style>
      </dgm:prSet>
      <dgm:spPr>
        <a:solidFill>
          <a:schemeClr val="tx1">
            <a:lumMod val="50000"/>
            <a:lumOff val="50000"/>
          </a:schemeClr>
        </a:solidFill>
        <a:ln>
          <a:noFill/>
        </a:ln>
      </dgm:spPr>
      <dgm:t>
        <a:bodyPr/>
        <a:lstStyle/>
        <a:p>
          <a:r>
            <a:rPr lang="en-IN" dirty="0">
              <a:latin typeface="Frank Ruhl Libre" panose="00000500000000000000" pitchFamily="2" charset="-79"/>
              <a:cs typeface="Frank Ruhl Libre" panose="00000500000000000000" pitchFamily="2" charset="-79"/>
            </a:rPr>
            <a:t>3 ConvNets with 512 filters and ReLU Activation Function; Output is MaxPooled</a:t>
          </a:r>
        </a:p>
      </dgm:t>
    </dgm:pt>
    <dgm:pt modelId="{D79FF221-1B78-4446-9436-4A8BA101CF06}" type="parTrans" cxnId="{77386728-110F-4DE5-946F-D7870E2E7003}">
      <dgm:prSet/>
      <dgm:spPr/>
      <dgm:t>
        <a:bodyPr/>
        <a:lstStyle/>
        <a:p>
          <a:endParaRPr lang="en-IN"/>
        </a:p>
      </dgm:t>
    </dgm:pt>
    <dgm:pt modelId="{3A1F0A1E-BD19-4185-B6ED-97909F236E2D}" type="sibTrans" cxnId="{77386728-110F-4DE5-946F-D7870E2E7003}">
      <dgm:prSet/>
      <dgm:spPr/>
      <dgm:t>
        <a:bodyPr/>
        <a:lstStyle/>
        <a:p>
          <a:endParaRPr lang="en-IN"/>
        </a:p>
      </dgm:t>
    </dgm:pt>
    <dgm:pt modelId="{52701CF7-45AD-428B-A965-2CF347B75CDC}">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2 Dense Neural Nets with 4096 units and ReLU Activation Function</a:t>
          </a:r>
        </a:p>
      </dgm:t>
    </dgm:pt>
    <dgm:pt modelId="{504216B6-1BFE-4D76-B17C-A8B7FD5551D9}" type="parTrans" cxnId="{69C0C05F-4128-4627-9CBF-A77E2ADEF04E}">
      <dgm:prSet/>
      <dgm:spPr/>
      <dgm:t>
        <a:bodyPr/>
        <a:lstStyle/>
        <a:p>
          <a:endParaRPr lang="en-IN"/>
        </a:p>
      </dgm:t>
    </dgm:pt>
    <dgm:pt modelId="{044EC2F2-EF92-4E7D-A5DC-0916D47903C2}" type="sibTrans" cxnId="{69C0C05F-4128-4627-9CBF-A77E2ADEF04E}">
      <dgm:prSet/>
      <dgm:spPr/>
      <dgm:t>
        <a:bodyPr/>
        <a:lstStyle/>
        <a:p>
          <a:endParaRPr lang="en-IN"/>
        </a:p>
      </dgm:t>
    </dgm:pt>
    <dgm:pt modelId="{50776308-FF07-4705-9724-14790F3B854B}">
      <dgm:prSet>
        <dgm:style>
          <a:lnRef idx="0">
            <a:scrgbClr r="0" g="0" b="0"/>
          </a:lnRef>
          <a:fillRef idx="0">
            <a:scrgbClr r="0" g="0" b="0"/>
          </a:fillRef>
          <a:effectRef idx="0">
            <a:scrgbClr r="0" g="0" b="0"/>
          </a:effectRef>
          <a:fontRef idx="minor">
            <a:schemeClr val="lt1"/>
          </a:fontRef>
        </dgm:style>
      </dgm:prSet>
      <dgm:spPr>
        <a:solidFill>
          <a:schemeClr val="dk1"/>
        </a:solidFill>
        <a:ln>
          <a:noFill/>
        </a:ln>
      </dgm:spPr>
      <dgm:t>
        <a:bodyPr/>
        <a:lstStyle/>
        <a:p>
          <a:r>
            <a:rPr lang="en-IN" dirty="0">
              <a:latin typeface="Frank Ruhl Libre" panose="00000500000000000000" pitchFamily="2" charset="-79"/>
              <a:cs typeface="Frank Ruhl Libre" panose="00000500000000000000" pitchFamily="2" charset="-79"/>
            </a:rPr>
            <a:t>1 Dense Neural Net with 1000 units and SoftMax Activation Function</a:t>
          </a:r>
        </a:p>
      </dgm:t>
    </dgm:pt>
    <dgm:pt modelId="{7EA6B136-512A-41D2-9563-884A5A091B52}" type="sibTrans" cxnId="{4E156211-3D23-4DEC-99B5-A9E4CD4C1EDB}">
      <dgm:prSet/>
      <dgm:spPr/>
      <dgm:t>
        <a:bodyPr/>
        <a:lstStyle/>
        <a:p>
          <a:endParaRPr lang="en-IN"/>
        </a:p>
      </dgm:t>
    </dgm:pt>
    <dgm:pt modelId="{5D51205A-F191-4EA9-A9E8-2089E32D373D}" type="parTrans" cxnId="{4E156211-3D23-4DEC-99B5-A9E4CD4C1EDB}">
      <dgm:prSet/>
      <dgm:spPr/>
      <dgm:t>
        <a:bodyPr/>
        <a:lstStyle/>
        <a:p>
          <a:endParaRPr lang="en-IN"/>
        </a:p>
      </dgm:t>
    </dgm:pt>
    <dgm:pt modelId="{97113719-DEBC-4F31-A957-369C91B0C7B4}">
      <dgm:prSet phldrT="[Text]">
        <dgm:style>
          <a:lnRef idx="2">
            <a:schemeClr val="dk1"/>
          </a:lnRef>
          <a:fillRef idx="1">
            <a:schemeClr val="lt1"/>
          </a:fillRef>
          <a:effectRef idx="0">
            <a:schemeClr val="dk1"/>
          </a:effectRef>
          <a:fontRef idx="minor">
            <a:schemeClr val="dk1"/>
          </a:fontRef>
        </dgm:style>
      </dgm:prSet>
      <dgm:spPr/>
      <dgm:t>
        <a:bodyPr/>
        <a:lstStyle/>
        <a:p>
          <a:pPr>
            <a:buFont typeface="+mj-lt"/>
            <a:buAutoNum type="arabicPeriod"/>
          </a:pPr>
          <a:r>
            <a:rPr lang="en-IN" b="1" dirty="0">
              <a:latin typeface="Frank Ruhl Libre" panose="00000500000000000000" pitchFamily="2" charset="-79"/>
              <a:cs typeface="Frank Ruhl Libre" panose="00000500000000000000" pitchFamily="2" charset="-79"/>
            </a:rPr>
            <a:t>Output:</a:t>
          </a:r>
          <a:br>
            <a:rPr lang="en-IN" b="1" dirty="0">
              <a:latin typeface="Frank Ruhl Libre" panose="00000500000000000000" pitchFamily="2" charset="-79"/>
              <a:cs typeface="Frank Ruhl Libre" panose="00000500000000000000" pitchFamily="2" charset="-79"/>
            </a:rPr>
          </a:br>
          <a:r>
            <a:rPr lang="en-IN" b="1" dirty="0">
              <a:latin typeface="Frank Ruhl Libre" panose="00000500000000000000" pitchFamily="2" charset="-79"/>
              <a:cs typeface="Frank Ruhl Libre" panose="00000500000000000000" pitchFamily="2" charset="-79"/>
            </a:rPr>
            <a:t>Category (1000 in the ImageNet Database)</a:t>
          </a:r>
        </a:p>
      </dgm:t>
    </dgm:pt>
    <dgm:pt modelId="{D28D71D0-AE77-4E64-AF4F-66F76D7F5856}" type="parTrans" cxnId="{DCED4A8D-D2EA-4BE3-B299-6C21A743FC00}">
      <dgm:prSet/>
      <dgm:spPr/>
      <dgm:t>
        <a:bodyPr/>
        <a:lstStyle/>
        <a:p>
          <a:endParaRPr lang="en-IN"/>
        </a:p>
      </dgm:t>
    </dgm:pt>
    <dgm:pt modelId="{9CF1CCDB-BB0E-41D9-8DFE-B702DC0A6E05}" type="sibTrans" cxnId="{DCED4A8D-D2EA-4BE3-B299-6C21A743FC00}">
      <dgm:prSet/>
      <dgm:spPr/>
      <dgm:t>
        <a:bodyPr/>
        <a:lstStyle/>
        <a:p>
          <a:endParaRPr lang="en-IN"/>
        </a:p>
      </dgm:t>
    </dgm:pt>
    <dgm:pt modelId="{12935B03-516E-4DE7-A200-61E238EA7790}" type="pres">
      <dgm:prSet presAssocID="{65B37088-E418-43C8-9A39-16EC65816C28}" presName="CompostProcess" presStyleCnt="0">
        <dgm:presLayoutVars>
          <dgm:dir/>
          <dgm:resizeHandles val="exact"/>
        </dgm:presLayoutVars>
      </dgm:prSet>
      <dgm:spPr/>
    </dgm:pt>
    <dgm:pt modelId="{AD097C9D-2F06-49DD-A602-E805C5F82F9A}" type="pres">
      <dgm:prSet presAssocID="{65B37088-E418-43C8-9A39-16EC65816C28}" presName="arrow" presStyleLbl="bgShp" presStyleIdx="0" presStyleCnt="1"/>
      <dgm:spPr/>
    </dgm:pt>
    <dgm:pt modelId="{0BF83321-872D-4B13-976A-54712F241ADB}" type="pres">
      <dgm:prSet presAssocID="{65B37088-E418-43C8-9A39-16EC65816C28}" presName="linearProcess" presStyleCnt="0"/>
      <dgm:spPr/>
    </dgm:pt>
    <dgm:pt modelId="{A90B5234-9E99-4CF9-B3DE-EECB06B1CB86}" type="pres">
      <dgm:prSet presAssocID="{02CE541C-04BC-487A-80E3-2282EB411E47}" presName="textNode" presStyleLbl="node1" presStyleIdx="0" presStyleCnt="9" custLinFactNeighborX="-3629">
        <dgm:presLayoutVars>
          <dgm:bulletEnabled val="1"/>
        </dgm:presLayoutVars>
      </dgm:prSet>
      <dgm:spPr/>
    </dgm:pt>
    <dgm:pt modelId="{F2F5F9F9-9373-42D8-B118-8CFBCE12D4E9}" type="pres">
      <dgm:prSet presAssocID="{56342CAF-B4EE-4373-8DE5-EAA340269790}" presName="sibTrans" presStyleCnt="0"/>
      <dgm:spPr/>
    </dgm:pt>
    <dgm:pt modelId="{49F7626A-BFFE-4DF6-99F2-5D5FD64550D2}" type="pres">
      <dgm:prSet presAssocID="{97113719-DEBC-4F31-A957-369C91B0C7B4}" presName="textNode" presStyleLbl="node1" presStyleIdx="1" presStyleCnt="9" custLinFactX="700000" custLinFactNeighborX="705283" custLinFactNeighborY="-964">
        <dgm:presLayoutVars>
          <dgm:bulletEnabled val="1"/>
        </dgm:presLayoutVars>
      </dgm:prSet>
      <dgm:spPr/>
    </dgm:pt>
    <dgm:pt modelId="{D6BD413F-8CE4-42D7-8541-71DFF811E4CF}" type="pres">
      <dgm:prSet presAssocID="{9CF1CCDB-BB0E-41D9-8DFE-B702DC0A6E05}" presName="sibTrans" presStyleCnt="0"/>
      <dgm:spPr/>
    </dgm:pt>
    <dgm:pt modelId="{773C2485-C07B-4416-945B-E0AC8917480F}" type="pres">
      <dgm:prSet presAssocID="{89C48A9A-D3DA-4170-8666-545518721AD0}" presName="textNode" presStyleLbl="node1" presStyleIdx="2" presStyleCnt="9" custLinFactX="-100000" custLinFactNeighborX="-100899">
        <dgm:presLayoutVars>
          <dgm:bulletEnabled val="1"/>
        </dgm:presLayoutVars>
      </dgm:prSet>
      <dgm:spPr/>
    </dgm:pt>
    <dgm:pt modelId="{5A4460AF-FFCE-45FC-8005-14E3722540A6}" type="pres">
      <dgm:prSet presAssocID="{1E20EAAC-2241-4915-9941-41D8AB942786}" presName="sibTrans" presStyleCnt="0"/>
      <dgm:spPr/>
    </dgm:pt>
    <dgm:pt modelId="{02CECB3B-8336-4FE6-B4CE-C312AAD0F583}" type="pres">
      <dgm:prSet presAssocID="{17B2573D-0E22-4DA1-B965-534AE1F2739D}" presName="textNode" presStyleLbl="node1" presStyleIdx="3" presStyleCnt="9" custLinFactX="-100000" custLinFactNeighborX="-100899">
        <dgm:presLayoutVars>
          <dgm:bulletEnabled val="1"/>
        </dgm:presLayoutVars>
      </dgm:prSet>
      <dgm:spPr/>
    </dgm:pt>
    <dgm:pt modelId="{72273F06-E887-46C2-AE5D-18506862975A}" type="pres">
      <dgm:prSet presAssocID="{0FB4B6BA-6FF3-4C43-87BB-4B8C75E0BFAA}" presName="sibTrans" presStyleCnt="0"/>
      <dgm:spPr/>
    </dgm:pt>
    <dgm:pt modelId="{AD8B0F8D-AAE5-4F60-A41D-93EC1E6ABB5E}" type="pres">
      <dgm:prSet presAssocID="{337FD376-597B-46EA-8BC5-A6417A98E269}" presName="textNode" presStyleLbl="node1" presStyleIdx="4" presStyleCnt="9" custLinFactX="-100000" custLinFactNeighborX="-100899">
        <dgm:presLayoutVars>
          <dgm:bulletEnabled val="1"/>
        </dgm:presLayoutVars>
      </dgm:prSet>
      <dgm:spPr/>
    </dgm:pt>
    <dgm:pt modelId="{F615F825-4720-4AA6-8C8B-92670A3FC971}" type="pres">
      <dgm:prSet presAssocID="{6D8FCFEC-0766-4CE1-BA26-C1853FFEA65F}" presName="sibTrans" presStyleCnt="0"/>
      <dgm:spPr/>
    </dgm:pt>
    <dgm:pt modelId="{CD4E6B0E-CFDA-4812-A9AF-D4830B79426A}" type="pres">
      <dgm:prSet presAssocID="{8539213D-3324-46B3-B04C-A1A0DB96C892}" presName="textNode" presStyleLbl="node1" presStyleIdx="5" presStyleCnt="9" custLinFactX="-100000" custLinFactNeighborX="-100899">
        <dgm:presLayoutVars>
          <dgm:bulletEnabled val="1"/>
        </dgm:presLayoutVars>
      </dgm:prSet>
      <dgm:spPr/>
    </dgm:pt>
    <dgm:pt modelId="{4B5B07E2-4338-4050-886A-60B2A734B925}" type="pres">
      <dgm:prSet presAssocID="{0825F854-5E31-4683-BE04-588D52FFF4EF}" presName="sibTrans" presStyleCnt="0"/>
      <dgm:spPr/>
    </dgm:pt>
    <dgm:pt modelId="{625ED39A-34F2-4EEA-9FCA-73AB69E87EBE}" type="pres">
      <dgm:prSet presAssocID="{4D18ECB7-0977-423D-AB67-1EA72DA9ED07}" presName="textNode" presStyleLbl="node1" presStyleIdx="6" presStyleCnt="9" custLinFactX="-100000" custLinFactNeighborX="-100899">
        <dgm:presLayoutVars>
          <dgm:bulletEnabled val="1"/>
        </dgm:presLayoutVars>
      </dgm:prSet>
      <dgm:spPr/>
    </dgm:pt>
    <dgm:pt modelId="{814617B7-17CA-49A6-B4F3-9774366A2892}" type="pres">
      <dgm:prSet presAssocID="{3A1F0A1E-BD19-4185-B6ED-97909F236E2D}" presName="sibTrans" presStyleCnt="0"/>
      <dgm:spPr/>
    </dgm:pt>
    <dgm:pt modelId="{34B7AA53-A65D-427C-AF67-E094BBB0A8A8}" type="pres">
      <dgm:prSet presAssocID="{52701CF7-45AD-428B-A965-2CF347B75CDC}" presName="textNode" presStyleLbl="node1" presStyleIdx="7" presStyleCnt="9" custLinFactX="-100000" custLinFactNeighborX="-100899">
        <dgm:presLayoutVars>
          <dgm:bulletEnabled val="1"/>
        </dgm:presLayoutVars>
      </dgm:prSet>
      <dgm:spPr/>
    </dgm:pt>
    <dgm:pt modelId="{FDF2B6DD-F636-46E5-9CB9-07F4B8959B81}" type="pres">
      <dgm:prSet presAssocID="{044EC2F2-EF92-4E7D-A5DC-0916D47903C2}" presName="sibTrans" presStyleCnt="0"/>
      <dgm:spPr/>
    </dgm:pt>
    <dgm:pt modelId="{E7CDB7BA-C1AA-4C9F-8313-4DFD5ED03041}" type="pres">
      <dgm:prSet presAssocID="{50776308-FF07-4705-9724-14790F3B854B}" presName="textNode" presStyleLbl="node1" presStyleIdx="8" presStyleCnt="9" custLinFactX="-99781" custLinFactNeighborX="-100000">
        <dgm:presLayoutVars>
          <dgm:bulletEnabled val="1"/>
        </dgm:presLayoutVars>
      </dgm:prSet>
      <dgm:spPr/>
    </dgm:pt>
  </dgm:ptLst>
  <dgm:cxnLst>
    <dgm:cxn modelId="{ADC1F309-36B3-463B-9B31-168F0DA582BA}" type="presOf" srcId="{337FD376-597B-46EA-8BC5-A6417A98E269}" destId="{AD8B0F8D-AAE5-4F60-A41D-93EC1E6ABB5E}" srcOrd="0" destOrd="0" presId="urn:microsoft.com/office/officeart/2005/8/layout/hProcess9"/>
    <dgm:cxn modelId="{4E156211-3D23-4DEC-99B5-A9E4CD4C1EDB}" srcId="{65B37088-E418-43C8-9A39-16EC65816C28}" destId="{50776308-FF07-4705-9724-14790F3B854B}" srcOrd="8" destOrd="0" parTransId="{5D51205A-F191-4EA9-A9E8-2089E32D373D}" sibTransId="{7EA6B136-512A-41D2-9563-884A5A091B52}"/>
    <dgm:cxn modelId="{77386728-110F-4DE5-946F-D7870E2E7003}" srcId="{65B37088-E418-43C8-9A39-16EC65816C28}" destId="{4D18ECB7-0977-423D-AB67-1EA72DA9ED07}" srcOrd="6" destOrd="0" parTransId="{D79FF221-1B78-4446-9436-4A8BA101CF06}" sibTransId="{3A1F0A1E-BD19-4185-B6ED-97909F236E2D}"/>
    <dgm:cxn modelId="{6C67AC3D-9DD3-4244-BC2D-7640F6626E87}" type="presOf" srcId="{02CE541C-04BC-487A-80E3-2282EB411E47}" destId="{A90B5234-9E99-4CF9-B3DE-EECB06B1CB86}" srcOrd="0" destOrd="0" presId="urn:microsoft.com/office/officeart/2005/8/layout/hProcess9"/>
    <dgm:cxn modelId="{7560EE40-47BB-4D06-A7D6-68A44CD5BE07}" type="presOf" srcId="{52701CF7-45AD-428B-A965-2CF347B75CDC}" destId="{34B7AA53-A65D-427C-AF67-E094BBB0A8A8}" srcOrd="0" destOrd="0" presId="urn:microsoft.com/office/officeart/2005/8/layout/hProcess9"/>
    <dgm:cxn modelId="{69C0C05F-4128-4627-9CBF-A77E2ADEF04E}" srcId="{65B37088-E418-43C8-9A39-16EC65816C28}" destId="{52701CF7-45AD-428B-A965-2CF347B75CDC}" srcOrd="7" destOrd="0" parTransId="{504216B6-1BFE-4D76-B17C-A8B7FD5551D9}" sibTransId="{044EC2F2-EF92-4E7D-A5DC-0916D47903C2}"/>
    <dgm:cxn modelId="{A9D9D64E-AFA8-4940-99F3-6341DB05C0E0}" srcId="{65B37088-E418-43C8-9A39-16EC65816C28}" destId="{02CE541C-04BC-487A-80E3-2282EB411E47}" srcOrd="0" destOrd="0" parTransId="{583FB2FC-983A-44F7-9766-E1C119C9735A}" sibTransId="{56342CAF-B4EE-4373-8DE5-EAA340269790}"/>
    <dgm:cxn modelId="{1DFD0B70-7FF2-4C3D-B163-C2313F4615ED}" type="presOf" srcId="{65B37088-E418-43C8-9A39-16EC65816C28}" destId="{12935B03-516E-4DE7-A200-61E238EA7790}" srcOrd="0" destOrd="0" presId="urn:microsoft.com/office/officeart/2005/8/layout/hProcess9"/>
    <dgm:cxn modelId="{9A13DA53-D9E5-49C1-8FFA-F24E771437C3}" srcId="{65B37088-E418-43C8-9A39-16EC65816C28}" destId="{8539213D-3324-46B3-B04C-A1A0DB96C892}" srcOrd="5" destOrd="0" parTransId="{BFE013F2-8953-4E78-BA70-2206B49D4126}" sibTransId="{0825F854-5E31-4683-BE04-588D52FFF4EF}"/>
    <dgm:cxn modelId="{4694E753-68AD-4541-8B5D-9A2D5F7F29A6}" srcId="{65B37088-E418-43C8-9A39-16EC65816C28}" destId="{337FD376-597B-46EA-8BC5-A6417A98E269}" srcOrd="4" destOrd="0" parTransId="{339E6A9C-C9AD-4971-B0AD-8557412EF233}" sibTransId="{6D8FCFEC-0766-4CE1-BA26-C1853FFEA65F}"/>
    <dgm:cxn modelId="{93A5E77F-624C-4AB8-B505-164A0D35CAC7}" srcId="{65B37088-E418-43C8-9A39-16EC65816C28}" destId="{17B2573D-0E22-4DA1-B965-534AE1F2739D}" srcOrd="3" destOrd="0" parTransId="{C04FC770-DA3E-4A9F-B356-EE94FE83E3D2}" sibTransId="{0FB4B6BA-6FF3-4C43-87BB-4B8C75E0BFAA}"/>
    <dgm:cxn modelId="{DCED4A8D-D2EA-4BE3-B299-6C21A743FC00}" srcId="{65B37088-E418-43C8-9A39-16EC65816C28}" destId="{97113719-DEBC-4F31-A957-369C91B0C7B4}" srcOrd="1" destOrd="0" parTransId="{D28D71D0-AE77-4E64-AF4F-66F76D7F5856}" sibTransId="{9CF1CCDB-BB0E-41D9-8DFE-B702DC0A6E05}"/>
    <dgm:cxn modelId="{42D36D8E-DB33-4A76-91B9-52DEEBBDD541}" type="presOf" srcId="{89C48A9A-D3DA-4170-8666-545518721AD0}" destId="{773C2485-C07B-4416-945B-E0AC8917480F}" srcOrd="0" destOrd="0" presId="urn:microsoft.com/office/officeart/2005/8/layout/hProcess9"/>
    <dgm:cxn modelId="{CF9E1E9B-8A5A-4C0C-859D-BC479CC3CBAF}" type="presOf" srcId="{97113719-DEBC-4F31-A957-369C91B0C7B4}" destId="{49F7626A-BFFE-4DF6-99F2-5D5FD64550D2}" srcOrd="0" destOrd="0" presId="urn:microsoft.com/office/officeart/2005/8/layout/hProcess9"/>
    <dgm:cxn modelId="{61E1289E-D707-4769-A57B-CCEF3DF46B98}" type="presOf" srcId="{4D18ECB7-0977-423D-AB67-1EA72DA9ED07}" destId="{625ED39A-34F2-4EEA-9FCA-73AB69E87EBE}" srcOrd="0" destOrd="0" presId="urn:microsoft.com/office/officeart/2005/8/layout/hProcess9"/>
    <dgm:cxn modelId="{A732CABC-A149-4E46-BAD4-7598EB41F610}" type="presOf" srcId="{17B2573D-0E22-4DA1-B965-534AE1F2739D}" destId="{02CECB3B-8336-4FE6-B4CE-C312AAD0F583}" srcOrd="0" destOrd="0" presId="urn:microsoft.com/office/officeart/2005/8/layout/hProcess9"/>
    <dgm:cxn modelId="{6101E5CB-C046-4573-A8EF-6FC27BC45F8D}" srcId="{65B37088-E418-43C8-9A39-16EC65816C28}" destId="{89C48A9A-D3DA-4170-8666-545518721AD0}" srcOrd="2" destOrd="0" parTransId="{74D33D6D-0875-40F8-A06A-F1F20EAF7487}" sibTransId="{1E20EAAC-2241-4915-9941-41D8AB942786}"/>
    <dgm:cxn modelId="{43FC1CE3-701C-4BFA-9261-D14300C1593E}" type="presOf" srcId="{50776308-FF07-4705-9724-14790F3B854B}" destId="{E7CDB7BA-C1AA-4C9F-8313-4DFD5ED03041}" srcOrd="0" destOrd="0" presId="urn:microsoft.com/office/officeart/2005/8/layout/hProcess9"/>
    <dgm:cxn modelId="{0B01C9F4-469F-400B-80A7-5C480D86D5A1}" type="presOf" srcId="{8539213D-3324-46B3-B04C-A1A0DB96C892}" destId="{CD4E6B0E-CFDA-4812-A9AF-D4830B79426A}" srcOrd="0" destOrd="0" presId="urn:microsoft.com/office/officeart/2005/8/layout/hProcess9"/>
    <dgm:cxn modelId="{AA99635F-C436-4411-AC58-A4780FD05504}" type="presParOf" srcId="{12935B03-516E-4DE7-A200-61E238EA7790}" destId="{AD097C9D-2F06-49DD-A602-E805C5F82F9A}" srcOrd="0" destOrd="0" presId="urn:microsoft.com/office/officeart/2005/8/layout/hProcess9"/>
    <dgm:cxn modelId="{45FDE3A0-26B7-47E3-8DBD-257B87128B8D}" type="presParOf" srcId="{12935B03-516E-4DE7-A200-61E238EA7790}" destId="{0BF83321-872D-4B13-976A-54712F241ADB}" srcOrd="1" destOrd="0" presId="urn:microsoft.com/office/officeart/2005/8/layout/hProcess9"/>
    <dgm:cxn modelId="{F15B4DDE-CDBA-4475-940F-6DF3406A0E03}" type="presParOf" srcId="{0BF83321-872D-4B13-976A-54712F241ADB}" destId="{A90B5234-9E99-4CF9-B3DE-EECB06B1CB86}" srcOrd="0" destOrd="0" presId="urn:microsoft.com/office/officeart/2005/8/layout/hProcess9"/>
    <dgm:cxn modelId="{25DD4F0A-03BC-4A3E-8306-11E7805FD108}" type="presParOf" srcId="{0BF83321-872D-4B13-976A-54712F241ADB}" destId="{F2F5F9F9-9373-42D8-B118-8CFBCE12D4E9}" srcOrd="1" destOrd="0" presId="urn:microsoft.com/office/officeart/2005/8/layout/hProcess9"/>
    <dgm:cxn modelId="{97737A10-F279-4DCD-ABC3-525B39A29882}" type="presParOf" srcId="{0BF83321-872D-4B13-976A-54712F241ADB}" destId="{49F7626A-BFFE-4DF6-99F2-5D5FD64550D2}" srcOrd="2" destOrd="0" presId="urn:microsoft.com/office/officeart/2005/8/layout/hProcess9"/>
    <dgm:cxn modelId="{8B3E787F-3F47-41D8-8078-CF1868EE34D8}" type="presParOf" srcId="{0BF83321-872D-4B13-976A-54712F241ADB}" destId="{D6BD413F-8CE4-42D7-8541-71DFF811E4CF}" srcOrd="3" destOrd="0" presId="urn:microsoft.com/office/officeart/2005/8/layout/hProcess9"/>
    <dgm:cxn modelId="{358D2AE1-9274-4E11-AA18-D2D4560A49A8}" type="presParOf" srcId="{0BF83321-872D-4B13-976A-54712F241ADB}" destId="{773C2485-C07B-4416-945B-E0AC8917480F}" srcOrd="4" destOrd="0" presId="urn:microsoft.com/office/officeart/2005/8/layout/hProcess9"/>
    <dgm:cxn modelId="{EDFB46F0-D3F2-4F35-BB09-FD9DCC1AD1C1}" type="presParOf" srcId="{0BF83321-872D-4B13-976A-54712F241ADB}" destId="{5A4460AF-FFCE-45FC-8005-14E3722540A6}" srcOrd="5" destOrd="0" presId="urn:microsoft.com/office/officeart/2005/8/layout/hProcess9"/>
    <dgm:cxn modelId="{7C370184-40EC-44D2-B34E-2C948D86D8FA}" type="presParOf" srcId="{0BF83321-872D-4B13-976A-54712F241ADB}" destId="{02CECB3B-8336-4FE6-B4CE-C312AAD0F583}" srcOrd="6" destOrd="0" presId="urn:microsoft.com/office/officeart/2005/8/layout/hProcess9"/>
    <dgm:cxn modelId="{99F44AE9-FD98-4EFD-8C14-411A6942BA63}" type="presParOf" srcId="{0BF83321-872D-4B13-976A-54712F241ADB}" destId="{72273F06-E887-46C2-AE5D-18506862975A}" srcOrd="7" destOrd="0" presId="urn:microsoft.com/office/officeart/2005/8/layout/hProcess9"/>
    <dgm:cxn modelId="{74FCD19F-FFB5-4BEB-BA72-00B321254AFB}" type="presParOf" srcId="{0BF83321-872D-4B13-976A-54712F241ADB}" destId="{AD8B0F8D-AAE5-4F60-A41D-93EC1E6ABB5E}" srcOrd="8" destOrd="0" presId="urn:microsoft.com/office/officeart/2005/8/layout/hProcess9"/>
    <dgm:cxn modelId="{812995B5-C00A-4E1F-8475-6691A6676170}" type="presParOf" srcId="{0BF83321-872D-4B13-976A-54712F241ADB}" destId="{F615F825-4720-4AA6-8C8B-92670A3FC971}" srcOrd="9" destOrd="0" presId="urn:microsoft.com/office/officeart/2005/8/layout/hProcess9"/>
    <dgm:cxn modelId="{B1DBEA4B-4DF7-4229-BED5-46F647CAB076}" type="presParOf" srcId="{0BF83321-872D-4B13-976A-54712F241ADB}" destId="{CD4E6B0E-CFDA-4812-A9AF-D4830B79426A}" srcOrd="10" destOrd="0" presId="urn:microsoft.com/office/officeart/2005/8/layout/hProcess9"/>
    <dgm:cxn modelId="{44D8A591-DCBB-4F6B-BC55-FDFBBAC7650A}" type="presParOf" srcId="{0BF83321-872D-4B13-976A-54712F241ADB}" destId="{4B5B07E2-4338-4050-886A-60B2A734B925}" srcOrd="11" destOrd="0" presId="urn:microsoft.com/office/officeart/2005/8/layout/hProcess9"/>
    <dgm:cxn modelId="{7E64874B-14E1-49FB-97FF-3A3F22D69B3B}" type="presParOf" srcId="{0BF83321-872D-4B13-976A-54712F241ADB}" destId="{625ED39A-34F2-4EEA-9FCA-73AB69E87EBE}" srcOrd="12" destOrd="0" presId="urn:microsoft.com/office/officeart/2005/8/layout/hProcess9"/>
    <dgm:cxn modelId="{73AE254F-8622-4A01-98DF-C0C130E3F22B}" type="presParOf" srcId="{0BF83321-872D-4B13-976A-54712F241ADB}" destId="{814617B7-17CA-49A6-B4F3-9774366A2892}" srcOrd="13" destOrd="0" presId="urn:microsoft.com/office/officeart/2005/8/layout/hProcess9"/>
    <dgm:cxn modelId="{3251E174-ABA0-421E-A285-1C3F99B912D0}" type="presParOf" srcId="{0BF83321-872D-4B13-976A-54712F241ADB}" destId="{34B7AA53-A65D-427C-AF67-E094BBB0A8A8}" srcOrd="14" destOrd="0" presId="urn:microsoft.com/office/officeart/2005/8/layout/hProcess9"/>
    <dgm:cxn modelId="{2660D0AD-A9C3-496C-B974-77929230ECB6}" type="presParOf" srcId="{0BF83321-872D-4B13-976A-54712F241ADB}" destId="{FDF2B6DD-F636-46E5-9CB9-07F4B8959B81}" srcOrd="15" destOrd="0" presId="urn:microsoft.com/office/officeart/2005/8/layout/hProcess9"/>
    <dgm:cxn modelId="{A1029607-C33B-48EA-8560-017C7CB32E83}" type="presParOf" srcId="{0BF83321-872D-4B13-976A-54712F241ADB}" destId="{E7CDB7BA-C1AA-4C9F-8313-4DFD5ED03041}"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97C9D-2F06-49DD-A602-E805C5F82F9A}">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0B5234-9E99-4CF9-B3DE-EECB06B1CB86}">
      <dsp:nvSpPr>
        <dsp:cNvPr id="0" name=""/>
        <dsp:cNvSpPr/>
      </dsp:nvSpPr>
      <dsp:spPr>
        <a:xfrm>
          <a:off x="923" y="1305401"/>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Input: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224 x 224 RGB Images</a:t>
          </a:r>
        </a:p>
      </dsp:txBody>
      <dsp:txXfrm>
        <a:off x="55502" y="1359980"/>
        <a:ext cx="1008894" cy="1631377"/>
      </dsp:txXfrm>
    </dsp:sp>
    <dsp:sp modelId="{49F7626A-BFFE-4DF6-99F2-5D5FD64550D2}">
      <dsp:nvSpPr>
        <dsp:cNvPr id="0" name=""/>
        <dsp:cNvSpPr/>
      </dsp:nvSpPr>
      <dsp:spPr>
        <a:xfrm>
          <a:off x="9397547" y="1288622"/>
          <a:ext cx="1118052" cy="1740535"/>
        </a:xfrm>
        <a:prstGeom prst="round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b="1" kern="1200" dirty="0">
              <a:latin typeface="Frank Ruhl Libre" panose="00000500000000000000" pitchFamily="2" charset="-79"/>
              <a:cs typeface="Frank Ruhl Libre" panose="00000500000000000000" pitchFamily="2" charset="-79"/>
            </a:rPr>
            <a:t>Output:</a:t>
          </a:r>
          <a:br>
            <a:rPr lang="en-IN" sz="1200" b="1" kern="1200" dirty="0">
              <a:latin typeface="Frank Ruhl Libre" panose="00000500000000000000" pitchFamily="2" charset="-79"/>
              <a:cs typeface="Frank Ruhl Libre" panose="00000500000000000000" pitchFamily="2" charset="-79"/>
            </a:rPr>
          </a:br>
          <a:r>
            <a:rPr lang="en-IN" sz="1200" b="1" kern="1200" dirty="0">
              <a:latin typeface="Frank Ruhl Libre" panose="00000500000000000000" pitchFamily="2" charset="-79"/>
              <a:cs typeface="Frank Ruhl Libre" panose="00000500000000000000" pitchFamily="2" charset="-79"/>
            </a:rPr>
            <a:t>Category (1000 in the ImageNet Database)</a:t>
          </a:r>
        </a:p>
      </dsp:txBody>
      <dsp:txXfrm>
        <a:off x="9452126" y="1343201"/>
        <a:ext cx="1008894" cy="1631377"/>
      </dsp:txXfrm>
    </dsp:sp>
    <dsp:sp modelId="{773C2485-C07B-4416-945B-E0AC8917480F}">
      <dsp:nvSpPr>
        <dsp:cNvPr id="0" name=""/>
        <dsp:cNvSpPr/>
      </dsp:nvSpPr>
      <dsp:spPr>
        <a:xfrm>
          <a:off x="117640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mj-lt"/>
            <a:buNone/>
          </a:pPr>
          <a:r>
            <a:rPr lang="en-IN" sz="1200" kern="1200" dirty="0">
              <a:latin typeface="Frank Ruhl Libre" panose="00000500000000000000" pitchFamily="2" charset="-79"/>
              <a:cs typeface="Frank Ruhl Libre" panose="00000500000000000000" pitchFamily="2" charset="-79"/>
            </a:rPr>
            <a:t>2 ConvNets with 64 filters and ReLU Activation Function; Output is MaxPooled</a:t>
          </a:r>
        </a:p>
      </dsp:txBody>
      <dsp:txXfrm>
        <a:off x="1230984" y="1359980"/>
        <a:ext cx="1008894" cy="1631377"/>
      </dsp:txXfrm>
    </dsp:sp>
    <dsp:sp modelId="{02CECB3B-8336-4FE6-B4CE-C312AAD0F583}">
      <dsp:nvSpPr>
        <dsp:cNvPr id="0" name=""/>
        <dsp:cNvSpPr/>
      </dsp:nvSpPr>
      <dsp:spPr>
        <a:xfrm>
          <a:off x="2350360"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ConvNets with 128 filters and ReLU Activation Function; Output is MaxPooled</a:t>
          </a:r>
        </a:p>
      </dsp:txBody>
      <dsp:txXfrm>
        <a:off x="2404939" y="1359980"/>
        <a:ext cx="1008894" cy="1631377"/>
      </dsp:txXfrm>
    </dsp:sp>
    <dsp:sp modelId="{AD8B0F8D-AAE5-4F60-A41D-93EC1E6ABB5E}">
      <dsp:nvSpPr>
        <dsp:cNvPr id="0" name=""/>
        <dsp:cNvSpPr/>
      </dsp:nvSpPr>
      <dsp:spPr>
        <a:xfrm>
          <a:off x="3524315"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256 filters and ReLU Activation Function; Output is MaxPooled</a:t>
          </a:r>
        </a:p>
      </dsp:txBody>
      <dsp:txXfrm>
        <a:off x="3578894" y="1359980"/>
        <a:ext cx="1008894" cy="1631377"/>
      </dsp:txXfrm>
    </dsp:sp>
    <dsp:sp modelId="{CD4E6B0E-CFDA-4812-A9AF-D4830B79426A}">
      <dsp:nvSpPr>
        <dsp:cNvPr id="0" name=""/>
        <dsp:cNvSpPr/>
      </dsp:nvSpPr>
      <dsp:spPr>
        <a:xfrm>
          <a:off x="4698271"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4752850" y="1359980"/>
        <a:ext cx="1008894" cy="1631377"/>
      </dsp:txXfrm>
    </dsp:sp>
    <dsp:sp modelId="{625ED39A-34F2-4EEA-9FCA-73AB69E87EBE}">
      <dsp:nvSpPr>
        <dsp:cNvPr id="0" name=""/>
        <dsp:cNvSpPr/>
      </dsp:nvSpPr>
      <dsp:spPr>
        <a:xfrm>
          <a:off x="5872226" y="1305401"/>
          <a:ext cx="1118052" cy="1740535"/>
        </a:xfrm>
        <a:prstGeom prst="roundRect">
          <a:avLst/>
        </a:prstGeom>
        <a:solidFill>
          <a:schemeClr val="tx1">
            <a:lumMod val="50000"/>
            <a:lumOff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3 ConvNets with 512 filters and ReLU Activation Function; Output is MaxPooled</a:t>
          </a:r>
        </a:p>
      </dsp:txBody>
      <dsp:txXfrm>
        <a:off x="5926805" y="1359980"/>
        <a:ext cx="1008894" cy="1631377"/>
      </dsp:txXfrm>
    </dsp:sp>
    <dsp:sp modelId="{34B7AA53-A65D-427C-AF67-E094BBB0A8A8}">
      <dsp:nvSpPr>
        <dsp:cNvPr id="0" name=""/>
        <dsp:cNvSpPr/>
      </dsp:nvSpPr>
      <dsp:spPr>
        <a:xfrm>
          <a:off x="7046181"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2 Dense Neural Nets with 4096 units and ReLU Activation Function</a:t>
          </a:r>
        </a:p>
      </dsp:txBody>
      <dsp:txXfrm>
        <a:off x="7100760" y="1359980"/>
        <a:ext cx="1008894" cy="1631377"/>
      </dsp:txXfrm>
    </dsp:sp>
    <dsp:sp modelId="{E7CDB7BA-C1AA-4C9F-8313-4DFD5ED03041}">
      <dsp:nvSpPr>
        <dsp:cNvPr id="0" name=""/>
        <dsp:cNvSpPr/>
      </dsp:nvSpPr>
      <dsp:spPr>
        <a:xfrm>
          <a:off x="8223088" y="1305401"/>
          <a:ext cx="1118052" cy="1740535"/>
        </a:xfrm>
        <a:prstGeom prst="roundRect">
          <a:avLst/>
        </a:prstGeom>
        <a:solidFill>
          <a:schemeClr val="dk1"/>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Frank Ruhl Libre" panose="00000500000000000000" pitchFamily="2" charset="-79"/>
              <a:cs typeface="Frank Ruhl Libre" panose="00000500000000000000" pitchFamily="2" charset="-79"/>
            </a:rPr>
            <a:t>1 Dense Neural Net with 1000 units and SoftMax Activation Function</a:t>
          </a:r>
        </a:p>
      </dsp:txBody>
      <dsp:txXfrm>
        <a:off x="8277667" y="1359980"/>
        <a:ext cx="1008894" cy="16313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83334-D245-4844-9ECA-AD7663113EE6}" type="datetimeFigureOut">
              <a:rPr lang="en-IN" smtClean="0"/>
              <a:t>29-03-2021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60530-21AB-4667-8DDF-0CFD1A19A456}" type="slidenum">
              <a:rPr lang="en-IN" smtClean="0"/>
              <a:t>‹#›</a:t>
            </a:fld>
            <a:endParaRPr lang="en-IN"/>
          </a:p>
        </p:txBody>
      </p:sp>
    </p:spTree>
    <p:extLst>
      <p:ext uri="{BB962C8B-B14F-4D97-AF65-F5344CB8AC3E}">
        <p14:creationId xmlns:p14="http://schemas.microsoft.com/office/powerpoint/2010/main" val="387279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Rahul Roy. I will take over from here and discuss a little about the background of the articles we took reference.</a:t>
            </a:r>
          </a:p>
          <a:p>
            <a:r>
              <a:rPr lang="en-US" dirty="0"/>
              <a:t>To decide what approach we should take to recognize the writer from the handwriting, we decided to survey related literature.</a:t>
            </a:r>
          </a:p>
          <a:p>
            <a:endParaRPr lang="en-US" dirty="0"/>
          </a:p>
          <a:p>
            <a:r>
              <a:rPr lang="en-US" dirty="0"/>
              <a:t>#First, we look into image recognition basics to find out the best way to approach the image recognition problem.</a:t>
            </a:r>
          </a:p>
          <a:p>
            <a:r>
              <a:rPr lang="en-US" dirty="0"/>
              <a:t>-We looked into the validity of Deep Convolutional Neural Networks for image recognition as discussed by </a:t>
            </a:r>
            <a:r>
              <a:rPr lang="en-US" dirty="0" err="1"/>
              <a:t>Krizhevsky</a:t>
            </a:r>
            <a:r>
              <a:rPr lang="en-US" dirty="0"/>
              <a:t>  et al in “ImageNet Classification with Deep Convolutional Neural Networks”</a:t>
            </a:r>
          </a:p>
          <a:p>
            <a:r>
              <a:rPr lang="en-US" dirty="0"/>
              <a:t>-Additionally, we referenced the original article “Very Deep Convolutional Networks for Large-Scale Image Recognition” where the VGG16 was first proposed. We will be discussing about VGG16 in details later in this presentation.</a:t>
            </a:r>
            <a:br>
              <a:rPr lang="en-US" dirty="0"/>
            </a:br>
            <a:endParaRPr lang="en-US" dirty="0"/>
          </a:p>
          <a:p>
            <a:r>
              <a:rPr lang="en-US" dirty="0"/>
              <a:t>#To understand how handwriting can be treated as images, we looked into articles on handwritten character recognition. </a:t>
            </a:r>
            <a:br>
              <a:rPr lang="en-US" dirty="0"/>
            </a:br>
            <a:r>
              <a:rPr lang="en-US" dirty="0"/>
              <a:t>-we referred to </a:t>
            </a:r>
            <a:r>
              <a:rPr lang="en-US" dirty="0" err="1"/>
              <a:t>Rehman</a:t>
            </a:r>
            <a:r>
              <a:rPr lang="en-US" dirty="0"/>
              <a:t> et all, which is about Arabic Character Recognition.</a:t>
            </a:r>
          </a:p>
          <a:p>
            <a:r>
              <a:rPr lang="en-US" dirty="0"/>
              <a:t>-we also referred to John et al</a:t>
            </a:r>
          </a:p>
          <a:p>
            <a:r>
              <a:rPr lang="en-US" dirty="0"/>
              <a:t>-Coming</a:t>
            </a:r>
            <a:r>
              <a:rPr lang="en-US" baseline="0" dirty="0"/>
              <a:t> to the next article,</a:t>
            </a:r>
            <a:r>
              <a:rPr lang="en-US" dirty="0"/>
              <a:t> </a:t>
            </a:r>
            <a:r>
              <a:rPr lang="en-US" dirty="0" err="1"/>
              <a:t>Hasnat</a:t>
            </a:r>
            <a:r>
              <a:rPr lang="en-US" dirty="0"/>
              <a:t> et al. proposed a domain specific OCR which classify machine printed as well as handwritten Bangla characters. For feature extraction, they apply Discrete Cosine Transform (DCT) technique over the input image, and for classification, Hidden Markov Model (HMM) was use.</a:t>
            </a:r>
          </a:p>
          <a:p>
            <a:r>
              <a:rPr lang="en-US" dirty="0"/>
              <a:t>-Finally, Paul et al. has attempted Bangla character recognition with </a:t>
            </a:r>
            <a:r>
              <a:rPr lang="en-US" dirty="0" err="1"/>
              <a:t>Mobilenet</a:t>
            </a:r>
            <a:r>
              <a:rPr lang="en-US" dirty="0"/>
              <a:t> v1 and Inception v3 and Bangla number recognition with Convolutional Neural Networks. </a:t>
            </a:r>
            <a:br>
              <a:rPr lang="en-US" dirty="0"/>
            </a:br>
            <a:endParaRPr lang="en-US" dirty="0"/>
          </a:p>
          <a:p>
            <a:r>
              <a:rPr lang="en-US" dirty="0"/>
              <a:t>#now we will be looking at works on Writer Recognition</a:t>
            </a:r>
            <a:br>
              <a:rPr lang="en-US" dirty="0"/>
            </a:br>
            <a:r>
              <a:rPr lang="en-US" dirty="0"/>
              <a:t>-</a:t>
            </a:r>
            <a:r>
              <a:rPr lang="en-US" dirty="0" err="1"/>
              <a:t>Christlein</a:t>
            </a:r>
            <a:r>
              <a:rPr lang="en-US" dirty="0"/>
              <a:t>  et al. in “Offline writer identification using convolutional neural network activation features” attempted author recognition with Convolutional Neural Network.</a:t>
            </a:r>
          </a:p>
          <a:p>
            <a:r>
              <a:rPr lang="en-US" dirty="0"/>
              <a:t>-</a:t>
            </a:r>
            <a:r>
              <a:rPr lang="en-US" dirty="0" err="1"/>
              <a:t>Schlapbache</a:t>
            </a:r>
            <a:r>
              <a:rPr lang="en-US" dirty="0"/>
              <a:t>  et al. in “Writer identification using an HMM-based handwriting recognition system: To normalize the input or not“ </a:t>
            </a:r>
            <a:r>
              <a:rPr lang="en-US" dirty="0" err="1"/>
              <a:t>analysed</a:t>
            </a:r>
            <a:r>
              <a:rPr lang="en-US" dirty="0"/>
              <a:t> HMM based handwriting recognition systems and studied the effect of </a:t>
            </a:r>
            <a:r>
              <a:rPr lang="en-US" dirty="0" err="1"/>
              <a:t>normalisation</a:t>
            </a:r>
            <a:r>
              <a:rPr lang="en-US" dirty="0"/>
              <a:t> operations </a:t>
            </a:r>
          </a:p>
          <a:p>
            <a:r>
              <a:rPr lang="en-US" dirty="0"/>
              <a:t>-Lastly, Wu et al. in “Offline Text-Independent Writer Identification Based on Scale Invariant Feature Transform” attempted writer identification on English and Chinese languages</a:t>
            </a:r>
          </a:p>
          <a:p>
            <a:endParaRPr lang="en-US" dirty="0"/>
          </a:p>
          <a:p>
            <a:r>
              <a:rPr lang="en-US" dirty="0"/>
              <a:t>While the works are different from what we are trying achieve, they help us find an appropriate way to approach our problem. </a:t>
            </a:r>
          </a:p>
          <a:p>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6</a:t>
            </a:fld>
            <a:endParaRPr lang="en-IN"/>
          </a:p>
        </p:txBody>
      </p:sp>
    </p:spTree>
    <p:extLst>
      <p:ext uri="{BB962C8B-B14F-4D97-AF65-F5344CB8AC3E}">
        <p14:creationId xmlns:p14="http://schemas.microsoft.com/office/powerpoint/2010/main" val="3487186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15</a:t>
            </a:fld>
            <a:endParaRPr lang="en-IN"/>
          </a:p>
        </p:txBody>
      </p:sp>
    </p:spTree>
    <p:extLst>
      <p:ext uri="{BB962C8B-B14F-4D97-AF65-F5344CB8AC3E}">
        <p14:creationId xmlns:p14="http://schemas.microsoft.com/office/powerpoint/2010/main" val="1666022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17</a:t>
            </a:fld>
            <a:endParaRPr lang="en-IN"/>
          </a:p>
        </p:txBody>
      </p:sp>
    </p:spTree>
    <p:extLst>
      <p:ext uri="{BB962C8B-B14F-4D97-AF65-F5344CB8AC3E}">
        <p14:creationId xmlns:p14="http://schemas.microsoft.com/office/powerpoint/2010/main" val="2003245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19</a:t>
            </a:fld>
            <a:endParaRPr lang="en-IN"/>
          </a:p>
        </p:txBody>
      </p:sp>
    </p:spTree>
    <p:extLst>
      <p:ext uri="{BB962C8B-B14F-4D97-AF65-F5344CB8AC3E}">
        <p14:creationId xmlns:p14="http://schemas.microsoft.com/office/powerpoint/2010/main" val="6307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we will be discussing a summery of the present work which we are referring.</a:t>
            </a:r>
            <a:endParaRPr lang="en-US" dirty="0"/>
          </a:p>
          <a:p>
            <a:endParaRPr lang="en-US" dirty="0"/>
          </a:p>
          <a:p>
            <a:r>
              <a:rPr lang="en-US" dirty="0"/>
              <a:t>#As mentioned earlier, the work done in the field of Bangla character recognition is very limited. For reference and guidance, we looked into the work of Adak  et al, ”An Empirical Study on Writer Identification and Verification from Intra-Variable </a:t>
            </a:r>
          </a:p>
          <a:p>
            <a:r>
              <a:rPr lang="en-US" dirty="0"/>
              <a:t>Individual Handwriting”</a:t>
            </a:r>
            <a:br>
              <a:rPr lang="en-US" dirty="0"/>
            </a:br>
            <a:br>
              <a:rPr lang="en-US" dirty="0"/>
            </a:br>
            <a:r>
              <a:rPr lang="en-US" dirty="0"/>
              <a:t>#In the article, high intra-variable handwriting-based writer identification/verification is attempted</a:t>
            </a:r>
            <a:br>
              <a:rPr lang="en-US" dirty="0"/>
            </a:br>
            <a:endParaRPr lang="en-US" dirty="0"/>
          </a:p>
          <a:p>
            <a:r>
              <a:rPr lang="en-US" dirty="0"/>
              <a:t>#Both handcrafted and auto-derived feature-based models are considered to study writer identification/verification performance.</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7</a:t>
            </a:fld>
            <a:endParaRPr lang="en-IN"/>
          </a:p>
        </p:txBody>
      </p:sp>
    </p:spTree>
    <p:extLst>
      <p:ext uri="{BB962C8B-B14F-4D97-AF65-F5344CB8AC3E}">
        <p14:creationId xmlns:p14="http://schemas.microsoft.com/office/powerpoint/2010/main" val="4055110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#Here, two offline Bangla intra-variable handwriting databases from two different sets of 100 writers are used:</a:t>
            </a:r>
          </a:p>
          <a:p>
            <a:r>
              <a:rPr lang="en-US" dirty="0"/>
              <a:t>-One is Controlled</a:t>
            </a:r>
          </a:p>
          <a:p>
            <a:r>
              <a:rPr lang="en-US" dirty="0"/>
              <a:t>-Another is Uncontrolled</a:t>
            </a:r>
            <a:br>
              <a:rPr lang="en-US" dirty="0"/>
            </a:br>
            <a:br>
              <a:rPr lang="en-US" dirty="0"/>
            </a:br>
            <a:r>
              <a:rPr lang="en-US" dirty="0"/>
              <a:t>#This article have two major tasks:</a:t>
            </a:r>
          </a:p>
          <a:p>
            <a:r>
              <a:rPr lang="en-US" dirty="0"/>
              <a:t>-Writer Identification: where multi-class classification was used and the task was to assign writer id to the unknown handwritten specimens. </a:t>
            </a:r>
            <a:br>
              <a:rPr lang="en-US" dirty="0"/>
            </a:br>
            <a:r>
              <a:rPr lang="en-US" dirty="0"/>
              <a:t>-next task is Writer Verification: a binary classification was used where the task is to answer “yes” or “no” to the handwritten samples. </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8</a:t>
            </a:fld>
            <a:endParaRPr lang="en-IN"/>
          </a:p>
        </p:txBody>
      </p:sp>
    </p:spTree>
    <p:extLst>
      <p:ext uri="{BB962C8B-B14F-4D97-AF65-F5344CB8AC3E}">
        <p14:creationId xmlns:p14="http://schemas.microsoft.com/office/powerpoint/2010/main" val="176326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the strategies used by Adak et al</a:t>
            </a:r>
          </a:p>
          <a:p>
            <a:r>
              <a:rPr lang="en-US" dirty="0"/>
              <a:t>#Both writer identification and writer verification were tried out with two methods:</a:t>
            </a:r>
          </a:p>
          <a:p>
            <a:r>
              <a:rPr lang="en-US" dirty="0"/>
              <a:t>-Handcrafted Feature-Based Identification which is done using various processes</a:t>
            </a:r>
          </a:p>
          <a:p>
            <a:r>
              <a:rPr lang="en-US" dirty="0"/>
              <a:t>-Next, Auto-Derived Feature-Based Identification where many models are used including VGG16, which we have used in our project.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9</a:t>
            </a:fld>
            <a:endParaRPr lang="en-IN"/>
          </a:p>
        </p:txBody>
      </p:sp>
    </p:spTree>
    <p:extLst>
      <p:ext uri="{BB962C8B-B14F-4D97-AF65-F5344CB8AC3E}">
        <p14:creationId xmlns:p14="http://schemas.microsoft.com/office/powerpoint/2010/main" val="1945181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would like to mention our contributions to the present work:</a:t>
            </a:r>
          </a:p>
          <a:p>
            <a:r>
              <a:rPr lang="en-US" dirty="0"/>
              <a:t>-Here we are taking two samples of writings from unknown authors and check weather they are matching or not.</a:t>
            </a:r>
          </a:p>
          <a:p>
            <a:r>
              <a:rPr lang="en-US" dirty="0"/>
              <a:t>-Unlike Adak et </a:t>
            </a:r>
            <a:r>
              <a:rPr lang="en-US" dirty="0" err="1"/>
              <a:t>al’s</a:t>
            </a:r>
            <a:r>
              <a:rPr lang="en-US" dirty="0"/>
              <a:t> work, we would be measuring the percentage of similarity between the two samples.</a:t>
            </a:r>
          </a:p>
          <a:p>
            <a:r>
              <a:rPr lang="en-US" dirty="0"/>
              <a:t>-We have been provided with an unique dataset which contains writings from 121 volunteers, by our mentors.</a:t>
            </a:r>
          </a:p>
          <a:p>
            <a:endParaRPr lang="en-US" dirty="0"/>
          </a:p>
          <a:p>
            <a:r>
              <a:rPr lang="en-US" dirty="0"/>
              <a:t>That’s my time, now I will hand over the control to </a:t>
            </a:r>
            <a:r>
              <a:rPr lang="en-US" dirty="0" err="1"/>
              <a:t>Souporno</a:t>
            </a:r>
            <a:r>
              <a:rPr lang="en-US" dirty="0"/>
              <a:t> Ghosh and he will discuss more about Collection of Data Set</a:t>
            </a:r>
            <a:endParaRPr lang="en-IN" dirty="0"/>
          </a:p>
        </p:txBody>
      </p:sp>
      <p:sp>
        <p:nvSpPr>
          <p:cNvPr id="4" name="Slide Number Placeholder 3"/>
          <p:cNvSpPr>
            <a:spLocks noGrp="1"/>
          </p:cNvSpPr>
          <p:nvPr>
            <p:ph type="sldNum" sz="quarter" idx="10"/>
          </p:nvPr>
        </p:nvSpPr>
        <p:spPr/>
        <p:txBody>
          <a:bodyPr/>
          <a:lstStyle/>
          <a:p>
            <a:fld id="{E0460530-21AB-4667-8DDF-0CFD1A19A456}" type="slidenum">
              <a:rPr lang="en-IN" smtClean="0"/>
              <a:t>10</a:t>
            </a:fld>
            <a:endParaRPr lang="en-IN"/>
          </a:p>
        </p:txBody>
      </p:sp>
    </p:spTree>
    <p:extLst>
      <p:ext uri="{BB962C8B-B14F-4D97-AF65-F5344CB8AC3E}">
        <p14:creationId xmlns:p14="http://schemas.microsoft.com/office/powerpoint/2010/main" val="3878524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 am Souporno and I will take over from here. I’ll discuss a little about the dataset that we used. The dataset we used was provided to us by our project supervisor. </a:t>
            </a:r>
          </a:p>
          <a:p>
            <a:r>
              <a:rPr lang="en-US" dirty="0"/>
              <a:t># The original Dataset had 121 volunteers. </a:t>
            </a:r>
          </a:p>
          <a:p>
            <a:r>
              <a:rPr lang="en-US" dirty="0"/>
              <a:t># There were 3 languages: English, Hindi and Bangla. </a:t>
            </a:r>
          </a:p>
          <a:p>
            <a:r>
              <a:rPr lang="en-US" dirty="0"/>
              <a:t># The dataset contains handwritten passages. </a:t>
            </a:r>
          </a:p>
          <a:p>
            <a:r>
              <a:rPr lang="en-US" dirty="0"/>
              <a:t># The passages were then scanned into digital images.</a:t>
            </a:r>
          </a:p>
          <a:p>
            <a:r>
              <a:rPr lang="en-IN" dirty="0"/>
              <a:t># For our project, we will be working on Bangla text only.</a:t>
            </a:r>
          </a:p>
          <a:p>
            <a:r>
              <a:rPr lang="en-IN" dirty="0"/>
              <a:t>#</a:t>
            </a:r>
          </a:p>
        </p:txBody>
      </p:sp>
      <p:sp>
        <p:nvSpPr>
          <p:cNvPr id="4" name="Slide Number Placeholder 3"/>
          <p:cNvSpPr>
            <a:spLocks noGrp="1"/>
          </p:cNvSpPr>
          <p:nvPr>
            <p:ph type="sldNum" sz="quarter" idx="5"/>
          </p:nvPr>
        </p:nvSpPr>
        <p:spPr/>
        <p:txBody>
          <a:bodyPr/>
          <a:lstStyle/>
          <a:p>
            <a:fld id="{E0460530-21AB-4667-8DDF-0CFD1A19A456}" type="slidenum">
              <a:rPr lang="en-IN" smtClean="0"/>
              <a:t>11</a:t>
            </a:fld>
            <a:endParaRPr lang="en-IN"/>
          </a:p>
        </p:txBody>
      </p:sp>
    </p:spTree>
    <p:extLst>
      <p:ext uri="{BB962C8B-B14F-4D97-AF65-F5344CB8AC3E}">
        <p14:creationId xmlns:p14="http://schemas.microsoft.com/office/powerpoint/2010/main" val="20274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before the data can be processed, it needs to be prepared.</a:t>
            </a:r>
          </a:p>
          <a:p>
            <a:r>
              <a:rPr lang="en-US" dirty="0"/>
              <a:t># The images were segmented into word sized images. Segmentation was done as a final year project by Mondal et al in 2020 in the project titled “</a:t>
            </a:r>
            <a:r>
              <a:rPr lang="en-US" sz="1800" dirty="0">
                <a:effectLst/>
                <a:latin typeface="Times New Roman" panose="02020603050405020304" pitchFamily="18" charset="0"/>
                <a:ea typeface="Times New Roman" panose="02020603050405020304" pitchFamily="18" charset="0"/>
              </a:rPr>
              <a:t>Preprocess the handwritten document image for preparing writer recognition</a:t>
            </a:r>
            <a:r>
              <a:rPr lang="en-US" dirty="0"/>
              <a:t>”. </a:t>
            </a:r>
          </a:p>
          <a:p>
            <a:r>
              <a:rPr lang="en-US" dirty="0"/>
              <a:t>[Noise Removal: Gaussian Blur and </a:t>
            </a:r>
            <a:r>
              <a:rPr lang="en-IN" noProof="0" dirty="0"/>
              <a:t>Normalisation</a:t>
            </a:r>
            <a:r>
              <a:rPr lang="en-US" dirty="0"/>
              <a:t> -&gt; Paragraph Separation: Rectangular Structural Element Filtering -&gt; Word Cropping: Anisotropic filter]</a:t>
            </a:r>
          </a:p>
          <a:p>
            <a:endParaRPr lang="en-US" dirty="0"/>
          </a:p>
          <a:p>
            <a:r>
              <a:rPr lang="en-US" dirty="0"/>
              <a:t># The segmented images were then organized into folders in the following way.</a:t>
            </a:r>
          </a:p>
          <a:p>
            <a:endParaRPr lang="en-US" dirty="0"/>
          </a:p>
          <a:p>
            <a:r>
              <a:rPr lang="en-US" dirty="0"/>
              <a:t># Every </a:t>
            </a:r>
            <a:r>
              <a:rPr lang="en-US" dirty="0" err="1"/>
              <a:t>DataSet</a:t>
            </a:r>
            <a:r>
              <a:rPr lang="en-US" dirty="0"/>
              <a:t> has 20 folders. </a:t>
            </a:r>
          </a:p>
          <a:p>
            <a:r>
              <a:rPr lang="en-US" dirty="0"/>
              <a:t># Every folder has data for a pair of authors. </a:t>
            </a:r>
          </a:p>
          <a:p>
            <a:r>
              <a:rPr lang="en-US" dirty="0"/>
              <a:t># There are five sets of data for each of the author pairs.</a:t>
            </a:r>
          </a:p>
          <a:p>
            <a:r>
              <a:rPr lang="en-US" dirty="0"/>
              <a:t># The five sets are divided into three training sets and two testing sets.</a:t>
            </a:r>
          </a:p>
          <a:p>
            <a:r>
              <a:rPr lang="en-US" dirty="0"/>
              <a:t># The images are stored as dot tiff files, that is Tag Image File Format.</a:t>
            </a:r>
          </a:p>
          <a:p>
            <a:r>
              <a:rPr lang="en-US" dirty="0"/>
              <a:t># The format of labels of images is Author Code underscore Set Number underscore Image Number. So the first image of the first set of the first author number is labeled as 0000_01_0.tiff.</a:t>
            </a:r>
          </a:p>
          <a:p>
            <a:r>
              <a:rPr lang="en-US" dirty="0"/>
              <a:t># There are five data sets in total.</a:t>
            </a:r>
          </a:p>
          <a:p>
            <a:r>
              <a:rPr lang="en-US" dirty="0"/>
              <a:t>#</a:t>
            </a:r>
          </a:p>
          <a:p>
            <a:endParaRPr lang="en-IN" dirty="0"/>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12</a:t>
            </a:fld>
            <a:endParaRPr lang="en-IN"/>
          </a:p>
        </p:txBody>
      </p:sp>
    </p:spTree>
    <p:extLst>
      <p:ext uri="{BB962C8B-B14F-4D97-AF65-F5344CB8AC3E}">
        <p14:creationId xmlns:p14="http://schemas.microsoft.com/office/powerpoint/2010/main" val="397351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we shall talk about VGG16, since it is the primary neural network model that we will be using in our project.</a:t>
            </a:r>
          </a:p>
          <a:p>
            <a:r>
              <a:rPr lang="en-IN" dirty="0"/>
              <a:t># The VGG16 model was first proposed by </a:t>
            </a:r>
            <a:r>
              <a:rPr lang="en-IN" sz="1800" dirty="0">
                <a:effectLst/>
                <a:latin typeface="Times New Roman" panose="02020603050405020304" pitchFamily="18" charset="0"/>
                <a:ea typeface="Times New Roman" panose="02020603050405020304" pitchFamily="18" charset="0"/>
              </a:rPr>
              <a:t>Karen </a:t>
            </a:r>
            <a:r>
              <a:rPr lang="en-IN" sz="1800" dirty="0" err="1">
                <a:effectLst/>
                <a:latin typeface="Times New Roman" panose="02020603050405020304" pitchFamily="18" charset="0"/>
                <a:ea typeface="Times New Roman" panose="02020603050405020304" pitchFamily="18" charset="0"/>
              </a:rPr>
              <a:t>Simonyan</a:t>
            </a:r>
            <a:r>
              <a:rPr lang="en-IN" sz="1800" dirty="0">
                <a:effectLst/>
                <a:latin typeface="Times New Roman" panose="02020603050405020304" pitchFamily="18" charset="0"/>
                <a:ea typeface="Times New Roman" panose="02020603050405020304" pitchFamily="18" charset="0"/>
              </a:rPr>
              <a:t> and Andrew Zisserman of Oxford University’s </a:t>
            </a:r>
            <a:r>
              <a:rPr lang="en-US" sz="4000" dirty="0">
                <a:latin typeface="Frank Ruhl Hofshi" panose="00000500000000000000" pitchFamily="50" charset="-79"/>
                <a:cs typeface="Frank Ruhl Hofshi" panose="00000500000000000000" pitchFamily="50" charset="-79"/>
              </a:rPr>
              <a:t>Visual Geometry Group Lab</a:t>
            </a:r>
            <a:r>
              <a:rPr lang="en-IN" sz="1800" dirty="0">
                <a:effectLst/>
                <a:latin typeface="Times New Roman" panose="02020603050405020304" pitchFamily="18" charset="0"/>
                <a:ea typeface="Times New Roman" panose="02020603050405020304" pitchFamily="18" charset="0"/>
              </a:rPr>
              <a:t> </a:t>
            </a:r>
            <a:r>
              <a:rPr lang="en-IN" dirty="0"/>
              <a:t>in a scholarly article titled </a:t>
            </a:r>
            <a:r>
              <a:rPr lang="en-IN" sz="1800" dirty="0">
                <a:effectLst/>
                <a:latin typeface="Times New Roman" panose="02020603050405020304" pitchFamily="18" charset="0"/>
                <a:ea typeface="Times New Roman" panose="02020603050405020304" pitchFamily="18" charset="0"/>
              </a:rPr>
              <a:t>"Very Deep Networks for Large Scale Image Recognition“ in 2014.</a:t>
            </a:r>
          </a:p>
          <a:p>
            <a:r>
              <a:rPr lang="en-IN" sz="1800" dirty="0">
                <a:effectLst/>
                <a:latin typeface="Times New Roman" panose="02020603050405020304" pitchFamily="18" charset="0"/>
                <a:ea typeface="Times New Roman" panose="02020603050405020304" pitchFamily="18" charset="0"/>
              </a:rPr>
              <a:t># It has 92.7% accuracy on top 5 accuracy tests with the </a:t>
            </a:r>
            <a:r>
              <a:rPr lang="en-IN" sz="1800" dirty="0" err="1">
                <a:effectLst/>
                <a:latin typeface="Times New Roman" panose="02020603050405020304" pitchFamily="18" charset="0"/>
                <a:ea typeface="Times New Roman" panose="02020603050405020304" pitchFamily="18" charset="0"/>
              </a:rPr>
              <a:t>Imagenet</a:t>
            </a:r>
            <a:r>
              <a:rPr lang="en-IN" sz="1800" dirty="0">
                <a:effectLst/>
                <a:latin typeface="Times New Roman" panose="02020603050405020304" pitchFamily="18" charset="0"/>
                <a:ea typeface="Times New Roman" panose="02020603050405020304" pitchFamily="18" charset="0"/>
              </a:rPr>
              <a:t> database</a:t>
            </a:r>
          </a:p>
          <a:p>
            <a:r>
              <a:rPr lang="en-US" sz="2800" dirty="0"/>
              <a:t># This model won the first and second place in 2014 </a:t>
            </a:r>
            <a:r>
              <a:rPr lang="en-IN" sz="4000" dirty="0"/>
              <a:t>ImageNet Large Scale Visual Recognition Challenge</a:t>
            </a:r>
            <a:r>
              <a:rPr lang="en-US" sz="2800" dirty="0"/>
              <a:t>.</a:t>
            </a:r>
          </a:p>
          <a:p>
            <a:r>
              <a:rPr lang="en-US" sz="2800" dirty="0">
                <a:effectLst/>
                <a:latin typeface="Times New Roman" panose="02020603050405020304" pitchFamily="18" charset="0"/>
                <a:ea typeface="Times New Roman" panose="02020603050405020304" pitchFamily="18" charset="0"/>
              </a:rPr>
              <a:t># The VGG in the name stands for Visual Geometry Group, which is the name of the laboratory where the model was conceived</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 The 16 in the name signifies the 16 Neural Network Layers.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Out of these Layers 13 are Convolutional Networks and 3 are Densely connected Networks.</a:t>
            </a:r>
          </a:p>
          <a:p>
            <a:r>
              <a:rPr lang="en-IN" sz="1800" dirty="0">
                <a:effectLst/>
                <a:latin typeface="Times New Roman" panose="02020603050405020304" pitchFamily="18" charset="0"/>
                <a:ea typeface="Times New Roman" panose="02020603050405020304" pitchFamily="18" charset="0"/>
              </a:rPr>
              <a:t># The model takes 224 cross 224 images in RGB channels as an input.</a:t>
            </a:r>
          </a:p>
          <a:p>
            <a:r>
              <a:rPr lang="en-IN" sz="1800"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460530-21AB-4667-8DDF-0CFD1A19A456}" type="slidenum">
              <a:rPr lang="en-IN" smtClean="0"/>
              <a:t>13</a:t>
            </a:fld>
            <a:endParaRPr lang="en-IN"/>
          </a:p>
        </p:txBody>
      </p:sp>
    </p:spTree>
    <p:extLst>
      <p:ext uri="{BB962C8B-B14F-4D97-AF65-F5344CB8AC3E}">
        <p14:creationId xmlns:p14="http://schemas.microsoft.com/office/powerpoint/2010/main" val="156802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VGG16 is highly accurate and hence very popular for image recognition, it has a couple of unfortunate drawbacks.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IN" sz="1800" dirty="0">
                <a:effectLst/>
                <a:latin typeface="Times New Roman" panose="02020603050405020304" pitchFamily="18" charset="0"/>
                <a:ea typeface="Times New Roman" panose="02020603050405020304" pitchFamily="18" charset="0"/>
              </a:rPr>
              <a:t>The model is very slow to train. The original VGG model was trained for 2 to 3 weeks on an NVidia Titan GPU.</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 The model also has very big weights. The size of VGG16 trained ImageNet weights is five hundred and </a:t>
            </a:r>
            <a:r>
              <a:rPr lang="en-IN" sz="1800">
                <a:effectLst/>
                <a:latin typeface="Times New Roman" panose="02020603050405020304" pitchFamily="18" charset="0"/>
                <a:ea typeface="Times New Roman" panose="02020603050405020304" pitchFamily="18" charset="0"/>
              </a:rPr>
              <a:t>twenty eight </a:t>
            </a:r>
            <a:r>
              <a:rPr lang="en-IN" sz="1800" dirty="0">
                <a:effectLst/>
                <a:latin typeface="Times New Roman" panose="02020603050405020304" pitchFamily="18" charset="0"/>
                <a:ea typeface="Times New Roman" panose="02020603050405020304" pitchFamily="18" charset="0"/>
              </a:rPr>
              <a:t>MB. So, it takes quite a lot of disk space and bandwidth that makes it inefficient with respect to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Now, I’ll hand over control to Soumya. He will discuss more on the model’s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E0460530-21AB-4667-8DDF-0CFD1A19A456}" type="slidenum">
              <a:rPr lang="en-IN" smtClean="0"/>
              <a:t>14</a:t>
            </a:fld>
            <a:endParaRPr lang="en-IN"/>
          </a:p>
        </p:txBody>
      </p:sp>
    </p:spTree>
    <p:extLst>
      <p:ext uri="{BB962C8B-B14F-4D97-AF65-F5344CB8AC3E}">
        <p14:creationId xmlns:p14="http://schemas.microsoft.com/office/powerpoint/2010/main" val="654931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76059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834879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856167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79593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D9AB09-D600-4578-8243-21B8A8CCB975}" type="datetimeFigureOut">
              <a:rPr lang="en-IN" smtClean="0"/>
              <a:t>29-03-2021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157125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34923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D9AB09-D600-4578-8243-21B8A8CCB975}" type="datetimeFigureOut">
              <a:rPr lang="en-IN" smtClean="0"/>
              <a:t>29-03-2021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09393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9AB09-D600-4578-8243-21B8A8CCB975}" type="datetimeFigureOut">
              <a:rPr lang="en-IN" smtClean="0"/>
              <a:t>29-03-2021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213013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D9AB09-D600-4578-8243-21B8A8CCB975}" type="datetimeFigureOut">
              <a:rPr lang="en-IN" smtClean="0"/>
              <a:t>29-03-2021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5612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3562600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D9AB09-D600-4578-8243-21B8A8CCB975}" type="datetimeFigureOut">
              <a:rPr lang="en-IN" smtClean="0"/>
              <a:t>29-03-2021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606EF8-5FD6-40CA-9215-610174933195}" type="slidenum">
              <a:rPr lang="en-IN" smtClean="0"/>
              <a:t>‹#›</a:t>
            </a:fld>
            <a:endParaRPr lang="en-IN"/>
          </a:p>
        </p:txBody>
      </p:sp>
    </p:spTree>
    <p:extLst>
      <p:ext uri="{BB962C8B-B14F-4D97-AF65-F5344CB8AC3E}">
        <p14:creationId xmlns:p14="http://schemas.microsoft.com/office/powerpoint/2010/main" val="246407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3000"/>
                <a:satMod val="150000"/>
                <a:shade val="98000"/>
                <a:lumMod val="102000"/>
              </a:schemeClr>
            </a:gs>
            <a:gs pos="72000">
              <a:schemeClr val="bg1">
                <a:tint val="98000"/>
                <a:satMod val="130000"/>
                <a:shade val="90000"/>
                <a:lumMod val="103000"/>
              </a:schemeClr>
            </a:gs>
            <a:gs pos="100000">
              <a:schemeClr val="bg1">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9AB09-D600-4578-8243-21B8A8CCB975}" type="datetimeFigureOut">
              <a:rPr lang="en-IN" smtClean="0"/>
              <a:t>29-03-2021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06EF8-5FD6-40CA-9215-610174933195}" type="slidenum">
              <a:rPr lang="en-IN" smtClean="0"/>
              <a:t>‹#›</a:t>
            </a:fld>
            <a:endParaRPr lang="en-IN"/>
          </a:p>
        </p:txBody>
      </p:sp>
    </p:spTree>
    <p:extLst>
      <p:ext uri="{BB962C8B-B14F-4D97-AF65-F5344CB8AC3E}">
        <p14:creationId xmlns:p14="http://schemas.microsoft.com/office/powerpoint/2010/main" val="213854342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9C70-726C-4465-A4D6-9F887942AF34}"/>
              </a:ext>
            </a:extLst>
          </p:cNvPr>
          <p:cNvSpPr>
            <a:spLocks noGrp="1"/>
          </p:cNvSpPr>
          <p:nvPr>
            <p:ph type="ctrTitle"/>
          </p:nvPr>
        </p:nvSpPr>
        <p:spPr>
          <a:xfrm>
            <a:off x="1524000" y="947265"/>
            <a:ext cx="9144000" cy="2387600"/>
          </a:xfrm>
        </p:spPr>
        <p:txBody>
          <a:bodyPr>
            <a:normAutofit fontScale="90000"/>
          </a:bodyPr>
          <a:lstStyle/>
          <a:p>
            <a:r>
              <a:rPr lang="en-US" dirty="0">
                <a:latin typeface="Garamond" panose="02020404030301010803" pitchFamily="18" charset="0"/>
              </a:rPr>
              <a:t>Automated Handwriting Verification of Bengali Language with Deep Learning</a:t>
            </a:r>
            <a:endParaRPr lang="en-IN" dirty="0">
              <a:latin typeface="Garamond" panose="02020404030301010803" pitchFamily="18" charset="0"/>
            </a:endParaRPr>
          </a:p>
        </p:txBody>
      </p:sp>
      <p:sp>
        <p:nvSpPr>
          <p:cNvPr id="3" name="Subtitle 2">
            <a:extLst>
              <a:ext uri="{FF2B5EF4-FFF2-40B4-BE49-F238E27FC236}">
                <a16:creationId xmlns:a16="http://schemas.microsoft.com/office/drawing/2014/main" id="{2D57E72D-59C3-4C9C-B691-221669D9FA96}"/>
              </a:ext>
            </a:extLst>
          </p:cNvPr>
          <p:cNvSpPr>
            <a:spLocks noGrp="1"/>
          </p:cNvSpPr>
          <p:nvPr>
            <p:ph type="subTitle" idx="1"/>
          </p:nvPr>
        </p:nvSpPr>
        <p:spPr>
          <a:xfrm>
            <a:off x="1524000" y="3602038"/>
            <a:ext cx="9144000" cy="2387600"/>
          </a:xfrm>
        </p:spPr>
        <p:txBody>
          <a:bodyPr>
            <a:normAutofit fontScale="85000" lnSpcReduction="20000"/>
          </a:bodyPr>
          <a:lstStyle/>
          <a:p>
            <a:r>
              <a:rPr lang="en-US" b="1" dirty="0">
                <a:latin typeface="Frank Ruhl Libre" panose="00000500000000000000" pitchFamily="2" charset="-79"/>
                <a:cs typeface="Frank Ruhl Libre" panose="00000500000000000000" pitchFamily="2" charset="-79"/>
              </a:rPr>
              <a:t>Project by</a:t>
            </a:r>
          </a:p>
          <a:p>
            <a:r>
              <a:rPr lang="en-US" dirty="0">
                <a:latin typeface="Frank Ruhl Libre" panose="00000500000000000000" pitchFamily="2" charset="-79"/>
                <a:cs typeface="Frank Ruhl Libre" panose="00000500000000000000" pitchFamily="2" charset="-79"/>
              </a:rPr>
              <a:t>Souporno Ghosh</a:t>
            </a:r>
          </a:p>
          <a:p>
            <a:r>
              <a:rPr lang="en-US" dirty="0">
                <a:latin typeface="Frank Ruhl Libre" panose="00000500000000000000" pitchFamily="2" charset="-79"/>
                <a:cs typeface="Frank Ruhl Libre" panose="00000500000000000000" pitchFamily="2" charset="-79"/>
              </a:rPr>
              <a:t>Soumya </a:t>
            </a:r>
            <a:r>
              <a:rPr lang="en-US" dirty="0" err="1">
                <a:latin typeface="Frank Ruhl Libre" panose="00000500000000000000" pitchFamily="2" charset="-79"/>
                <a:cs typeface="Frank Ruhl Libre" panose="00000500000000000000" pitchFamily="2" charset="-79"/>
              </a:rPr>
              <a:t>Nasipuri</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Rahul Roy</a:t>
            </a:r>
          </a:p>
          <a:p>
            <a:r>
              <a:rPr lang="en-US" dirty="0" err="1">
                <a:latin typeface="Frank Ruhl Libre" panose="00000500000000000000" pitchFamily="2" charset="-79"/>
                <a:cs typeface="Frank Ruhl Libre" panose="00000500000000000000" pitchFamily="2" charset="-79"/>
              </a:rPr>
              <a:t>Sharanya</a:t>
            </a:r>
            <a:r>
              <a:rPr lang="en-US" dirty="0">
                <a:latin typeface="Frank Ruhl Libre" panose="00000500000000000000" pitchFamily="2" charset="-79"/>
                <a:cs typeface="Frank Ruhl Libre" panose="00000500000000000000" pitchFamily="2" charset="-79"/>
              </a:rPr>
              <a:t> </a:t>
            </a:r>
            <a:r>
              <a:rPr lang="en-US" dirty="0" err="1">
                <a:latin typeface="Frank Ruhl Libre" panose="00000500000000000000" pitchFamily="2" charset="-79"/>
                <a:cs typeface="Frank Ruhl Libre" panose="00000500000000000000" pitchFamily="2" charset="-79"/>
              </a:rPr>
              <a:t>Saha</a:t>
            </a:r>
            <a:endParaRPr lang="en-US" dirty="0">
              <a:latin typeface="Frank Ruhl Libre" panose="00000500000000000000" pitchFamily="2" charset="-79"/>
              <a:cs typeface="Frank Ruhl Libre" panose="00000500000000000000" pitchFamily="2" charset="-79"/>
            </a:endParaRPr>
          </a:p>
          <a:p>
            <a:r>
              <a:rPr lang="en-US" b="1" dirty="0">
                <a:latin typeface="Frank Ruhl Libre" panose="00000500000000000000" pitchFamily="2" charset="-79"/>
                <a:cs typeface="Frank Ruhl Libre" panose="00000500000000000000" pitchFamily="2" charset="-79"/>
              </a:rPr>
              <a:t>Under the Guidance of</a:t>
            </a:r>
          </a:p>
          <a:p>
            <a:r>
              <a:rPr lang="en-US" dirty="0">
                <a:latin typeface="Frank Ruhl Libre" panose="00000500000000000000" pitchFamily="2" charset="-79"/>
                <a:cs typeface="Frank Ruhl Libre" panose="00000500000000000000" pitchFamily="2" charset="-79"/>
              </a:rPr>
              <a:t>Prof. Jaya Paul</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28344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7F9E-45E4-42E9-A1B4-4FDAE2D811F4}"/>
              </a:ext>
            </a:extLst>
          </p:cNvPr>
          <p:cNvSpPr>
            <a:spLocks noGrp="1"/>
          </p:cNvSpPr>
          <p:nvPr>
            <p:ph type="title"/>
          </p:nvPr>
        </p:nvSpPr>
        <p:spPr/>
        <p:txBody>
          <a:bodyPr/>
          <a:lstStyle/>
          <a:p>
            <a:r>
              <a:rPr lang="en-US" dirty="0">
                <a:latin typeface="Garamond" panose="02020404030301010803" pitchFamily="18" charset="0"/>
              </a:rPr>
              <a:t>Our Contribution to Present Work</a:t>
            </a:r>
            <a:endParaRPr lang="en-IN" dirty="0"/>
          </a:p>
        </p:txBody>
      </p:sp>
      <p:sp>
        <p:nvSpPr>
          <p:cNvPr id="3" name="Content Placeholder 2">
            <a:extLst>
              <a:ext uri="{FF2B5EF4-FFF2-40B4-BE49-F238E27FC236}">
                <a16:creationId xmlns:a16="http://schemas.microsoft.com/office/drawing/2014/main" id="{3EA79CA9-68AB-4609-AE0D-6BC3D39E5268}"/>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Writer verification</a:t>
            </a:r>
          </a:p>
          <a:p>
            <a:r>
              <a:rPr lang="en-US" dirty="0">
                <a:latin typeface="Frank Ruhl Libre" panose="00000500000000000000" pitchFamily="2" charset="-79"/>
                <a:cs typeface="Frank Ruhl Libre" panose="00000500000000000000" pitchFamily="2" charset="-79"/>
              </a:rPr>
              <a:t>Percentage of Similarities with the author</a:t>
            </a:r>
          </a:p>
          <a:p>
            <a:r>
              <a:rPr lang="en-IN" dirty="0">
                <a:latin typeface="Frank Ruhl Libre" panose="00000500000000000000" pitchFamily="2" charset="-79"/>
                <a:cs typeface="Frank Ruhl Libre" panose="00000500000000000000" pitchFamily="2" charset="-79"/>
              </a:rPr>
              <a:t>Unique Dataset with 121 volunteers</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4675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320E-D976-47E4-929C-B3785801B479}"/>
              </a:ext>
            </a:extLst>
          </p:cNvPr>
          <p:cNvSpPr>
            <a:spLocks noGrp="1"/>
          </p:cNvSpPr>
          <p:nvPr>
            <p:ph type="title"/>
          </p:nvPr>
        </p:nvSpPr>
        <p:spPr/>
        <p:txBody>
          <a:bodyPr/>
          <a:lstStyle/>
          <a:p>
            <a:r>
              <a:rPr lang="en-US" dirty="0">
                <a:latin typeface="Garamond" panose="02020404030301010803" pitchFamily="18" charset="0"/>
              </a:rPr>
              <a:t>Collection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DDDF508F-4344-4318-A1AF-BCE8A393EBAF}"/>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121 volunteers</a:t>
            </a:r>
          </a:p>
          <a:p>
            <a:r>
              <a:rPr lang="en-US" dirty="0">
                <a:latin typeface="Frank Ruhl Libre" panose="00000500000000000000" pitchFamily="2" charset="-79"/>
                <a:cs typeface="Frank Ruhl Libre" panose="00000500000000000000" pitchFamily="2" charset="-79"/>
              </a:rPr>
              <a:t>3 Language: English, Hindi, Bangla</a:t>
            </a:r>
          </a:p>
          <a:p>
            <a:r>
              <a:rPr lang="en-US" dirty="0">
                <a:latin typeface="Frank Ruhl Libre" panose="00000500000000000000" pitchFamily="2" charset="-79"/>
                <a:cs typeface="Frank Ruhl Libre" panose="00000500000000000000" pitchFamily="2" charset="-79"/>
              </a:rPr>
              <a:t>Handwritten Passage</a:t>
            </a:r>
          </a:p>
          <a:p>
            <a:r>
              <a:rPr lang="en-US" dirty="0">
                <a:latin typeface="Frank Ruhl Libre" panose="00000500000000000000" pitchFamily="2" charset="-79"/>
                <a:cs typeface="Frank Ruhl Libre" panose="00000500000000000000" pitchFamily="2" charset="-79"/>
              </a:rPr>
              <a:t>Passages scanned into images</a:t>
            </a:r>
          </a:p>
          <a:p>
            <a:r>
              <a:rPr lang="en-US" dirty="0">
                <a:latin typeface="Frank Ruhl Libre" panose="00000500000000000000" pitchFamily="2" charset="-79"/>
                <a:cs typeface="Frank Ruhl Libre" panose="00000500000000000000" pitchFamily="2" charset="-79"/>
              </a:rPr>
              <a:t>Bangla Text only in our project</a:t>
            </a:r>
          </a:p>
          <a:p>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124173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A6F3-109C-4DE0-B86F-5C0467EBD8FD}"/>
              </a:ext>
            </a:extLst>
          </p:cNvPr>
          <p:cNvSpPr>
            <a:spLocks noGrp="1"/>
          </p:cNvSpPr>
          <p:nvPr>
            <p:ph type="title"/>
          </p:nvPr>
        </p:nvSpPr>
        <p:spPr/>
        <p:txBody>
          <a:bodyPr/>
          <a:lstStyle/>
          <a:p>
            <a:r>
              <a:rPr lang="en-US" dirty="0">
                <a:latin typeface="Garamond" panose="02020404030301010803" pitchFamily="18" charset="0"/>
              </a:rPr>
              <a:t>Preparation of Data Set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6EF48B6-9995-458D-AA70-B7B974D14D25}"/>
              </a:ext>
            </a:extLst>
          </p:cNvPr>
          <p:cNvSpPr>
            <a:spLocks noGrp="1"/>
          </p:cNvSpPr>
          <p:nvPr>
            <p:ph idx="1"/>
          </p:nvPr>
        </p:nvSpPr>
        <p:spPr>
          <a:xfrm>
            <a:off x="838200" y="1690688"/>
            <a:ext cx="10515600" cy="4486275"/>
          </a:xfrm>
        </p:spPr>
        <p:txBody>
          <a:bodyPr>
            <a:normAutofit fontScale="92500" lnSpcReduction="20000"/>
          </a:bodyPr>
          <a:lstStyle/>
          <a:p>
            <a:r>
              <a:rPr lang="en-US" dirty="0">
                <a:latin typeface="Frank Ruhl Libre" panose="00000500000000000000" pitchFamily="2" charset="-79"/>
                <a:cs typeface="Frank Ruhl Libre" panose="00000500000000000000" pitchFamily="2" charset="-79"/>
              </a:rPr>
              <a:t>Data Segmented into Word-Sized Images</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Folder </a:t>
            </a:r>
            <a:r>
              <a:rPr lang="en-IN" b="1" dirty="0">
                <a:latin typeface="Frank Ruhl Libre" panose="00000500000000000000" pitchFamily="2" charset="-79"/>
                <a:cs typeface="Frank Ruhl Libre" panose="00000500000000000000" pitchFamily="2" charset="-79"/>
              </a:rPr>
              <a:t>Organisation</a:t>
            </a:r>
          </a:p>
          <a:p>
            <a:pPr marL="0" indent="0">
              <a:buNone/>
            </a:pPr>
            <a:endParaRPr lang="en-US" b="1"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Each Dataset has 20 Folders</a:t>
            </a:r>
          </a:p>
          <a:p>
            <a:r>
              <a:rPr lang="en-US" dirty="0">
                <a:latin typeface="Frank Ruhl Libre" panose="00000500000000000000" pitchFamily="2" charset="-79"/>
                <a:cs typeface="Frank Ruhl Libre" panose="00000500000000000000" pitchFamily="2" charset="-79"/>
              </a:rPr>
              <a:t>Every Folder has Data for 2 Authors</a:t>
            </a:r>
          </a:p>
          <a:p>
            <a:r>
              <a:rPr lang="en-US" dirty="0">
                <a:latin typeface="Frank Ruhl Libre" panose="00000500000000000000" pitchFamily="2" charset="-79"/>
                <a:cs typeface="Frank Ruhl Libre" panose="00000500000000000000" pitchFamily="2" charset="-79"/>
              </a:rPr>
              <a:t>5 Sets of Data for Each Author Pair</a:t>
            </a:r>
          </a:p>
          <a:p>
            <a:r>
              <a:rPr lang="en-US" dirty="0">
                <a:latin typeface="Frank Ruhl Libre" panose="00000500000000000000" pitchFamily="2" charset="-79"/>
                <a:cs typeface="Frank Ruhl Libre" panose="00000500000000000000" pitchFamily="2" charset="-79"/>
              </a:rPr>
              <a:t>3 Training Sets and 2 Testing Sets</a:t>
            </a:r>
          </a:p>
          <a:p>
            <a:r>
              <a:rPr lang="en-US" dirty="0">
                <a:latin typeface="Frank Ruhl Libre" panose="00000500000000000000" pitchFamily="2" charset="-79"/>
                <a:cs typeface="Frank Ruhl Libre" panose="00000500000000000000" pitchFamily="2" charset="-79"/>
              </a:rPr>
              <a:t>Tag Image File Format</a:t>
            </a:r>
          </a:p>
          <a:p>
            <a:r>
              <a:rPr lang="en-US" dirty="0">
                <a:latin typeface="Frank Ruhl Libre" panose="00000500000000000000" pitchFamily="2" charset="-79"/>
                <a:cs typeface="Frank Ruhl Libre" panose="00000500000000000000" pitchFamily="2" charset="-79"/>
              </a:rPr>
              <a:t>Format: &lt;Author Code&gt;_&lt;Set Number&gt;_&lt;Image Number&gt;</a:t>
            </a:r>
          </a:p>
          <a:p>
            <a:r>
              <a:rPr lang="en-US" dirty="0">
                <a:latin typeface="Frank Ruhl Libre" panose="00000500000000000000" pitchFamily="2" charset="-79"/>
                <a:cs typeface="Frank Ruhl Libre" panose="00000500000000000000" pitchFamily="2" charset="-79"/>
              </a:rPr>
              <a:t>5 Data Sets in Total</a:t>
            </a: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983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E74A-8FBA-48C4-A822-E3ADE557B88C}"/>
              </a:ext>
            </a:extLst>
          </p:cNvPr>
          <p:cNvSpPr>
            <a:spLocks noGrp="1"/>
          </p:cNvSpPr>
          <p:nvPr>
            <p:ph type="title"/>
          </p:nvPr>
        </p:nvSpPr>
        <p:spPr/>
        <p:txBody>
          <a:bodyPr/>
          <a:lstStyle/>
          <a:p>
            <a:r>
              <a:rPr lang="en-US" dirty="0">
                <a:latin typeface="Garamond" panose="02020404030301010803" pitchFamily="18" charset="0"/>
              </a:rPr>
              <a:t>About VGG16 Model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6EA92CA0-D082-4220-A25D-35242FF375F5}"/>
              </a:ext>
            </a:extLst>
          </p:cNvPr>
          <p:cNvSpPr>
            <a:spLocks noGrp="1"/>
          </p:cNvSpPr>
          <p:nvPr>
            <p:ph idx="1"/>
          </p:nvPr>
        </p:nvSpPr>
        <p:spPr>
          <a:xfrm>
            <a:off x="838200" y="1825625"/>
            <a:ext cx="10337800" cy="4351338"/>
          </a:xfrm>
        </p:spPr>
        <p:txBody>
          <a:bodyPr/>
          <a:lstStyle/>
          <a:p>
            <a:r>
              <a:rPr lang="en-US" dirty="0">
                <a:latin typeface="Frank Ruhl Libre" panose="00000500000000000000" pitchFamily="2" charset="-79"/>
                <a:cs typeface="Frank Ruhl Libre" panose="00000500000000000000" pitchFamily="2" charset="-79"/>
              </a:rPr>
              <a:t>Proposed by </a:t>
            </a:r>
            <a:r>
              <a:rPr lang="en-US" dirty="0" err="1">
                <a:latin typeface="Frank Ruhl Libre" panose="00000500000000000000" pitchFamily="2" charset="-79"/>
                <a:cs typeface="Frank Ruhl Libre" panose="00000500000000000000" pitchFamily="2" charset="-79"/>
              </a:rPr>
              <a:t>Simonyan</a:t>
            </a:r>
            <a:r>
              <a:rPr lang="en-US" dirty="0">
                <a:latin typeface="Frank Ruhl Libre" panose="00000500000000000000" pitchFamily="2" charset="-79"/>
                <a:cs typeface="Frank Ruhl Libre" panose="00000500000000000000" pitchFamily="2" charset="-79"/>
              </a:rPr>
              <a:t> and Zisserman in 2014</a:t>
            </a:r>
          </a:p>
          <a:p>
            <a:r>
              <a:rPr lang="en-US" dirty="0">
                <a:latin typeface="Frank Ruhl Libre" panose="00000500000000000000" pitchFamily="2" charset="-79"/>
                <a:cs typeface="Frank Ruhl Libre" panose="00000500000000000000" pitchFamily="2" charset="-79"/>
              </a:rPr>
              <a:t>92.7% accuracy with the ImageNet Database</a:t>
            </a:r>
          </a:p>
          <a:p>
            <a:r>
              <a:rPr lang="en-US" dirty="0">
                <a:latin typeface="Frank Ruhl Libre" panose="00000500000000000000" pitchFamily="2" charset="-79"/>
                <a:cs typeface="Frank Ruhl Libre" panose="00000500000000000000" pitchFamily="2" charset="-79"/>
              </a:rPr>
              <a:t>1</a:t>
            </a:r>
            <a:r>
              <a:rPr lang="en-US" baseline="30000" dirty="0">
                <a:latin typeface="Frank Ruhl Libre" panose="00000500000000000000" pitchFamily="2" charset="-79"/>
                <a:cs typeface="Frank Ruhl Libre" panose="00000500000000000000" pitchFamily="2" charset="-79"/>
              </a:rPr>
              <a:t>st</a:t>
            </a:r>
            <a:r>
              <a:rPr lang="en-US" dirty="0">
                <a:latin typeface="Frank Ruhl Libre" panose="00000500000000000000" pitchFamily="2" charset="-79"/>
                <a:cs typeface="Frank Ruhl Libre" panose="00000500000000000000" pitchFamily="2" charset="-79"/>
              </a:rPr>
              <a:t> and 2</a:t>
            </a:r>
            <a:r>
              <a:rPr lang="en-US" baseline="30000" dirty="0">
                <a:latin typeface="Frank Ruhl Libre" panose="00000500000000000000" pitchFamily="2" charset="-79"/>
                <a:cs typeface="Frank Ruhl Libre" panose="00000500000000000000" pitchFamily="2" charset="-79"/>
              </a:rPr>
              <a:t>nd</a:t>
            </a:r>
            <a:r>
              <a:rPr lang="en-US" dirty="0">
                <a:latin typeface="Frank Ruhl Libre" panose="00000500000000000000" pitchFamily="2" charset="-79"/>
                <a:cs typeface="Frank Ruhl Libre" panose="00000500000000000000" pitchFamily="2" charset="-79"/>
              </a:rPr>
              <a:t> place in ILSVRC 2014</a:t>
            </a:r>
          </a:p>
          <a:p>
            <a:r>
              <a:rPr lang="en-US" dirty="0">
                <a:latin typeface="Frank Ruhl Libre" panose="00000500000000000000" pitchFamily="2" charset="-79"/>
                <a:cs typeface="Frank Ruhl Libre" panose="00000500000000000000" pitchFamily="2" charset="-79"/>
              </a:rPr>
              <a:t>VGG = Visual Geometry Group </a:t>
            </a:r>
            <a:endParaRPr lang="en-IN" dirty="0">
              <a:latin typeface="Frank Ruhl Libre" panose="00000500000000000000" pitchFamily="2" charset="-79"/>
              <a:cs typeface="Frank Ruhl Libre" panose="00000500000000000000" pitchFamily="2" charset="-79"/>
            </a:endParaRPr>
          </a:p>
          <a:p>
            <a:r>
              <a:rPr lang="en-IN" dirty="0">
                <a:latin typeface="Frank Ruhl Libre" panose="00000500000000000000" pitchFamily="2" charset="-79"/>
                <a:cs typeface="Frank Ruhl Libre" panose="00000500000000000000" pitchFamily="2" charset="-79"/>
              </a:rPr>
              <a:t>16 Neural Network Layers </a:t>
            </a:r>
          </a:p>
          <a:p>
            <a:pPr lvl="1"/>
            <a:r>
              <a:rPr lang="en-IN" dirty="0">
                <a:latin typeface="Frank Ruhl Libre" panose="00000500000000000000" pitchFamily="2" charset="-79"/>
                <a:cs typeface="Frank Ruhl Libre" panose="00000500000000000000" pitchFamily="2" charset="-79"/>
              </a:rPr>
              <a:t>13 Convolutional Networks</a:t>
            </a:r>
          </a:p>
          <a:p>
            <a:pPr lvl="1"/>
            <a:r>
              <a:rPr lang="en-IN" dirty="0">
                <a:latin typeface="Frank Ruhl Libre" panose="00000500000000000000" pitchFamily="2" charset="-79"/>
                <a:cs typeface="Frank Ruhl Libre" panose="00000500000000000000" pitchFamily="2" charset="-79"/>
              </a:rPr>
              <a:t>3 Dense Networks</a:t>
            </a:r>
          </a:p>
          <a:p>
            <a:r>
              <a:rPr lang="en-IN" dirty="0">
                <a:latin typeface="Frank Ruhl Libre" panose="00000500000000000000" pitchFamily="2" charset="-79"/>
                <a:cs typeface="Frank Ruhl Libre" panose="00000500000000000000" pitchFamily="2" charset="-79"/>
              </a:rPr>
              <a:t>Takes 224 x 224 pixel Images with RGB as an Input</a:t>
            </a:r>
          </a:p>
        </p:txBody>
      </p:sp>
    </p:spTree>
    <p:extLst>
      <p:ext uri="{BB962C8B-B14F-4D97-AF65-F5344CB8AC3E}">
        <p14:creationId xmlns:p14="http://schemas.microsoft.com/office/powerpoint/2010/main" val="314873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50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50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50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50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804F-D373-469B-BF0E-330FEF49775D}"/>
              </a:ext>
            </a:extLst>
          </p:cNvPr>
          <p:cNvSpPr>
            <a:spLocks noGrp="1"/>
          </p:cNvSpPr>
          <p:nvPr>
            <p:ph type="title"/>
          </p:nvPr>
        </p:nvSpPr>
        <p:spPr/>
        <p:txBody>
          <a:bodyPr/>
          <a:lstStyle/>
          <a:p>
            <a:r>
              <a:rPr lang="en-US" dirty="0">
                <a:latin typeface="Garamond" panose="02020404030301010803" pitchFamily="18" charset="0"/>
              </a:rPr>
              <a:t>Challenges of VGG16</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8258DF25-4811-4199-84D3-FE57EA47BE57}"/>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Slow to Train</a:t>
            </a:r>
          </a:p>
          <a:p>
            <a:r>
              <a:rPr lang="en-US" dirty="0">
                <a:latin typeface="Frank Ruhl Libre" panose="00000500000000000000" pitchFamily="2" charset="-79"/>
                <a:cs typeface="Frank Ruhl Libre" panose="00000500000000000000" pitchFamily="2" charset="-79"/>
              </a:rPr>
              <a:t>Huge Weights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81712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A40E-D0D7-4759-8855-FADCCCD95B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pic>
        <p:nvPicPr>
          <p:cNvPr id="1026" name="Picture 2" descr="vgg16">
            <a:extLst>
              <a:ext uri="{FF2B5EF4-FFF2-40B4-BE49-F238E27FC236}">
                <a16:creationId xmlns:a16="http://schemas.microsoft.com/office/drawing/2014/main" id="{D0B9762A-1318-40FE-A2A3-0CDFED3799F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3866" y="1825625"/>
            <a:ext cx="772426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2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CD71-1A3F-4744-BCDD-532A7F7A12C4}"/>
              </a:ext>
            </a:extLst>
          </p:cNvPr>
          <p:cNvSpPr>
            <a:spLocks noGrp="1"/>
          </p:cNvSpPr>
          <p:nvPr>
            <p:ph type="title"/>
          </p:nvPr>
        </p:nvSpPr>
        <p:spPr/>
        <p:txBody>
          <a:bodyPr/>
          <a:lstStyle/>
          <a:p>
            <a:r>
              <a:rPr lang="en-IN" dirty="0">
                <a:latin typeface="Garamond" panose="02020404030301010803" pitchFamily="18" charset="0"/>
              </a:rPr>
              <a:t>Architecture of VGG16 Model</a:t>
            </a:r>
            <a:endParaRPr lang="en-IN" dirty="0"/>
          </a:p>
        </p:txBody>
      </p:sp>
      <p:graphicFrame>
        <p:nvGraphicFramePr>
          <p:cNvPr id="4" name="Content Placeholder 3">
            <a:extLst>
              <a:ext uri="{FF2B5EF4-FFF2-40B4-BE49-F238E27FC236}">
                <a16:creationId xmlns:a16="http://schemas.microsoft.com/office/drawing/2014/main" id="{BFB5D6B5-5C3C-4C69-9181-153A71042983}"/>
              </a:ext>
            </a:extLst>
          </p:cNvPr>
          <p:cNvGraphicFramePr>
            <a:graphicFrameLocks noGrp="1"/>
          </p:cNvGraphicFramePr>
          <p:nvPr>
            <p:ph idx="1"/>
            <p:extLst>
              <p:ext uri="{D42A27DB-BD31-4B8C-83A1-F6EECF244321}">
                <p14:modId xmlns:p14="http://schemas.microsoft.com/office/powerpoint/2010/main" val="23905182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44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dgm id="{AD097C9D-2F06-49DD-A602-E805C5F82F9A}"/>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A90B5234-9E99-4CF9-B3DE-EECB06B1CB86}"/>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graphicEl>
                                              <a:dgm id="{49F7626A-BFFE-4DF6-99F2-5D5FD64550D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773C2485-C07B-4416-945B-E0AC8917480F}"/>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02CECB3B-8336-4FE6-B4CE-C312AAD0F5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AD8B0F8D-AAE5-4F60-A41D-93EC1E6ABB5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graphicEl>
                                              <a:dgm id="{CD4E6B0E-CFDA-4812-A9AF-D4830B79426A}"/>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graphicEl>
                                              <a:dgm id="{625ED39A-34F2-4EEA-9FCA-73AB69E87EBE}"/>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34B7AA53-A65D-427C-AF67-E094BBB0A8A8}"/>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E7CDB7BA-C1AA-4C9F-8313-4DFD5ED0304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C4B7-5A8D-4F09-91BF-BC61DC7733A9}"/>
              </a:ext>
            </a:extLst>
          </p:cNvPr>
          <p:cNvSpPr>
            <a:spLocks noGrp="1"/>
          </p:cNvSpPr>
          <p:nvPr>
            <p:ph type="title"/>
          </p:nvPr>
        </p:nvSpPr>
        <p:spPr/>
        <p:txBody>
          <a:bodyPr/>
          <a:lstStyle/>
          <a:p>
            <a:r>
              <a:rPr lang="en-US" dirty="0">
                <a:latin typeface="Garamond" panose="02020404030301010803" pitchFamily="18" charset="0"/>
              </a:rPr>
              <a:t>Feature Extraction</a:t>
            </a:r>
            <a:endParaRPr lang="en-IN" dirty="0">
              <a:latin typeface="Garamond" panose="02020404030301010803" pitchFamily="18" charset="0"/>
            </a:endParaRPr>
          </a:p>
        </p:txBody>
      </p:sp>
      <p:graphicFrame>
        <p:nvGraphicFramePr>
          <p:cNvPr id="7" name="Content Placeholder 3">
            <a:extLst>
              <a:ext uri="{FF2B5EF4-FFF2-40B4-BE49-F238E27FC236}">
                <a16:creationId xmlns:a16="http://schemas.microsoft.com/office/drawing/2014/main" id="{C7771313-0677-4C3A-AE9C-FE521CCB0CF9}"/>
              </a:ext>
            </a:extLst>
          </p:cNvPr>
          <p:cNvGraphicFramePr>
            <a:graphicFrameLocks noGrp="1"/>
          </p:cNvGraphicFramePr>
          <p:nvPr>
            <p:ph idx="1"/>
            <p:extLst>
              <p:ext uri="{D42A27DB-BD31-4B8C-83A1-F6EECF244321}">
                <p14:modId xmlns:p14="http://schemas.microsoft.com/office/powerpoint/2010/main" val="9881922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Rounded Corners 9">
            <a:extLst>
              <a:ext uri="{FF2B5EF4-FFF2-40B4-BE49-F238E27FC236}">
                <a16:creationId xmlns:a16="http://schemas.microsoft.com/office/drawing/2014/main" id="{1A67521B-64CB-48B3-8BE6-4266D7A00D42}"/>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3A05D9E-0FEE-48F3-AAE1-3875A3A66803}"/>
              </a:ext>
            </a:extLst>
          </p:cNvPr>
          <p:cNvSpPr/>
          <p:nvPr/>
        </p:nvSpPr>
        <p:spPr>
          <a:xfrm>
            <a:off x="10234200" y="3130094"/>
            <a:ext cx="1119600" cy="1742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latin typeface="Frank Ruhl Libre" panose="00000500000000000000" pitchFamily="2" charset="-79"/>
                <a:cs typeface="Frank Ruhl Libre" panose="00000500000000000000" pitchFamily="2" charset="-79"/>
              </a:rPr>
              <a:t>Output:</a:t>
            </a:r>
          </a:p>
          <a:p>
            <a:pPr algn="ctr"/>
            <a:r>
              <a:rPr lang="en-US" sz="1200" b="1" dirty="0">
                <a:latin typeface="Frank Ruhl Libre" panose="00000500000000000000" pitchFamily="2" charset="-79"/>
                <a:cs typeface="Frank Ruhl Libre" panose="00000500000000000000" pitchFamily="2" charset="-79"/>
              </a:rPr>
              <a:t>Feature Matrix</a:t>
            </a:r>
            <a:endParaRPr lang="en-IN" sz="1200" b="1" dirty="0">
              <a:latin typeface="Frank Ruhl Libre" panose="00000500000000000000" pitchFamily="2" charset="-79"/>
              <a:cs typeface="Frank Ruhl Libre" panose="00000500000000000000" pitchFamily="2" charset="-79"/>
            </a:endParaRPr>
          </a:p>
        </p:txBody>
      </p:sp>
      <p:sp>
        <p:nvSpPr>
          <p:cNvPr id="5" name="Rectangle: Rounded Corners 4">
            <a:extLst>
              <a:ext uri="{FF2B5EF4-FFF2-40B4-BE49-F238E27FC236}">
                <a16:creationId xmlns:a16="http://schemas.microsoft.com/office/drawing/2014/main" id="{18E8EED0-2883-4CC1-801D-D11CDB17F6D1}"/>
              </a:ext>
            </a:extLst>
          </p:cNvPr>
          <p:cNvSpPr/>
          <p:nvPr/>
        </p:nvSpPr>
        <p:spPr>
          <a:xfrm>
            <a:off x="2023840" y="3130094"/>
            <a:ext cx="1119600" cy="1742400"/>
          </a:xfrm>
          <a:prstGeom prst="roundRect">
            <a:avLst/>
          </a:prstGeom>
          <a:solidFill>
            <a:schemeClr val="bg2"/>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latin typeface="Frank Ruhl Libre" panose="00000500000000000000" pitchFamily="2" charset="-79"/>
                <a:cs typeface="Frank Ruhl Libre" panose="00000500000000000000" pitchFamily="2" charset="-79"/>
              </a:rPr>
              <a:t>Image Preprocessing</a:t>
            </a:r>
            <a:endParaRPr lang="en-IN" sz="1200" dirty="0">
              <a:solidFill>
                <a:schemeClr val="tx1"/>
              </a:solidFill>
              <a:latin typeface="Frank Ruhl Libre" panose="00000500000000000000" pitchFamily="2" charset="-79"/>
              <a:cs typeface="Frank Ruhl Libre" panose="00000500000000000000" pitchFamily="2" charset="-79"/>
            </a:endParaRPr>
          </a:p>
        </p:txBody>
      </p:sp>
      <p:sp>
        <p:nvSpPr>
          <p:cNvPr id="6" name="Rectangle: Rounded Corners 5">
            <a:extLst>
              <a:ext uri="{FF2B5EF4-FFF2-40B4-BE49-F238E27FC236}">
                <a16:creationId xmlns:a16="http://schemas.microsoft.com/office/drawing/2014/main" id="{B0154475-49F6-4E35-BE38-2E142F85D112}"/>
              </a:ext>
            </a:extLst>
          </p:cNvPr>
          <p:cNvSpPr/>
          <p:nvPr/>
        </p:nvSpPr>
        <p:spPr>
          <a:xfrm>
            <a:off x="838200" y="3130094"/>
            <a:ext cx="1119600" cy="17424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Frank Ruhl Libre" panose="00000500000000000000" pitchFamily="2" charset="-79"/>
                <a:cs typeface="Frank Ruhl Libre" panose="00000500000000000000" pitchFamily="2" charset="-79"/>
              </a:rPr>
              <a:t>Input:</a:t>
            </a:r>
          </a:p>
          <a:p>
            <a:pPr algn="ctr"/>
            <a:r>
              <a:rPr lang="en-US" sz="1200" b="1" dirty="0">
                <a:solidFill>
                  <a:schemeClr val="tx1"/>
                </a:solidFill>
                <a:latin typeface="Frank Ruhl Libre" panose="00000500000000000000" pitchFamily="2" charset="-79"/>
                <a:cs typeface="Frank Ruhl Libre" panose="00000500000000000000" pitchFamily="2" charset="-79"/>
              </a:rPr>
              <a:t>RAW TIFF Images</a:t>
            </a:r>
            <a:endParaRPr lang="en-IN" sz="1200" b="1" dirty="0">
              <a:solidFill>
                <a:schemeClr val="tx1"/>
              </a:solidFill>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0589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
                                            <p:graphicEl>
                                              <a:dgm id="{34B7AA53-A65D-427C-AF67-E094BBB0A8A8}"/>
                                            </p:graphicEl>
                                          </p:spTgt>
                                        </p:tgtEl>
                                      </p:cBhvr>
                                    </p:animEffect>
                                    <p:animScale>
                                      <p:cBhvr>
                                        <p:cTn id="7" dur="250" autoRev="1" fill="hold"/>
                                        <p:tgtEl>
                                          <p:spTgt spid="7">
                                            <p:graphicEl>
                                              <a:dgm id="{34B7AA53-A65D-427C-AF67-E094BBB0A8A8}"/>
                                            </p:graphicEl>
                                          </p:spTgt>
                                        </p:tgtEl>
                                      </p:cBhvr>
                                      <p:by x="105000" y="105000"/>
                                    </p:animScale>
                                  </p:childTnLst>
                                </p:cTn>
                              </p:par>
                              <p:par>
                                <p:cTn id="8" presetID="26" presetClass="emph" presetSubtype="0" fill="hold" grpId="5" nodeType="withEffect">
                                  <p:stCondLst>
                                    <p:cond delay="0"/>
                                  </p:stCondLst>
                                  <p:childTnLst>
                                    <p:animEffect transition="out" filter="fade">
                                      <p:cBhvr>
                                        <p:cTn id="9" dur="500" tmFilter="0, 0; .2, .5; .8, .5; 1, 0"/>
                                        <p:tgtEl>
                                          <p:spTgt spid="7">
                                            <p:graphicEl>
                                              <a:dgm id="{E7CDB7BA-C1AA-4C9F-8313-4DFD5ED03041}"/>
                                            </p:graphicEl>
                                          </p:spTgt>
                                        </p:tgtEl>
                                      </p:cBhvr>
                                    </p:animEffect>
                                    <p:animScale>
                                      <p:cBhvr>
                                        <p:cTn id="10" dur="250" autoRev="1" fill="hold"/>
                                        <p:tgtEl>
                                          <p:spTgt spid="7">
                                            <p:graphicEl>
                                              <a:dgm id="{E7CDB7BA-C1AA-4C9F-8313-4DFD5ED03041}"/>
                                            </p:graphicEl>
                                          </p:spTgt>
                                        </p:tgtEl>
                                      </p:cBhvr>
                                      <p:by x="105000" y="105000"/>
                                    </p:animScale>
                                  </p:childTnLst>
                                </p:cTn>
                              </p:par>
                            </p:childTnLst>
                          </p:cTn>
                        </p:par>
                        <p:par>
                          <p:cTn id="11" fill="hold">
                            <p:stCondLst>
                              <p:cond delay="500"/>
                            </p:stCondLst>
                            <p:childTnLst>
                              <p:par>
                                <p:cTn id="12" presetID="26" presetClass="emph" presetSubtype="0" fill="hold" grpId="2" nodeType="afterEffect">
                                  <p:stCondLst>
                                    <p:cond delay="0"/>
                                  </p:stCondLst>
                                  <p:childTnLst>
                                    <p:animEffect transition="out" filter="fade">
                                      <p:cBhvr>
                                        <p:cTn id="13" dur="500" tmFilter="0, 0; .2, .5; .8, .5; 1, 0"/>
                                        <p:tgtEl>
                                          <p:spTgt spid="7">
                                            <p:graphicEl>
                                              <a:dgm id="{34B7AA53-A65D-427C-AF67-E094BBB0A8A8}"/>
                                            </p:graphicEl>
                                          </p:spTgt>
                                        </p:tgtEl>
                                      </p:cBhvr>
                                    </p:animEffect>
                                    <p:animScale>
                                      <p:cBhvr>
                                        <p:cTn id="14" dur="250" autoRev="1" fill="hold"/>
                                        <p:tgtEl>
                                          <p:spTgt spid="7">
                                            <p:graphicEl>
                                              <a:dgm id="{34B7AA53-A65D-427C-AF67-E094BBB0A8A8}"/>
                                            </p:graphicEl>
                                          </p:spTgt>
                                        </p:tgtEl>
                                      </p:cBhvr>
                                      <p:by x="105000" y="105000"/>
                                    </p:animScale>
                                  </p:childTnLst>
                                </p:cTn>
                              </p:par>
                              <p:par>
                                <p:cTn id="15" presetID="26" presetClass="emph" presetSubtype="0" fill="hold" grpId="2" nodeType="withEffect">
                                  <p:stCondLst>
                                    <p:cond delay="0"/>
                                  </p:stCondLst>
                                  <p:childTnLst>
                                    <p:animEffect transition="out" filter="fade">
                                      <p:cBhvr>
                                        <p:cTn id="16" dur="500" tmFilter="0, 0; .2, .5; .8, .5; 1, 0"/>
                                        <p:tgtEl>
                                          <p:spTgt spid="7">
                                            <p:graphicEl>
                                              <a:dgm id="{E7CDB7BA-C1AA-4C9F-8313-4DFD5ED03041}"/>
                                            </p:graphicEl>
                                          </p:spTgt>
                                        </p:tgtEl>
                                      </p:cBhvr>
                                    </p:animEffect>
                                    <p:animScale>
                                      <p:cBhvr>
                                        <p:cTn id="17" dur="250" autoRev="1" fill="hold"/>
                                        <p:tgtEl>
                                          <p:spTgt spid="7">
                                            <p:graphicEl>
                                              <a:dgm id="{E7CDB7BA-C1AA-4C9F-8313-4DFD5ED03041}"/>
                                            </p:graphicEl>
                                          </p:spTgt>
                                        </p:tgtEl>
                                      </p:cBhvr>
                                      <p:by x="105000" y="105000"/>
                                    </p:animScale>
                                  </p:childTnLst>
                                </p:cTn>
                              </p:par>
                            </p:childTnLst>
                          </p:cTn>
                        </p:par>
                        <p:par>
                          <p:cTn id="18" fill="hold">
                            <p:stCondLst>
                              <p:cond delay="1000"/>
                            </p:stCondLst>
                            <p:childTnLst>
                              <p:par>
                                <p:cTn id="19" presetID="26" presetClass="emph" presetSubtype="0" fill="hold" grpId="6" nodeType="afterEffect">
                                  <p:stCondLst>
                                    <p:cond delay="0"/>
                                  </p:stCondLst>
                                  <p:childTnLst>
                                    <p:animEffect transition="out" filter="fade">
                                      <p:cBhvr>
                                        <p:cTn id="20" dur="500" tmFilter="0, 0; .2, .5; .8, .5; 1, 0"/>
                                        <p:tgtEl>
                                          <p:spTgt spid="7">
                                            <p:graphicEl>
                                              <a:dgm id="{34B7AA53-A65D-427C-AF67-E094BBB0A8A8}"/>
                                            </p:graphicEl>
                                          </p:spTgt>
                                        </p:tgtEl>
                                      </p:cBhvr>
                                    </p:animEffect>
                                    <p:animScale>
                                      <p:cBhvr>
                                        <p:cTn id="21" dur="250" autoRev="1" fill="hold"/>
                                        <p:tgtEl>
                                          <p:spTgt spid="7">
                                            <p:graphicEl>
                                              <a:dgm id="{34B7AA53-A65D-427C-AF67-E094BBB0A8A8}"/>
                                            </p:graphicEl>
                                          </p:spTgt>
                                        </p:tgtEl>
                                      </p:cBhvr>
                                      <p:by x="105000" y="105000"/>
                                    </p:animScale>
                                  </p:childTnLst>
                                </p:cTn>
                              </p:par>
                              <p:par>
                                <p:cTn id="22" presetID="26" presetClass="emph" presetSubtype="0" fill="hold" grpId="6" nodeType="withEffect">
                                  <p:stCondLst>
                                    <p:cond delay="0"/>
                                  </p:stCondLst>
                                  <p:childTnLst>
                                    <p:animEffect transition="out" filter="fade">
                                      <p:cBhvr>
                                        <p:cTn id="23" dur="500" tmFilter="0, 0; .2, .5; .8, .5; 1, 0"/>
                                        <p:tgtEl>
                                          <p:spTgt spid="7">
                                            <p:graphicEl>
                                              <a:dgm id="{E7CDB7BA-C1AA-4C9F-8313-4DFD5ED03041}"/>
                                            </p:graphicEl>
                                          </p:spTgt>
                                        </p:tgtEl>
                                      </p:cBhvr>
                                    </p:animEffect>
                                    <p:animScale>
                                      <p:cBhvr>
                                        <p:cTn id="24" dur="250" autoRev="1" fill="hold"/>
                                        <p:tgtEl>
                                          <p:spTgt spid="7">
                                            <p:graphicEl>
                                              <a:dgm id="{E7CDB7BA-C1AA-4C9F-8313-4DFD5ED03041}"/>
                                            </p:graphic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7">
                                            <p:graphicEl>
                                              <a:dgm id="{34B7AA53-A65D-427C-AF67-E094BBB0A8A8}"/>
                                            </p:graphic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7">
                                            <p:graphicEl>
                                              <a:dgm id="{E7CDB7BA-C1AA-4C9F-8313-4DFD5ED03041}"/>
                                            </p:graphicEl>
                                          </p:spTgt>
                                        </p:tgtEl>
                                        <p:attrNameLst>
                                          <p:attrName>style.visibility</p:attrName>
                                        </p:attrNameLst>
                                      </p:cBhvr>
                                      <p:to>
                                        <p:strVal val="hidden"/>
                                      </p:to>
                                    </p:set>
                                  </p:childTnLst>
                                </p:cTn>
                              </p:par>
                              <p:par>
                                <p:cTn id="31" presetID="1" presetClass="exit" presetSubtype="0" fill="hold" grpId="7" nodeType="withEffect">
                                  <p:stCondLst>
                                    <p:cond delay="0"/>
                                  </p:stCondLst>
                                  <p:childTnLst>
                                    <p:set>
                                      <p:cBhvr>
                                        <p:cTn id="32" dur="1" fill="hold">
                                          <p:stCondLst>
                                            <p:cond delay="0"/>
                                          </p:stCondLst>
                                        </p:cTn>
                                        <p:tgtEl>
                                          <p:spTgt spid="7">
                                            <p:graphicEl>
                                              <a:dgm id="{49F7626A-BFFE-4DF6-99F2-5D5FD64550D2}"/>
                                            </p:graphicEl>
                                          </p:spTgt>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 -3.33333E-6 L 0.19245 -0.00185 " pathEditMode="relative" rAng="0" ptsTypes="AA">
                                      <p:cBhvr>
                                        <p:cTn id="38" dur="500" fill="hold"/>
                                        <p:tgtEl>
                                          <p:spTgt spid="7">
                                            <p:graphicEl>
                                              <a:dgm id="{A90B5234-9E99-4CF9-B3DE-EECB06B1CB86}"/>
                                            </p:graphicEl>
                                          </p:spTgt>
                                        </p:tgtEl>
                                        <p:attrNameLst>
                                          <p:attrName>ppt_x</p:attrName>
                                          <p:attrName>ppt_y</p:attrName>
                                        </p:attrNameLst>
                                      </p:cBhvr>
                                      <p:rCtr x="9622" y="-93"/>
                                    </p:animMotion>
                                  </p:childTnLst>
                                </p:cTn>
                              </p:par>
                              <p:par>
                                <p:cTn id="39" presetID="42" presetClass="path" presetSubtype="0" accel="50000" decel="50000" fill="hold" grpId="8" nodeType="withEffect">
                                  <p:stCondLst>
                                    <p:cond delay="0"/>
                                  </p:stCondLst>
                                  <p:childTnLst>
                                    <p:animMotion origin="layout" path="M 0 -3.33333E-6 L 0.19336 -0.00046 " pathEditMode="relative" rAng="0" ptsTypes="AA">
                                      <p:cBhvr>
                                        <p:cTn id="40" dur="500" fill="hold"/>
                                        <p:tgtEl>
                                          <p:spTgt spid="7">
                                            <p:graphicEl>
                                              <a:dgm id="{49F7626A-BFFE-4DF6-99F2-5D5FD64550D2}"/>
                                            </p:graphicEl>
                                          </p:spTgt>
                                        </p:tgtEl>
                                        <p:attrNameLst>
                                          <p:attrName>ppt_x</p:attrName>
                                          <p:attrName>ppt_y</p:attrName>
                                        </p:attrNameLst>
                                      </p:cBhvr>
                                      <p:rCtr x="9661" y="-23"/>
                                    </p:animMotion>
                                  </p:childTnLst>
                                </p:cTn>
                              </p:par>
                              <p:par>
                                <p:cTn id="41" presetID="42" presetClass="path" presetSubtype="0" accel="50000" decel="50000" fill="hold" grpId="8" nodeType="withEffect">
                                  <p:stCondLst>
                                    <p:cond delay="0"/>
                                  </p:stCondLst>
                                  <p:childTnLst>
                                    <p:animMotion origin="layout" path="M 0 -3.33333E-6 L 0.19245 -0.00046 " pathEditMode="relative" rAng="0" ptsTypes="AA">
                                      <p:cBhvr>
                                        <p:cTn id="42" dur="500" fill="hold"/>
                                        <p:tgtEl>
                                          <p:spTgt spid="7">
                                            <p:graphicEl>
                                              <a:dgm id="{773C2485-C07B-4416-945B-E0AC8917480F}"/>
                                            </p:graphicEl>
                                          </p:spTgt>
                                        </p:tgtEl>
                                        <p:attrNameLst>
                                          <p:attrName>ppt_x</p:attrName>
                                          <p:attrName>ppt_y</p:attrName>
                                        </p:attrNameLst>
                                      </p:cBhvr>
                                      <p:rCtr x="9622" y="-23"/>
                                    </p:animMotion>
                                  </p:childTnLst>
                                </p:cTn>
                              </p:par>
                              <p:par>
                                <p:cTn id="43" presetID="42" presetClass="path" presetSubtype="0" accel="50000" decel="50000" fill="hold" grpId="8" nodeType="withEffect">
                                  <p:stCondLst>
                                    <p:cond delay="0"/>
                                  </p:stCondLst>
                                  <p:childTnLst>
                                    <p:animMotion origin="layout" path="M 0 -3.33333E-6 L 0.19336 -0.00046 " pathEditMode="relative" rAng="0" ptsTypes="AA">
                                      <p:cBhvr>
                                        <p:cTn id="44" dur="500" fill="hold"/>
                                        <p:tgtEl>
                                          <p:spTgt spid="7">
                                            <p:graphicEl>
                                              <a:dgm id="{02CECB3B-8336-4FE6-B4CE-C312AAD0F583}"/>
                                            </p:graphicEl>
                                          </p:spTgt>
                                        </p:tgtEl>
                                        <p:attrNameLst>
                                          <p:attrName>ppt_x</p:attrName>
                                          <p:attrName>ppt_y</p:attrName>
                                        </p:attrNameLst>
                                      </p:cBhvr>
                                      <p:rCtr x="9661" y="-23"/>
                                    </p:animMotion>
                                  </p:childTnLst>
                                </p:cTn>
                              </p:par>
                              <p:par>
                                <p:cTn id="45" presetID="42" presetClass="path" presetSubtype="0" accel="50000" decel="50000" fill="hold" grpId="8" nodeType="withEffect">
                                  <p:stCondLst>
                                    <p:cond delay="0"/>
                                  </p:stCondLst>
                                  <p:childTnLst>
                                    <p:animMotion origin="layout" path="M 0 -3.33333E-6 L 0.19245 -0.00046 " pathEditMode="relative" rAng="0" ptsTypes="AA">
                                      <p:cBhvr>
                                        <p:cTn id="46" dur="500" fill="hold"/>
                                        <p:tgtEl>
                                          <p:spTgt spid="7">
                                            <p:graphicEl>
                                              <a:dgm id="{AD8B0F8D-AAE5-4F60-A41D-93EC1E6ABB5E}"/>
                                            </p:graphicEl>
                                          </p:spTgt>
                                        </p:tgtEl>
                                        <p:attrNameLst>
                                          <p:attrName>ppt_x</p:attrName>
                                          <p:attrName>ppt_y</p:attrName>
                                        </p:attrNameLst>
                                      </p:cBhvr>
                                      <p:rCtr x="9622" y="-23"/>
                                    </p:animMotion>
                                  </p:childTnLst>
                                </p:cTn>
                              </p:par>
                              <p:par>
                                <p:cTn id="47" presetID="42" presetClass="path" presetSubtype="0" accel="50000" decel="50000" fill="hold" grpId="8" nodeType="withEffect">
                                  <p:stCondLst>
                                    <p:cond delay="0"/>
                                  </p:stCondLst>
                                  <p:childTnLst>
                                    <p:animMotion origin="layout" path="M 0 -3.33333E-6 L 0.19245 -0.00046 " pathEditMode="relative" rAng="0" ptsTypes="AA">
                                      <p:cBhvr>
                                        <p:cTn id="48" dur="500" fill="hold"/>
                                        <p:tgtEl>
                                          <p:spTgt spid="7">
                                            <p:graphicEl>
                                              <a:dgm id="{CD4E6B0E-CFDA-4812-A9AF-D4830B79426A}"/>
                                            </p:graphicEl>
                                          </p:spTgt>
                                        </p:tgtEl>
                                        <p:attrNameLst>
                                          <p:attrName>ppt_x</p:attrName>
                                          <p:attrName>ppt_y</p:attrName>
                                        </p:attrNameLst>
                                      </p:cBhvr>
                                      <p:rCtr x="9622" y="-23"/>
                                    </p:animMotion>
                                  </p:childTnLst>
                                </p:cTn>
                              </p:par>
                              <p:par>
                                <p:cTn id="49" presetID="42" presetClass="path" presetSubtype="0" accel="50000" decel="50000" fill="hold" grpId="8" nodeType="withEffect">
                                  <p:stCondLst>
                                    <p:cond delay="0"/>
                                  </p:stCondLst>
                                  <p:childTnLst>
                                    <p:animMotion origin="layout" path="M 0 -3.33333E-6 L 0.19245 -0.00046 " pathEditMode="relative" rAng="0" ptsTypes="AA">
                                      <p:cBhvr>
                                        <p:cTn id="50" dur="500" fill="hold"/>
                                        <p:tgtEl>
                                          <p:spTgt spid="7">
                                            <p:graphicEl>
                                              <a:dgm id="{625ED39A-34F2-4EEA-9FCA-73AB69E87EBE}"/>
                                            </p:graphicEl>
                                          </p:spTgt>
                                        </p:tgtEl>
                                        <p:attrNameLst>
                                          <p:attrName>ppt_x</p:attrName>
                                          <p:attrName>ppt_y</p:attrName>
                                        </p:attrNameLst>
                                      </p:cBhvr>
                                      <p:rCtr x="9622" y="-23"/>
                                    </p:animMotion>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7" grpId="1" uiExpand="1">
        <p:bldSub>
          <a:bldDgm bld="one"/>
        </p:bldSub>
      </p:bldGraphic>
      <p:bldGraphic spid="7" grpId="2">
        <p:bldSub>
          <a:bldDgm bld="one"/>
        </p:bldSub>
      </p:bldGraphic>
      <p:bldGraphic spid="7" grpId="5" uiExpand="1">
        <p:bldSub>
          <a:bldDgm bld="one"/>
        </p:bldSub>
      </p:bldGraphic>
      <p:bldGraphic spid="7" grpId="6">
        <p:bldSub>
          <a:bldDgm bld="one"/>
        </p:bldSub>
      </p:bldGraphic>
      <p:bldGraphic spid="7" grpId="7" uiExpand="1">
        <p:bldSub>
          <a:bldDgm bld="one"/>
        </p:bldSub>
      </p:bldGraphic>
      <p:bldGraphic spid="7" grpId="8">
        <p:bldSub>
          <a:bldDgm bld="one"/>
        </p:bldSub>
      </p:bldGraphic>
      <p:bldP spid="10" grpId="0" animBg="1"/>
      <p:bldP spid="10" grpId="1" animBg="1"/>
      <p:bldP spid="11"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1B017-AA8B-472D-8B72-92C728D97214}"/>
              </a:ext>
            </a:extLst>
          </p:cNvPr>
          <p:cNvSpPr>
            <a:spLocks noGrp="1"/>
          </p:cNvSpPr>
          <p:nvPr>
            <p:ph type="title"/>
          </p:nvPr>
        </p:nvSpPr>
        <p:spPr/>
        <p:txBody>
          <a:bodyPr/>
          <a:lstStyle/>
          <a:p>
            <a:r>
              <a:rPr lang="en-US" dirty="0">
                <a:latin typeface="Garamond" panose="02020404030301010803" pitchFamily="18" charset="0"/>
              </a:rPr>
              <a:t>Extracted Features</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2FA7B3D6-06DB-4E01-B2C3-A26A71BA6D7E}"/>
              </a:ext>
            </a:extLst>
          </p:cNvPr>
          <p:cNvSpPr>
            <a:spLocks noGrp="1"/>
          </p:cNvSpPr>
          <p:nvPr>
            <p:ph idx="1"/>
          </p:nvPr>
        </p:nvSpPr>
        <p:spPr>
          <a:xfrm>
            <a:off x="838200" y="2684477"/>
            <a:ext cx="10515600" cy="3492486"/>
          </a:xfrm>
        </p:spPr>
        <p:txBody>
          <a:bodyPr/>
          <a:lstStyle/>
          <a:p>
            <a:r>
              <a:rPr lang="en-US" dirty="0">
                <a:latin typeface="Frank Ruhl Libre" panose="00000500000000000000" pitchFamily="2" charset="-79"/>
                <a:cs typeface="Frank Ruhl Libre" panose="00000500000000000000" pitchFamily="2" charset="-79"/>
              </a:rPr>
              <a:t>1 x 7 x 7 x 512</a:t>
            </a:r>
          </a:p>
          <a:p>
            <a:r>
              <a:rPr lang="en-US" dirty="0">
                <a:latin typeface="Frank Ruhl Libre" panose="00000500000000000000" pitchFamily="2" charset="-79"/>
                <a:cs typeface="Frank Ruhl Libre" panose="00000500000000000000" pitchFamily="2" charset="-79"/>
              </a:rPr>
              <a:t>Flattened</a:t>
            </a:r>
          </a:p>
          <a:p>
            <a:r>
              <a:rPr lang="en-IN" dirty="0">
                <a:effectLst/>
                <a:latin typeface="Frank Ruhl Libre" panose="00000500000000000000" pitchFamily="2" charset="-79"/>
                <a:ea typeface="Times New Roman" panose="02020603050405020304" pitchFamily="18" charset="0"/>
                <a:cs typeface="Frank Ruhl Libre" panose="00000500000000000000" pitchFamily="2" charset="-79"/>
              </a:rPr>
              <a:t>25088 x 1</a:t>
            </a:r>
            <a:r>
              <a:rPr lang="en-US" dirty="0">
                <a:latin typeface="Frank Ruhl Libre" panose="00000500000000000000" pitchFamily="2" charset="-79"/>
                <a:cs typeface="Frank Ruhl Libre" panose="00000500000000000000" pitchFamily="2" charset="-79"/>
              </a:rPr>
              <a:t> </a:t>
            </a:r>
          </a:p>
          <a:p>
            <a:endParaRPr lang="en-IN" dirty="0">
              <a:latin typeface="Frank Ruhl Libre" panose="00000500000000000000" pitchFamily="2" charset="-79"/>
              <a:cs typeface="Frank Ruhl Libre" panose="00000500000000000000" pitchFamily="2" charset="-79"/>
            </a:endParaRPr>
          </a:p>
        </p:txBody>
      </p:sp>
      <p:pic>
        <p:nvPicPr>
          <p:cNvPr id="4" name="Picture 3">
            <a:extLst>
              <a:ext uri="{FF2B5EF4-FFF2-40B4-BE49-F238E27FC236}">
                <a16:creationId xmlns:a16="http://schemas.microsoft.com/office/drawing/2014/main" id="{53B108B5-B7A6-41A5-BC0E-745E2B8BB091}"/>
              </a:ext>
            </a:extLst>
          </p:cNvPr>
          <p:cNvPicPr/>
          <p:nvPr/>
        </p:nvPicPr>
        <p:blipFill>
          <a:blip r:embed="rId2"/>
          <a:stretch>
            <a:fillRect/>
          </a:stretch>
        </p:blipFill>
        <p:spPr>
          <a:xfrm>
            <a:off x="3766656" y="2084125"/>
            <a:ext cx="7704589" cy="3297442"/>
          </a:xfrm>
          <a:prstGeom prst="rect">
            <a:avLst/>
          </a:prstGeom>
          <a:ln>
            <a:solidFill>
              <a:schemeClr val="tx1"/>
            </a:solidFill>
          </a:ln>
        </p:spPr>
      </p:pic>
    </p:spTree>
    <p:extLst>
      <p:ext uri="{BB962C8B-B14F-4D97-AF65-F5344CB8AC3E}">
        <p14:creationId xmlns:p14="http://schemas.microsoft.com/office/powerpoint/2010/main" val="425607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4EA3-70A7-4D58-A313-F6A23AE5AE60}"/>
              </a:ext>
            </a:extLst>
          </p:cNvPr>
          <p:cNvSpPr>
            <a:spLocks noGrp="1"/>
          </p:cNvSpPr>
          <p:nvPr>
            <p:ph type="title"/>
          </p:nvPr>
        </p:nvSpPr>
        <p:spPr/>
        <p:txBody>
          <a:bodyPr/>
          <a:lstStyle/>
          <a:p>
            <a:r>
              <a:rPr lang="en-US" dirty="0">
                <a:latin typeface="Garamond" panose="02020404030301010803" pitchFamily="18" charset="0"/>
              </a:rPr>
              <a:t>What comes next</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09F4B5A-1492-49E3-B2C9-138CE0C0895E}"/>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Loop through all the training and test sets to extract features</a:t>
            </a:r>
          </a:p>
          <a:p>
            <a:r>
              <a:rPr lang="en-US" dirty="0">
                <a:latin typeface="Frank Ruhl Libre" panose="00000500000000000000" pitchFamily="2" charset="-79"/>
                <a:cs typeface="Frank Ruhl Libre" panose="00000500000000000000" pitchFamily="2" charset="-79"/>
              </a:rPr>
              <a:t>Update the model</a:t>
            </a:r>
          </a:p>
          <a:p>
            <a:r>
              <a:rPr lang="en-US" dirty="0">
                <a:latin typeface="Frank Ruhl Libre" panose="00000500000000000000" pitchFamily="2" charset="-79"/>
                <a:cs typeface="Frank Ruhl Libre" panose="00000500000000000000" pitchFamily="2" charset="-79"/>
              </a:rPr>
              <a:t>Use training pair sets to train the model</a:t>
            </a:r>
          </a:p>
          <a:p>
            <a:r>
              <a:rPr lang="en-US" dirty="0">
                <a:latin typeface="Frank Ruhl Libre" panose="00000500000000000000" pitchFamily="2" charset="-79"/>
                <a:cs typeface="Frank Ruhl Libre" panose="00000500000000000000" pitchFamily="2" charset="-79"/>
              </a:rPr>
              <a:t>Measure accuracy with the testing pair sets</a:t>
            </a:r>
          </a:p>
          <a:p>
            <a:r>
              <a:rPr lang="en-US" dirty="0">
                <a:latin typeface="Frank Ruhl Libre" panose="00000500000000000000" pitchFamily="2" charset="-79"/>
                <a:cs typeface="Frank Ruhl Libre" panose="00000500000000000000" pitchFamily="2" charset="-79"/>
              </a:rPr>
              <a:t>Predict with an unknown Writer Pair</a:t>
            </a:r>
          </a:p>
          <a:p>
            <a:r>
              <a:rPr lang="en-US" dirty="0">
                <a:latin typeface="Frank Ruhl Libre" panose="00000500000000000000" pitchFamily="2" charset="-79"/>
                <a:cs typeface="Frank Ruhl Libre" panose="00000500000000000000" pitchFamily="2" charset="-79"/>
              </a:rPr>
              <a:t>Compare with other works</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372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C188-D5D8-40D0-A250-CB6BAD325395}"/>
              </a:ext>
            </a:extLst>
          </p:cNvPr>
          <p:cNvSpPr>
            <a:spLocks noGrp="1"/>
          </p:cNvSpPr>
          <p:nvPr>
            <p:ph type="title"/>
          </p:nvPr>
        </p:nvSpPr>
        <p:spPr/>
        <p:txBody>
          <a:bodyPr/>
          <a:lstStyle/>
          <a:p>
            <a:r>
              <a:rPr lang="en-US" dirty="0">
                <a:latin typeface="Garamond" panose="02020404030301010803" pitchFamily="18" charset="0"/>
              </a:rPr>
              <a:t>Motivation</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7B34D3BA-37C7-4DC5-8F69-D398E44EB3D1}"/>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Shortage of Research in Native Indian Language Recognition</a:t>
            </a:r>
          </a:p>
          <a:p>
            <a:r>
              <a:rPr lang="en-US" dirty="0">
                <a:latin typeface="Frank Ruhl Libre" panose="00000500000000000000" pitchFamily="2" charset="-79"/>
                <a:cs typeface="Frank Ruhl Libre" panose="00000500000000000000" pitchFamily="2" charset="-79"/>
              </a:rPr>
              <a:t>Authentication of Manuscripts</a:t>
            </a:r>
          </a:p>
          <a:p>
            <a:r>
              <a:rPr lang="en-US" dirty="0">
                <a:latin typeface="Frank Ruhl Libre" panose="00000500000000000000" pitchFamily="2" charset="-79"/>
                <a:cs typeface="Frank Ruhl Libre" panose="00000500000000000000" pitchFamily="2" charset="-79"/>
              </a:rPr>
              <a:t>Forensic Analysis and Law Enforcement</a:t>
            </a:r>
          </a:p>
          <a:p>
            <a:r>
              <a:rPr lang="en-US" dirty="0">
                <a:latin typeface="Frank Ruhl Libre" panose="00000500000000000000" pitchFamily="2" charset="-79"/>
                <a:cs typeface="Frank Ruhl Libre" panose="00000500000000000000" pitchFamily="2" charset="-79"/>
              </a:rPr>
              <a:t>Plagiarism 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8791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31A3-6027-49CB-8F12-CD43FF930F52}"/>
              </a:ext>
            </a:extLst>
          </p:cNvPr>
          <p:cNvSpPr>
            <a:spLocks noGrp="1"/>
          </p:cNvSpPr>
          <p:nvPr>
            <p:ph type="title"/>
          </p:nvPr>
        </p:nvSpPr>
        <p:spPr>
          <a:xfrm>
            <a:off x="831850" y="1709739"/>
            <a:ext cx="10515600" cy="2288103"/>
          </a:xfrm>
        </p:spPr>
        <p:txBody>
          <a:bodyPr/>
          <a:lstStyle/>
          <a:p>
            <a:pPr algn="ctr"/>
            <a:r>
              <a:rPr lang="en-IN" dirty="0">
                <a:latin typeface="Garamond" panose="02020404030301010803" pitchFamily="18" charset="0"/>
              </a:rPr>
              <a:t>Le Fin</a:t>
            </a:r>
          </a:p>
        </p:txBody>
      </p:sp>
      <p:sp>
        <p:nvSpPr>
          <p:cNvPr id="3" name="Text Placeholder 2">
            <a:extLst>
              <a:ext uri="{FF2B5EF4-FFF2-40B4-BE49-F238E27FC236}">
                <a16:creationId xmlns:a16="http://schemas.microsoft.com/office/drawing/2014/main" id="{DFC23F52-8F73-47DB-8BF0-ED459F5980E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1046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1EB3-BDD3-4D3F-A6DA-32CA58C394B5}"/>
              </a:ext>
            </a:extLst>
          </p:cNvPr>
          <p:cNvSpPr>
            <a:spLocks noGrp="1"/>
          </p:cNvSpPr>
          <p:nvPr>
            <p:ph type="title"/>
          </p:nvPr>
        </p:nvSpPr>
        <p:spPr/>
        <p:txBody>
          <a:bodyPr/>
          <a:lstStyle/>
          <a:p>
            <a:r>
              <a:rPr lang="en-US" dirty="0">
                <a:latin typeface="Garamond" panose="02020404030301010803" pitchFamily="18" charset="0"/>
              </a:rPr>
              <a:t>Software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DEB95E1-32C5-408A-AA5D-D2891327DA28}"/>
              </a:ext>
            </a:extLst>
          </p:cNvPr>
          <p:cNvSpPr>
            <a:spLocks noGrp="1"/>
          </p:cNvSpPr>
          <p:nvPr>
            <p:ph idx="1"/>
          </p:nvPr>
        </p:nvSpPr>
        <p:spPr/>
        <p:txBody>
          <a:bodyPr>
            <a:normAutofit/>
          </a:bodyPr>
          <a:lstStyle/>
          <a:p>
            <a:r>
              <a:rPr lang="en-US" dirty="0">
                <a:latin typeface="Frank Ruhl Libre" panose="00000500000000000000" pitchFamily="2" charset="-79"/>
                <a:cs typeface="Frank Ruhl Libre" panose="00000500000000000000" pitchFamily="2" charset="-79"/>
              </a:rPr>
              <a:t>Python 3.8</a:t>
            </a:r>
          </a:p>
          <a:p>
            <a:r>
              <a:rPr lang="en-US" dirty="0">
                <a:latin typeface="Frank Ruhl Libre" panose="00000500000000000000" pitchFamily="2" charset="-79"/>
                <a:cs typeface="Frank Ruhl Libre" panose="00000500000000000000" pitchFamily="2" charset="-79"/>
              </a:rPr>
              <a:t>TensorFlow 2.0</a:t>
            </a:r>
          </a:p>
          <a:p>
            <a:r>
              <a:rPr lang="en-US" dirty="0" err="1">
                <a:latin typeface="Frank Ruhl Libre" panose="00000500000000000000" pitchFamily="2" charset="-79"/>
                <a:cs typeface="Frank Ruhl Libre" panose="00000500000000000000" pitchFamily="2" charset="-79"/>
              </a:rPr>
              <a:t>Keras</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NumPy</a:t>
            </a:r>
          </a:p>
          <a:p>
            <a:r>
              <a:rPr lang="en-US" dirty="0">
                <a:latin typeface="Frank Ruhl Libre" panose="00000500000000000000" pitchFamily="2" charset="-79"/>
                <a:cs typeface="Frank Ruhl Libre" panose="00000500000000000000" pitchFamily="2" charset="-79"/>
              </a:rPr>
              <a:t>Pandas</a:t>
            </a:r>
          </a:p>
          <a:p>
            <a:r>
              <a:rPr lang="en-US" dirty="0" err="1">
                <a:latin typeface="Frank Ruhl Libre" panose="00000500000000000000" pitchFamily="2" charset="-79"/>
                <a:cs typeface="Frank Ruhl Libre" panose="00000500000000000000" pitchFamily="2" charset="-79"/>
              </a:rPr>
              <a:t>Matplolib</a:t>
            </a:r>
            <a:endParaRPr lang="en-US" dirty="0">
              <a:latin typeface="Frank Ruhl Libre" panose="00000500000000000000" pitchFamily="2" charset="-79"/>
              <a:cs typeface="Frank Ruhl Libre" panose="00000500000000000000" pitchFamily="2" charset="-79"/>
            </a:endParaRPr>
          </a:p>
          <a:p>
            <a:r>
              <a:rPr lang="en-US" dirty="0" err="1">
                <a:latin typeface="Frank Ruhl Libre" panose="00000500000000000000" pitchFamily="2" charset="-79"/>
                <a:cs typeface="Frank Ruhl Libre" panose="00000500000000000000" pitchFamily="2" charset="-79"/>
              </a:rPr>
              <a:t>SeaBorn</a:t>
            </a:r>
            <a:endParaRPr lang="en-US"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4080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9841-D178-4B1E-8FB7-A968CC75D3E5}"/>
              </a:ext>
            </a:extLst>
          </p:cNvPr>
          <p:cNvSpPr>
            <a:spLocks noGrp="1"/>
          </p:cNvSpPr>
          <p:nvPr>
            <p:ph type="title"/>
          </p:nvPr>
        </p:nvSpPr>
        <p:spPr/>
        <p:txBody>
          <a:bodyPr/>
          <a:lstStyle/>
          <a:p>
            <a:r>
              <a:rPr lang="en-US" dirty="0">
                <a:latin typeface="Garamond" panose="02020404030301010803" pitchFamily="18" charset="0"/>
              </a:rPr>
              <a:t>Hardware Used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C69C6BB9-394E-4389-98FC-04D2A8AC46E7}"/>
              </a:ext>
            </a:extLst>
          </p:cNvPr>
          <p:cNvSpPr>
            <a:spLocks noGrp="1"/>
          </p:cNvSpPr>
          <p:nvPr>
            <p:ph idx="1"/>
          </p:nvPr>
        </p:nvSpPr>
        <p:spPr/>
        <p:txBody>
          <a:bodyPr/>
          <a:lstStyle/>
          <a:p>
            <a:r>
              <a:rPr lang="en-IN" dirty="0">
                <a:latin typeface="Frank Ruhl Libre" panose="00000500000000000000" pitchFamily="2" charset="-79"/>
                <a:cs typeface="Frank Ruhl Libre" panose="00000500000000000000" pitchFamily="2" charset="-79"/>
              </a:rPr>
              <a:t>HP Pavilion with 2.7GHz Quad-Core Intel i5, Integrated Graphics Card, 8GB RAM</a:t>
            </a:r>
          </a:p>
          <a:p>
            <a:r>
              <a:rPr lang="en-IN" dirty="0">
                <a:latin typeface="Frank Ruhl Libre" panose="00000500000000000000" pitchFamily="2" charset="-79"/>
                <a:cs typeface="Frank Ruhl Libre" panose="00000500000000000000" pitchFamily="2" charset="-79"/>
              </a:rPr>
              <a:t>Dell G3 with 2.6GHz Hexa-Core Intel i7 Processor, Integrated Graphics Card, 8GB RAM</a:t>
            </a:r>
          </a:p>
          <a:p>
            <a:r>
              <a:rPr lang="en-IN" dirty="0">
                <a:latin typeface="Frank Ruhl Libre" panose="00000500000000000000" pitchFamily="2" charset="-79"/>
                <a:cs typeface="Frank Ruhl Libre" panose="00000500000000000000" pitchFamily="2" charset="-79"/>
              </a:rPr>
              <a:t>Asus </a:t>
            </a:r>
            <a:r>
              <a:rPr lang="en-IN" dirty="0" err="1">
                <a:latin typeface="Frank Ruhl Libre" panose="00000500000000000000" pitchFamily="2" charset="-79"/>
                <a:cs typeface="Frank Ruhl Libre" panose="00000500000000000000" pitchFamily="2" charset="-79"/>
              </a:rPr>
              <a:t>Vivobook</a:t>
            </a:r>
            <a:r>
              <a:rPr lang="en-IN" dirty="0">
                <a:latin typeface="Frank Ruhl Libre" panose="00000500000000000000" pitchFamily="2" charset="-79"/>
                <a:cs typeface="Frank Ruhl Libre" panose="00000500000000000000" pitchFamily="2" charset="-79"/>
              </a:rPr>
              <a:t> 2GHz Quad-Core AMD </a:t>
            </a:r>
            <a:r>
              <a:rPr lang="en-IN" dirty="0" err="1">
                <a:latin typeface="Frank Ruhl Libre" panose="00000500000000000000" pitchFamily="2" charset="-79"/>
                <a:cs typeface="Frank Ruhl Libre" panose="00000500000000000000" pitchFamily="2" charset="-79"/>
              </a:rPr>
              <a:t>Ryzen</a:t>
            </a:r>
            <a:r>
              <a:rPr lang="en-IN" dirty="0">
                <a:latin typeface="Frank Ruhl Libre" panose="00000500000000000000" pitchFamily="2" charset="-79"/>
                <a:cs typeface="Frank Ruhl Libre" panose="00000500000000000000" pitchFamily="2" charset="-79"/>
              </a:rPr>
              <a:t> 5 Processor, Integrated Graphics Card, 8GB RAM</a:t>
            </a:r>
          </a:p>
        </p:txBody>
      </p:sp>
    </p:spTree>
    <p:extLst>
      <p:ext uri="{BB962C8B-B14F-4D97-AF65-F5344CB8AC3E}">
        <p14:creationId xmlns:p14="http://schemas.microsoft.com/office/powerpoint/2010/main" val="420160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69B7-E799-4838-AD49-925420035CB4}"/>
              </a:ext>
            </a:extLst>
          </p:cNvPr>
          <p:cNvSpPr>
            <a:spLocks noGrp="1"/>
          </p:cNvSpPr>
          <p:nvPr>
            <p:ph type="title"/>
          </p:nvPr>
        </p:nvSpPr>
        <p:spPr/>
        <p:txBody>
          <a:bodyPr/>
          <a:lstStyle/>
          <a:p>
            <a:r>
              <a:rPr lang="en-US" dirty="0">
                <a:latin typeface="Garamond" panose="02020404030301010803" pitchFamily="18" charset="0"/>
              </a:rPr>
              <a:t>Significance of the Hardware</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316EA5F6-470D-4404-A64D-43C58B55C5A6}"/>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RAM and Processor for Processing Speed</a:t>
            </a:r>
          </a:p>
          <a:p>
            <a:r>
              <a:rPr lang="en-US" dirty="0">
                <a:latin typeface="Frank Ruhl Libre" panose="00000500000000000000" pitchFamily="2" charset="-79"/>
                <a:cs typeface="Frank Ruhl Libre" panose="00000500000000000000" pitchFamily="2" charset="-79"/>
              </a:rPr>
              <a:t>GPU Might Help!</a:t>
            </a:r>
          </a:p>
          <a:p>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Cloud Platforms is a great alternative!</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7163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A32B-BD42-4446-809A-7EC9BA53ACA7}"/>
              </a:ext>
            </a:extLst>
          </p:cNvPr>
          <p:cNvSpPr>
            <a:spLocks noGrp="1"/>
          </p:cNvSpPr>
          <p:nvPr>
            <p:ph type="title"/>
          </p:nvPr>
        </p:nvSpPr>
        <p:spPr/>
        <p:txBody>
          <a:bodyPr/>
          <a:lstStyle/>
          <a:p>
            <a:r>
              <a:rPr lang="en-US" dirty="0">
                <a:latin typeface="Garamond" panose="02020404030301010803" pitchFamily="18" charset="0"/>
              </a:rPr>
              <a:t>Background</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E0643363-7A65-4963-9491-D6A5839A5585}"/>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Frank Ruhl Libre" panose="00000500000000000000" pitchFamily="2" charset="-79"/>
                <a:cs typeface="Frank Ruhl Libre" panose="00000500000000000000" pitchFamily="2" charset="-79"/>
              </a:rPr>
              <a:t>Works on Image Recognition and CNN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ImageNet classification with deep Convolutional Neural Networks</a:t>
            </a:r>
            <a:endParaRPr lang="en-IN" sz="1800" dirty="0">
              <a:effectLst/>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IN" sz="1800" dirty="0">
                <a:effectLst/>
                <a:latin typeface="Frank Ruhl Libre" panose="00000500000000000000" pitchFamily="2" charset="-79"/>
                <a:ea typeface="Times New Roman" panose="02020603050405020304" pitchFamily="18" charset="0"/>
                <a:cs typeface="Frank Ruhl Libre" panose="00000500000000000000" pitchFamily="2" charset="-79"/>
              </a:rPr>
              <a:t>Very Deep Convolutional Networks for Large-Scale Image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Character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Automatic Visual Features for Writer Identification: A Deep Learning Approach</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Handwritten Character Recognition of South Indian Scripts: A Review</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A High Performance Domain Specific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Ocr</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For Bangla Script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Bangla character recognition based on </a:t>
            </a:r>
            <a:r>
              <a:rPr lang="en-US" sz="1800" dirty="0" err="1">
                <a:effectLst/>
                <a:latin typeface="Frank Ruhl Libre" panose="00000500000000000000" pitchFamily="2" charset="-79"/>
                <a:ea typeface="Times New Roman" panose="02020603050405020304" pitchFamily="18" charset="0"/>
                <a:cs typeface="Frank Ruhl Libre" panose="00000500000000000000" pitchFamily="2" charset="-79"/>
              </a:rPr>
              <a:t>Mobilenet</a:t>
            </a:r>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 v1 and Inception v3</a:t>
            </a:r>
            <a:endParaRPr lang="en-US" sz="1800" dirty="0">
              <a:latin typeface="Frank Ruhl Libre" panose="00000500000000000000" pitchFamily="2" charset="-79"/>
              <a:ea typeface="Times New Roman" panose="02020603050405020304" pitchFamily="18" charset="0"/>
              <a:cs typeface="Frank Ruhl Libre" panose="00000500000000000000" pitchFamily="2" charset="-79"/>
            </a:endParaRP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CNN implementation based on Bangla numeral character recognition</a:t>
            </a:r>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Works on Writer Recognition</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writer identification using convolutional neural network activation features</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Writer identification using an HMM-based handwriting recognition system: To normalize the input or not</a:t>
            </a:r>
          </a:p>
          <a:p>
            <a:pPr lvl="1"/>
            <a:r>
              <a:rPr lang="en-US" sz="1800" dirty="0">
                <a:effectLst/>
                <a:latin typeface="Frank Ruhl Libre" panose="00000500000000000000" pitchFamily="2" charset="-79"/>
                <a:ea typeface="Times New Roman" panose="02020603050405020304" pitchFamily="18" charset="0"/>
                <a:cs typeface="Frank Ruhl Libre" panose="00000500000000000000" pitchFamily="2" charset="-79"/>
              </a:rPr>
              <a:t>Offline Text-Independent Writer Identification Based on Scale Invariant Feature Transform</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9856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92511-C113-4CD4-A7C5-CE0DDE291C15}"/>
              </a:ext>
            </a:extLst>
          </p:cNvPr>
          <p:cNvSpPr>
            <a:spLocks noGrp="1"/>
          </p:cNvSpPr>
          <p:nvPr>
            <p:ph type="title"/>
          </p:nvPr>
        </p:nvSpPr>
        <p:spPr/>
        <p:txBody>
          <a:bodyPr/>
          <a:lstStyle/>
          <a:p>
            <a:r>
              <a:rPr lang="en-US" dirty="0">
                <a:latin typeface="Garamond" panose="02020404030301010803" pitchFamily="18" charset="0"/>
              </a:rPr>
              <a:t>Summary of Present Work</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73B03CB-A011-4FAD-974F-93AB0C7BF162}"/>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Lack of Work</a:t>
            </a:r>
          </a:p>
          <a:p>
            <a:r>
              <a:rPr lang="en-US" dirty="0">
                <a:latin typeface="Frank Ruhl Libre" panose="00000500000000000000" pitchFamily="2" charset="-79"/>
                <a:cs typeface="Frank Ruhl Libre" panose="00000500000000000000" pitchFamily="2" charset="-79"/>
              </a:rPr>
              <a:t>Adak et al.</a:t>
            </a:r>
          </a:p>
          <a:p>
            <a:endParaRPr lang="en-US" dirty="0">
              <a:latin typeface="Frank Ruhl Libre" panose="00000500000000000000" pitchFamily="2" charset="-79"/>
              <a:cs typeface="Frank Ruhl Libre" panose="00000500000000000000" pitchFamily="2" charset="-79"/>
            </a:endParaRPr>
          </a:p>
          <a:p>
            <a:pPr marL="0" indent="0">
              <a:buNone/>
            </a:pPr>
            <a:r>
              <a:rPr lang="en-US" b="1" dirty="0">
                <a:latin typeface="Frank Ruhl Libre" panose="00000500000000000000" pitchFamily="2" charset="-79"/>
                <a:cs typeface="Frank Ruhl Libre" panose="00000500000000000000" pitchFamily="2" charset="-79"/>
              </a:rPr>
              <a:t>Summary of Adak et al.</a:t>
            </a:r>
          </a:p>
          <a:p>
            <a:r>
              <a:rPr lang="en-US" dirty="0">
                <a:latin typeface="Frank Ruhl Libre" panose="00000500000000000000" pitchFamily="2" charset="-79"/>
                <a:cs typeface="Frank Ruhl Libre" panose="00000500000000000000" pitchFamily="2" charset="-79"/>
              </a:rPr>
              <a:t>High intra-variable handwriting-based writer identification/verification</a:t>
            </a:r>
          </a:p>
          <a:p>
            <a:r>
              <a:rPr lang="en-US" dirty="0">
                <a:latin typeface="Frank Ruhl Libre" panose="00000500000000000000" pitchFamily="2" charset="-79"/>
                <a:cs typeface="Frank Ruhl Libre" panose="00000500000000000000" pitchFamily="2" charset="-79"/>
              </a:rPr>
              <a:t>Both handcrafted and auto-derived feature-based models are considered</a:t>
            </a:r>
          </a:p>
          <a:p>
            <a:endParaRPr lang="en-US" dirty="0">
              <a:latin typeface="Frank Ruhl Libre" panose="00000500000000000000" pitchFamily="2" charset="-79"/>
              <a:cs typeface="Frank Ruhl Libre" panose="00000500000000000000" pitchFamily="2" charset="-79"/>
            </a:endParaRP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42324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2436-0191-4215-8794-3E7446DE5AF3}"/>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4A25DC9A-62BA-4694-B3AB-CC5E355497A0}"/>
              </a:ext>
            </a:extLst>
          </p:cNvPr>
          <p:cNvSpPr>
            <a:spLocks noGrp="1"/>
          </p:cNvSpPr>
          <p:nvPr>
            <p:ph idx="1"/>
          </p:nvPr>
        </p:nvSpPr>
        <p:spPr/>
        <p:txBody>
          <a:bodyPr/>
          <a:lstStyle/>
          <a:p>
            <a:r>
              <a:rPr lang="en-US" dirty="0">
                <a:latin typeface="Frank Ruhl Libre" panose="00000500000000000000" pitchFamily="2" charset="-79"/>
                <a:cs typeface="Frank Ruhl Libre" panose="00000500000000000000" pitchFamily="2" charset="-79"/>
              </a:rPr>
              <a:t>2 Offline Bangla intra-variable handwriting databases from 2 different sets of 100 writers</a:t>
            </a:r>
          </a:p>
          <a:p>
            <a:pPr lvl="1"/>
            <a:r>
              <a:rPr lang="en-US" dirty="0">
                <a:latin typeface="Frank Ruhl Libre" panose="00000500000000000000" pitchFamily="2" charset="-79"/>
                <a:cs typeface="Frank Ruhl Libre" panose="00000500000000000000" pitchFamily="2" charset="-79"/>
              </a:rPr>
              <a:t>Controlled</a:t>
            </a:r>
          </a:p>
          <a:p>
            <a:pPr lvl="1"/>
            <a:r>
              <a:rPr lang="en-US" dirty="0">
                <a:latin typeface="Frank Ruhl Libre" panose="00000500000000000000" pitchFamily="2" charset="-79"/>
                <a:cs typeface="Frank Ruhl Libre" panose="00000500000000000000" pitchFamily="2" charset="-79"/>
              </a:rPr>
              <a:t>Uncontrolled</a:t>
            </a:r>
          </a:p>
          <a:p>
            <a:pPr lvl="1"/>
            <a:endParaRPr lang="en-US" dirty="0">
              <a:latin typeface="Frank Ruhl Libre" panose="00000500000000000000" pitchFamily="2" charset="-79"/>
              <a:cs typeface="Frank Ruhl Libre" panose="00000500000000000000" pitchFamily="2" charset="-79"/>
            </a:endParaRPr>
          </a:p>
          <a:p>
            <a:r>
              <a:rPr lang="en-US" dirty="0">
                <a:latin typeface="Frank Ruhl Libre" panose="00000500000000000000" pitchFamily="2" charset="-79"/>
                <a:cs typeface="Frank Ruhl Libre" panose="00000500000000000000" pitchFamily="2" charset="-79"/>
              </a:rPr>
              <a:t>2 Primary Tasks</a:t>
            </a:r>
          </a:p>
          <a:p>
            <a:pPr lvl="1"/>
            <a:r>
              <a:rPr lang="en-US" dirty="0">
                <a:latin typeface="Frank Ruhl Libre" panose="00000500000000000000" pitchFamily="2" charset="-79"/>
                <a:cs typeface="Frank Ruhl Libre" panose="00000500000000000000" pitchFamily="2" charset="-79"/>
              </a:rPr>
              <a:t>Writer Identification: Multi-class Classification </a:t>
            </a:r>
          </a:p>
          <a:p>
            <a:pPr lvl="1"/>
            <a:r>
              <a:rPr lang="en-US" dirty="0">
                <a:latin typeface="Frank Ruhl Libre" panose="00000500000000000000" pitchFamily="2" charset="-79"/>
                <a:cs typeface="Frank Ruhl Libre" panose="00000500000000000000" pitchFamily="2" charset="-79"/>
              </a:rPr>
              <a:t>Writer Verification: Binary Classification </a:t>
            </a:r>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109233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D986-15BD-47AA-A093-39C14BD2E700}"/>
              </a:ext>
            </a:extLst>
          </p:cNvPr>
          <p:cNvSpPr>
            <a:spLocks noGrp="1"/>
          </p:cNvSpPr>
          <p:nvPr>
            <p:ph type="title"/>
          </p:nvPr>
        </p:nvSpPr>
        <p:spPr/>
        <p:txBody>
          <a:bodyPr/>
          <a:lstStyle/>
          <a:p>
            <a:r>
              <a:rPr lang="en-US" dirty="0">
                <a:latin typeface="Garamond" panose="02020404030301010803" pitchFamily="18" charset="0"/>
              </a:rPr>
              <a:t>Summary of Present Work: Adak et al.</a:t>
            </a:r>
            <a:endParaRPr lang="en-IN" dirty="0">
              <a:latin typeface="Garamond" panose="02020404030301010803" pitchFamily="18" charset="0"/>
            </a:endParaRPr>
          </a:p>
        </p:txBody>
      </p:sp>
      <p:sp>
        <p:nvSpPr>
          <p:cNvPr id="3" name="Content Placeholder 2">
            <a:extLst>
              <a:ext uri="{FF2B5EF4-FFF2-40B4-BE49-F238E27FC236}">
                <a16:creationId xmlns:a16="http://schemas.microsoft.com/office/drawing/2014/main" id="{A4A83809-7AD3-401B-91A8-B38FDA02955B}"/>
              </a:ext>
            </a:extLst>
          </p:cNvPr>
          <p:cNvSpPr>
            <a:spLocks noGrp="1"/>
          </p:cNvSpPr>
          <p:nvPr>
            <p:ph idx="1"/>
          </p:nvPr>
        </p:nvSpPr>
        <p:spPr/>
        <p:txBody>
          <a:bodyPr>
            <a:normAutofit/>
          </a:bodyPr>
          <a:lstStyle/>
          <a:p>
            <a:pPr marL="0" indent="0">
              <a:buNone/>
            </a:pPr>
            <a:r>
              <a:rPr lang="en-US" b="1" dirty="0">
                <a:latin typeface="Frank Ruhl Libre" panose="00000500000000000000" pitchFamily="2" charset="-79"/>
                <a:cs typeface="Frank Ruhl Libre" panose="00000500000000000000" pitchFamily="2" charset="-79"/>
              </a:rPr>
              <a:t>Strategies</a:t>
            </a:r>
          </a:p>
          <a:p>
            <a:r>
              <a:rPr lang="en-US" dirty="0">
                <a:latin typeface="Frank Ruhl Libre" panose="00000500000000000000" pitchFamily="2" charset="-79"/>
                <a:cs typeface="Frank Ruhl Libre" panose="00000500000000000000" pitchFamily="2" charset="-79"/>
              </a:rPr>
              <a:t>Handcrafted Feature-Based Identification/Verification</a:t>
            </a:r>
          </a:p>
          <a:p>
            <a:r>
              <a:rPr lang="en-US" dirty="0">
                <a:latin typeface="Frank Ruhl Libre" panose="00000500000000000000" pitchFamily="2" charset="-79"/>
                <a:cs typeface="Frank Ruhl Libre" panose="00000500000000000000" pitchFamily="2" charset="-79"/>
              </a:rPr>
              <a:t>Auto-Derived Feature-Based Identification/Verification</a:t>
            </a:r>
          </a:p>
          <a:p>
            <a:endParaRPr lang="en-IN" dirty="0">
              <a:latin typeface="Frank Ruhl Libre" panose="00000500000000000000" pitchFamily="2" charset="-79"/>
              <a:cs typeface="Frank Ruhl Libre" panose="00000500000000000000" pitchFamily="2" charset="-79"/>
            </a:endParaRPr>
          </a:p>
        </p:txBody>
      </p:sp>
    </p:spTree>
    <p:extLst>
      <p:ext uri="{BB962C8B-B14F-4D97-AF65-F5344CB8AC3E}">
        <p14:creationId xmlns:p14="http://schemas.microsoft.com/office/powerpoint/2010/main" val="339730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1010</TotalTime>
  <Words>2102</Words>
  <Application>Microsoft Office PowerPoint</Application>
  <PresentationFormat>Widescreen</PresentationFormat>
  <Paragraphs>219</Paragraphs>
  <Slides>20</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 Ruhl Hofshi</vt:lpstr>
      <vt:lpstr>Frank Ruhl Libre</vt:lpstr>
      <vt:lpstr>Garamond</vt:lpstr>
      <vt:lpstr>Times New Roman</vt:lpstr>
      <vt:lpstr>Office Theme</vt:lpstr>
      <vt:lpstr>Automated Handwriting Verification of Bengali Language with Deep Learning</vt:lpstr>
      <vt:lpstr>Motivation</vt:lpstr>
      <vt:lpstr>Software Used</vt:lpstr>
      <vt:lpstr>Hardware Used</vt:lpstr>
      <vt:lpstr>Significance of the Hardware</vt:lpstr>
      <vt:lpstr>Background</vt:lpstr>
      <vt:lpstr>Summary of Present Work</vt:lpstr>
      <vt:lpstr>Summary of Present Work: Adak et al.</vt:lpstr>
      <vt:lpstr>Summary of Present Work: Adak et al.</vt:lpstr>
      <vt:lpstr>Our Contribution to Present Work</vt:lpstr>
      <vt:lpstr>Collection of Data Set</vt:lpstr>
      <vt:lpstr>Preparation of Data Set</vt:lpstr>
      <vt:lpstr>About VGG16 Model</vt:lpstr>
      <vt:lpstr>Challenges of VGG16</vt:lpstr>
      <vt:lpstr>Architecture of VGG16 Model</vt:lpstr>
      <vt:lpstr>Architecture of VGG16 Model</vt:lpstr>
      <vt:lpstr>Feature Extraction</vt:lpstr>
      <vt:lpstr>Extracted Features</vt:lpstr>
      <vt:lpstr>What comes next</vt:lpstr>
      <vt:lpstr>Le 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Handwriting Recognition of English and Native Indian Languages with Deep Learning</dc:title>
  <dc:creator>Souporno Ghosh</dc:creator>
  <cp:lastModifiedBy>Souporno Ghosh</cp:lastModifiedBy>
  <cp:revision>283</cp:revision>
  <dcterms:created xsi:type="dcterms:W3CDTF">2021-03-24T18:08:06Z</dcterms:created>
  <dcterms:modified xsi:type="dcterms:W3CDTF">2021-03-29T08:57:59Z</dcterms:modified>
</cp:coreProperties>
</file>