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27"/>
  </p:notesMasterIdLst>
  <p:sldIdLst>
    <p:sldId id="256" r:id="rId2"/>
    <p:sldId id="287" r:id="rId3"/>
    <p:sldId id="257" r:id="rId4"/>
    <p:sldId id="265" r:id="rId5"/>
    <p:sldId id="260" r:id="rId6"/>
    <p:sldId id="266" r:id="rId7"/>
    <p:sldId id="288" r:id="rId8"/>
    <p:sldId id="258" r:id="rId9"/>
    <p:sldId id="259" r:id="rId10"/>
    <p:sldId id="283" r:id="rId11"/>
    <p:sldId id="289" r:id="rId12"/>
    <p:sldId id="261" r:id="rId13"/>
    <p:sldId id="267" r:id="rId14"/>
    <p:sldId id="291" r:id="rId15"/>
    <p:sldId id="262" r:id="rId16"/>
    <p:sldId id="268" r:id="rId17"/>
    <p:sldId id="290" r:id="rId18"/>
    <p:sldId id="278" r:id="rId19"/>
    <p:sldId id="279" r:id="rId20"/>
    <p:sldId id="270" r:id="rId21"/>
    <p:sldId id="280" r:id="rId22"/>
    <p:sldId id="263" r:id="rId23"/>
    <p:sldId id="292" r:id="rId24"/>
    <p:sldId id="293" r:id="rId25"/>
    <p:sldId id="28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00" autoAdjust="0"/>
    <p:restoredTop sz="77835" autoAdjust="0"/>
  </p:normalViewPr>
  <p:slideViewPr>
    <p:cSldViewPr snapToGrid="0">
      <p:cViewPr varScale="1">
        <p:scale>
          <a:sx n="60" d="100"/>
          <a:sy n="60" d="100"/>
        </p:scale>
        <p:origin x="99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porno Ghosh" userId="e9e722df7c9c76e5" providerId="LiveId" clId="{7E4CF494-4069-4614-9DAF-4322F70DDEBD}"/>
    <pc:docChg chg="undo redo custSel addSld delSld modSld sldOrd modMainMaster">
      <pc:chgData name="Souporno Ghosh" userId="e9e722df7c9c76e5" providerId="LiveId" clId="{7E4CF494-4069-4614-9DAF-4322F70DDEBD}" dt="2021-03-27T21:15:57.564" v="5873" actId="20577"/>
      <pc:docMkLst>
        <pc:docMk/>
      </pc:docMkLst>
      <pc:sldChg chg="modSp mod">
        <pc:chgData name="Souporno Ghosh" userId="e9e722df7c9c76e5" providerId="LiveId" clId="{7E4CF494-4069-4614-9DAF-4322F70DDEBD}" dt="2021-03-27T14:58:40.140" v="2038" actId="20577"/>
        <pc:sldMkLst>
          <pc:docMk/>
          <pc:sldMk cId="283449402" sldId="256"/>
        </pc:sldMkLst>
        <pc:spChg chg="mod">
          <ac:chgData name="Souporno Ghosh" userId="e9e722df7c9c76e5" providerId="LiveId" clId="{7E4CF494-4069-4614-9DAF-4322F70DDEBD}" dt="2021-03-27T14:47:52.960" v="2033" actId="20577"/>
          <ac:spMkLst>
            <pc:docMk/>
            <pc:sldMk cId="283449402" sldId="256"/>
            <ac:spMk id="2" creationId="{B4DA9C70-726C-4465-A4D6-9F887942AF34}"/>
          </ac:spMkLst>
        </pc:spChg>
        <pc:spChg chg="mod">
          <ac:chgData name="Souporno Ghosh" userId="e9e722df7c9c76e5" providerId="LiveId" clId="{7E4CF494-4069-4614-9DAF-4322F70DDEBD}" dt="2021-03-27T14:58:40.140" v="2038" actId="20577"/>
          <ac:spMkLst>
            <pc:docMk/>
            <pc:sldMk cId="283449402" sldId="256"/>
            <ac:spMk id="3" creationId="{2D57E72D-59C3-4C9C-B691-221669D9FA96}"/>
          </ac:spMkLst>
        </pc:spChg>
      </pc:sldChg>
      <pc:sldChg chg="modSp new mod">
        <pc:chgData name="Souporno Ghosh" userId="e9e722df7c9c76e5" providerId="LiveId" clId="{7E4CF494-4069-4614-9DAF-4322F70DDEBD}" dt="2021-03-27T14:38:22.842" v="1951"/>
        <pc:sldMkLst>
          <pc:docMk/>
          <pc:sldMk cId="1087912619" sldId="257"/>
        </pc:sldMkLst>
        <pc:spChg chg="mod">
          <ac:chgData name="Souporno Ghosh" userId="e9e722df7c9c76e5" providerId="LiveId" clId="{7E4CF494-4069-4614-9DAF-4322F70DDEBD}" dt="2021-03-27T14:38:22.842" v="1951"/>
          <ac:spMkLst>
            <pc:docMk/>
            <pc:sldMk cId="1087912619" sldId="257"/>
            <ac:spMk id="2" creationId="{384BC188-D5D8-40D0-A250-CB6BAD325395}"/>
          </ac:spMkLst>
        </pc:spChg>
        <pc:spChg chg="mod">
          <ac:chgData name="Souporno Ghosh" userId="e9e722df7c9c76e5" providerId="LiveId" clId="{7E4CF494-4069-4614-9DAF-4322F70DDEBD}" dt="2021-03-27T14:38:22.842" v="1951"/>
          <ac:spMkLst>
            <pc:docMk/>
            <pc:sldMk cId="1087912619" sldId="257"/>
            <ac:spMk id="3" creationId="{7B34D3BA-37C7-4DC5-8F69-D398E44EB3D1}"/>
          </ac:spMkLst>
        </pc:spChg>
      </pc:sldChg>
      <pc:sldChg chg="modSp new mod ord">
        <pc:chgData name="Souporno Ghosh" userId="e9e722df7c9c76e5" providerId="LiveId" clId="{7E4CF494-4069-4614-9DAF-4322F70DDEBD}" dt="2021-03-27T14:38:22.842" v="1951"/>
        <pc:sldMkLst>
          <pc:docMk/>
          <pc:sldMk cId="98565076" sldId="258"/>
        </pc:sldMkLst>
        <pc:spChg chg="mod">
          <ac:chgData name="Souporno Ghosh" userId="e9e722df7c9c76e5" providerId="LiveId" clId="{7E4CF494-4069-4614-9DAF-4322F70DDEBD}" dt="2021-03-27T14:38:22.842" v="1951"/>
          <ac:spMkLst>
            <pc:docMk/>
            <pc:sldMk cId="98565076" sldId="258"/>
            <ac:spMk id="2" creationId="{FBAAA32B-BD42-4446-809A-7EC9BA53ACA7}"/>
          </ac:spMkLst>
        </pc:spChg>
        <pc:spChg chg="mod">
          <ac:chgData name="Souporno Ghosh" userId="e9e722df7c9c76e5" providerId="LiveId" clId="{7E4CF494-4069-4614-9DAF-4322F70DDEBD}" dt="2021-03-27T14:38:19.516" v="1949" actId="27636"/>
          <ac:spMkLst>
            <pc:docMk/>
            <pc:sldMk cId="98565076" sldId="258"/>
            <ac:spMk id="3" creationId="{E0643363-7A65-4963-9491-D6A5839A5585}"/>
          </ac:spMkLst>
        </pc:spChg>
      </pc:sldChg>
      <pc:sldChg chg="modSp new mod">
        <pc:chgData name="Souporno Ghosh" userId="e9e722df7c9c76e5" providerId="LiveId" clId="{7E4CF494-4069-4614-9DAF-4322F70DDEBD}" dt="2021-03-27T14:38:22.842" v="1951"/>
        <pc:sldMkLst>
          <pc:docMk/>
          <pc:sldMk cId="4232411944" sldId="259"/>
        </pc:sldMkLst>
        <pc:spChg chg="mod">
          <ac:chgData name="Souporno Ghosh" userId="e9e722df7c9c76e5" providerId="LiveId" clId="{7E4CF494-4069-4614-9DAF-4322F70DDEBD}" dt="2021-03-27T14:38:22.842" v="1951"/>
          <ac:spMkLst>
            <pc:docMk/>
            <pc:sldMk cId="4232411944" sldId="259"/>
            <ac:spMk id="2" creationId="{D2B92511-C113-4CD4-A7C5-CE0DDE291C15}"/>
          </ac:spMkLst>
        </pc:spChg>
        <pc:spChg chg="mod">
          <ac:chgData name="Souporno Ghosh" userId="e9e722df7c9c76e5" providerId="LiveId" clId="{7E4CF494-4069-4614-9DAF-4322F70DDEBD}" dt="2021-03-27T14:38:22.842" v="1951"/>
          <ac:spMkLst>
            <pc:docMk/>
            <pc:sldMk cId="4232411944" sldId="259"/>
            <ac:spMk id="3" creationId="{473B03CB-A011-4FAD-974F-93AB0C7BF162}"/>
          </ac:spMkLst>
        </pc:spChg>
      </pc:sldChg>
      <pc:sldChg chg="modSp new mod ord">
        <pc:chgData name="Souporno Ghosh" userId="e9e722df7c9c76e5" providerId="LiveId" clId="{7E4CF494-4069-4614-9DAF-4322F70DDEBD}" dt="2021-03-27T14:38:22.842" v="1951"/>
        <pc:sldMkLst>
          <pc:docMk/>
          <pc:sldMk cId="4201603467" sldId="260"/>
        </pc:sldMkLst>
        <pc:spChg chg="mod">
          <ac:chgData name="Souporno Ghosh" userId="e9e722df7c9c76e5" providerId="LiveId" clId="{7E4CF494-4069-4614-9DAF-4322F70DDEBD}" dt="2021-03-27T14:38:22.842" v="1951"/>
          <ac:spMkLst>
            <pc:docMk/>
            <pc:sldMk cId="4201603467" sldId="260"/>
            <ac:spMk id="2" creationId="{45A89841-D178-4B1E-8FB7-A968CC75D3E5}"/>
          </ac:spMkLst>
        </pc:spChg>
        <pc:spChg chg="mod">
          <ac:chgData name="Souporno Ghosh" userId="e9e722df7c9c76e5" providerId="LiveId" clId="{7E4CF494-4069-4614-9DAF-4322F70DDEBD}" dt="2021-03-27T14:38:22.842" v="1951"/>
          <ac:spMkLst>
            <pc:docMk/>
            <pc:sldMk cId="4201603467" sldId="260"/>
            <ac:spMk id="3" creationId="{C69C6BB9-394E-4389-98FC-04D2A8AC46E7}"/>
          </ac:spMkLst>
        </pc:spChg>
      </pc:sldChg>
      <pc:sldChg chg="modSp new mod ord modAnim modNotesTx">
        <pc:chgData name="Souporno Ghosh" userId="e9e722df7c9c76e5" providerId="LiveId" clId="{7E4CF494-4069-4614-9DAF-4322F70DDEBD}" dt="2021-03-27T21:01:00.893" v="5426" actId="20577"/>
        <pc:sldMkLst>
          <pc:docMk/>
          <pc:sldMk cId="1124173596" sldId="261"/>
        </pc:sldMkLst>
        <pc:spChg chg="mod">
          <ac:chgData name="Souporno Ghosh" userId="e9e722df7c9c76e5" providerId="LiveId" clId="{7E4CF494-4069-4614-9DAF-4322F70DDEBD}" dt="2021-03-27T14:38:22.842" v="1951"/>
          <ac:spMkLst>
            <pc:docMk/>
            <pc:sldMk cId="1124173596" sldId="261"/>
            <ac:spMk id="2" creationId="{643A320E-D976-47E4-929C-B3785801B479}"/>
          </ac:spMkLst>
        </pc:spChg>
        <pc:spChg chg="mod">
          <ac:chgData name="Souporno Ghosh" userId="e9e722df7c9c76e5" providerId="LiveId" clId="{7E4CF494-4069-4614-9DAF-4322F70DDEBD}" dt="2021-03-27T20:41:10.843" v="4575" actId="6549"/>
          <ac:spMkLst>
            <pc:docMk/>
            <pc:sldMk cId="1124173596" sldId="261"/>
            <ac:spMk id="3" creationId="{DDDF508F-4344-4318-A1AF-BCE8A393EBAF}"/>
          </ac:spMkLst>
        </pc:spChg>
      </pc:sldChg>
      <pc:sldChg chg="addSp delSp modSp new mod modAnim modNotesTx">
        <pc:chgData name="Souporno Ghosh" userId="e9e722df7c9c76e5" providerId="LiveId" clId="{7E4CF494-4069-4614-9DAF-4322F70DDEBD}" dt="2021-03-27T21:00:51.293" v="5422" actId="20577"/>
        <pc:sldMkLst>
          <pc:docMk/>
          <pc:sldMk cId="3148733716" sldId="262"/>
        </pc:sldMkLst>
        <pc:spChg chg="mod">
          <ac:chgData name="Souporno Ghosh" userId="e9e722df7c9c76e5" providerId="LiveId" clId="{7E4CF494-4069-4614-9DAF-4322F70DDEBD}" dt="2021-03-27T14:38:22.842" v="1951"/>
          <ac:spMkLst>
            <pc:docMk/>
            <pc:sldMk cId="3148733716" sldId="262"/>
            <ac:spMk id="2" creationId="{0DC8E74A-8FBA-48C4-A822-E3ADE557B88C}"/>
          </ac:spMkLst>
        </pc:spChg>
        <pc:spChg chg="mod">
          <ac:chgData name="Souporno Ghosh" userId="e9e722df7c9c76e5" providerId="LiveId" clId="{7E4CF494-4069-4614-9DAF-4322F70DDEBD}" dt="2021-03-27T20:53:23.462" v="5088" actId="20577"/>
          <ac:spMkLst>
            <pc:docMk/>
            <pc:sldMk cId="3148733716" sldId="262"/>
            <ac:spMk id="3" creationId="{6EA92CA0-D082-4220-A25D-35242FF375F5}"/>
          </ac:spMkLst>
        </pc:spChg>
        <pc:picChg chg="add del mod">
          <ac:chgData name="Souporno Ghosh" userId="e9e722df7c9c76e5" providerId="LiveId" clId="{7E4CF494-4069-4614-9DAF-4322F70DDEBD}" dt="2021-03-27T15:40:27.533" v="2058" actId="478"/>
          <ac:picMkLst>
            <pc:docMk/>
            <pc:sldMk cId="3148733716" sldId="262"/>
            <ac:picMk id="4" creationId="{D5E65E33-B36B-40F6-91E5-EB45CEB3B9A2}"/>
          </ac:picMkLst>
        </pc:picChg>
      </pc:sldChg>
      <pc:sldChg chg="modSp new mod setBg modAnim">
        <pc:chgData name="Souporno Ghosh" userId="e9e722df7c9c76e5" providerId="LiveId" clId="{7E4CF494-4069-4614-9DAF-4322F70DDEBD}" dt="2021-03-27T15:06:25.349" v="2057"/>
        <pc:sldMkLst>
          <pc:docMk/>
          <pc:sldMk cId="1737215722" sldId="263"/>
        </pc:sldMkLst>
        <pc:spChg chg="mod">
          <ac:chgData name="Souporno Ghosh" userId="e9e722df7c9c76e5" providerId="LiveId" clId="{7E4CF494-4069-4614-9DAF-4322F70DDEBD}" dt="2021-03-27T14:38:22.842" v="1951"/>
          <ac:spMkLst>
            <pc:docMk/>
            <pc:sldMk cId="1737215722" sldId="263"/>
            <ac:spMk id="2" creationId="{C5B74EA3-70A7-4D58-A313-F6A23AE5AE60}"/>
          </ac:spMkLst>
        </pc:spChg>
        <pc:spChg chg="mod">
          <ac:chgData name="Souporno Ghosh" userId="e9e722df7c9c76e5" providerId="LiveId" clId="{7E4CF494-4069-4614-9DAF-4322F70DDEBD}" dt="2021-03-27T15:06:07.736" v="2056" actId="20577"/>
          <ac:spMkLst>
            <pc:docMk/>
            <pc:sldMk cId="1737215722" sldId="263"/>
            <ac:spMk id="3" creationId="{409F4B5A-1492-49E3-B2C9-138CE0C0895E}"/>
          </ac:spMkLst>
        </pc:spChg>
      </pc:sldChg>
      <pc:sldChg chg="modSp new del mod">
        <pc:chgData name="Souporno Ghosh" userId="e9e722df7c9c76e5" providerId="LiveId" clId="{7E4CF494-4069-4614-9DAF-4322F70DDEBD}" dt="2021-03-27T13:14:50.530" v="1787" actId="47"/>
        <pc:sldMkLst>
          <pc:docMk/>
          <pc:sldMk cId="353132920" sldId="264"/>
        </pc:sldMkLst>
        <pc:spChg chg="mod">
          <ac:chgData name="Souporno Ghosh" userId="e9e722df7c9c76e5" providerId="LiveId" clId="{7E4CF494-4069-4614-9DAF-4322F70DDEBD}" dt="2021-03-26T16:55:27.743" v="1614" actId="20577"/>
          <ac:spMkLst>
            <pc:docMk/>
            <pc:sldMk cId="353132920" sldId="264"/>
            <ac:spMk id="2" creationId="{ED6B1ED7-9AF7-48E9-91F7-11DA2210943E}"/>
          </ac:spMkLst>
        </pc:spChg>
      </pc:sldChg>
      <pc:sldChg chg="new del">
        <pc:chgData name="Souporno Ghosh" userId="e9e722df7c9c76e5" providerId="LiveId" clId="{7E4CF494-4069-4614-9DAF-4322F70DDEBD}" dt="2021-03-24T19:04:21.313" v="318" actId="680"/>
        <pc:sldMkLst>
          <pc:docMk/>
          <pc:sldMk cId="4175159345" sldId="264"/>
        </pc:sldMkLst>
      </pc:sldChg>
      <pc:sldChg chg="modSp new mod">
        <pc:chgData name="Souporno Ghosh" userId="e9e722df7c9c76e5" providerId="LiveId" clId="{7E4CF494-4069-4614-9DAF-4322F70DDEBD}" dt="2021-03-27T14:38:22.842" v="1951"/>
        <pc:sldMkLst>
          <pc:docMk/>
          <pc:sldMk cId="1740807983" sldId="265"/>
        </pc:sldMkLst>
        <pc:spChg chg="mod">
          <ac:chgData name="Souporno Ghosh" userId="e9e722df7c9c76e5" providerId="LiveId" clId="{7E4CF494-4069-4614-9DAF-4322F70DDEBD}" dt="2021-03-27T14:38:22.842" v="1951"/>
          <ac:spMkLst>
            <pc:docMk/>
            <pc:sldMk cId="1740807983" sldId="265"/>
            <ac:spMk id="2" creationId="{DBCC1EB3-BDD3-4D3F-A6DA-32CA58C394B5}"/>
          </ac:spMkLst>
        </pc:spChg>
        <pc:spChg chg="mod">
          <ac:chgData name="Souporno Ghosh" userId="e9e722df7c9c76e5" providerId="LiveId" clId="{7E4CF494-4069-4614-9DAF-4322F70DDEBD}" dt="2021-03-27T14:38:22.842" v="1951"/>
          <ac:spMkLst>
            <pc:docMk/>
            <pc:sldMk cId="1740807983" sldId="265"/>
            <ac:spMk id="3" creationId="{4DEB95E1-32C5-408A-AA5D-D2891327DA28}"/>
          </ac:spMkLst>
        </pc:spChg>
      </pc:sldChg>
      <pc:sldChg chg="modSp new mod modAnim">
        <pc:chgData name="Souporno Ghosh" userId="e9e722df7c9c76e5" providerId="LiveId" clId="{7E4CF494-4069-4614-9DAF-4322F70DDEBD}" dt="2021-03-27T14:38:22.842" v="1951"/>
        <pc:sldMkLst>
          <pc:docMk/>
          <pc:sldMk cId="1716320188" sldId="266"/>
        </pc:sldMkLst>
        <pc:spChg chg="mod">
          <ac:chgData name="Souporno Ghosh" userId="e9e722df7c9c76e5" providerId="LiveId" clId="{7E4CF494-4069-4614-9DAF-4322F70DDEBD}" dt="2021-03-27T14:38:22.842" v="1951"/>
          <ac:spMkLst>
            <pc:docMk/>
            <pc:sldMk cId="1716320188" sldId="266"/>
            <ac:spMk id="2" creationId="{6D8269B7-E799-4838-AD49-925420035CB4}"/>
          </ac:spMkLst>
        </pc:spChg>
        <pc:spChg chg="mod">
          <ac:chgData name="Souporno Ghosh" userId="e9e722df7c9c76e5" providerId="LiveId" clId="{7E4CF494-4069-4614-9DAF-4322F70DDEBD}" dt="2021-03-27T14:38:22.842" v="1951"/>
          <ac:spMkLst>
            <pc:docMk/>
            <pc:sldMk cId="1716320188" sldId="266"/>
            <ac:spMk id="3" creationId="{316EA5F6-470D-4404-A64D-43C58B55C5A6}"/>
          </ac:spMkLst>
        </pc:spChg>
      </pc:sldChg>
      <pc:sldChg chg="modSp new mod ord modAnim modNotesTx">
        <pc:chgData name="Souporno Ghosh" userId="e9e722df7c9c76e5" providerId="LiveId" clId="{7E4CF494-4069-4614-9DAF-4322F70DDEBD}" dt="2021-03-27T21:00:55.664" v="5424" actId="20577"/>
        <pc:sldMkLst>
          <pc:docMk/>
          <pc:sldMk cId="3098385368" sldId="267"/>
        </pc:sldMkLst>
        <pc:spChg chg="mod">
          <ac:chgData name="Souporno Ghosh" userId="e9e722df7c9c76e5" providerId="LiveId" clId="{7E4CF494-4069-4614-9DAF-4322F70DDEBD}" dt="2021-03-27T14:38:22.842" v="1951"/>
          <ac:spMkLst>
            <pc:docMk/>
            <pc:sldMk cId="3098385368" sldId="267"/>
            <ac:spMk id="2" creationId="{323FA6F3-109C-4DE0-B86F-5C0467EBD8FD}"/>
          </ac:spMkLst>
        </pc:spChg>
        <pc:spChg chg="mod">
          <ac:chgData name="Souporno Ghosh" userId="e9e722df7c9c76e5" providerId="LiveId" clId="{7E4CF494-4069-4614-9DAF-4322F70DDEBD}" dt="2021-03-27T20:44:25.980" v="4641" actId="313"/>
          <ac:spMkLst>
            <pc:docMk/>
            <pc:sldMk cId="3098385368" sldId="267"/>
            <ac:spMk id="3" creationId="{46EF48B6-9995-458D-AA70-B7B974D14D25}"/>
          </ac:spMkLst>
        </pc:spChg>
      </pc:sldChg>
      <pc:sldChg chg="modSp new mod ord modNotesTx">
        <pc:chgData name="Souporno Ghosh" userId="e9e722df7c9c76e5" providerId="LiveId" clId="{7E4CF494-4069-4614-9DAF-4322F70DDEBD}" dt="2021-03-27T21:15:57.564" v="5873" actId="20577"/>
        <pc:sldMkLst>
          <pc:docMk/>
          <pc:sldMk cId="817125723" sldId="268"/>
        </pc:sldMkLst>
        <pc:spChg chg="mod">
          <ac:chgData name="Souporno Ghosh" userId="e9e722df7c9c76e5" providerId="LiveId" clId="{7E4CF494-4069-4614-9DAF-4322F70DDEBD}" dt="2021-03-27T14:38:22.842" v="1951"/>
          <ac:spMkLst>
            <pc:docMk/>
            <pc:sldMk cId="817125723" sldId="268"/>
            <ac:spMk id="2" creationId="{412A804F-D373-469B-BF0E-330FEF49775D}"/>
          </ac:spMkLst>
        </pc:spChg>
        <pc:spChg chg="mod">
          <ac:chgData name="Souporno Ghosh" userId="e9e722df7c9c76e5" providerId="LiveId" clId="{7E4CF494-4069-4614-9DAF-4322F70DDEBD}" dt="2021-03-27T21:13:36.767" v="5716" actId="20577"/>
          <ac:spMkLst>
            <pc:docMk/>
            <pc:sldMk cId="817125723" sldId="268"/>
            <ac:spMk id="3" creationId="{8258DF25-4811-4199-84D3-FE57EA47BE57}"/>
          </ac:spMkLst>
        </pc:spChg>
      </pc:sldChg>
      <pc:sldChg chg="addSp delSp modSp new del mod">
        <pc:chgData name="Souporno Ghosh" userId="e9e722df7c9c76e5" providerId="LiveId" clId="{7E4CF494-4069-4614-9DAF-4322F70DDEBD}" dt="2021-03-26T16:54:36.071" v="1572" actId="47"/>
        <pc:sldMkLst>
          <pc:docMk/>
          <pc:sldMk cId="1261631755" sldId="269"/>
        </pc:sldMkLst>
        <pc:spChg chg="mod">
          <ac:chgData name="Souporno Ghosh" userId="e9e722df7c9c76e5" providerId="LiveId" clId="{7E4CF494-4069-4614-9DAF-4322F70DDEBD}" dt="2021-03-26T16:54:16.460" v="1559"/>
          <ac:spMkLst>
            <pc:docMk/>
            <pc:sldMk cId="1261631755" sldId="269"/>
            <ac:spMk id="2" creationId="{F61C0E6E-3487-4602-871B-22C06D1D19F2}"/>
          </ac:spMkLst>
        </pc:spChg>
        <pc:spChg chg="add del">
          <ac:chgData name="Souporno Ghosh" userId="e9e722df7c9c76e5" providerId="LiveId" clId="{7E4CF494-4069-4614-9DAF-4322F70DDEBD}" dt="2021-03-26T16:54:19.066" v="1567"/>
          <ac:spMkLst>
            <pc:docMk/>
            <pc:sldMk cId="1261631755" sldId="269"/>
            <ac:spMk id="3" creationId="{8F45C909-AECB-46C8-91B0-00D2F9871FAF}"/>
          </ac:spMkLst>
        </pc:spChg>
        <pc:spChg chg="mod">
          <ac:chgData name="Souporno Ghosh" userId="e9e722df7c9c76e5" providerId="LiveId" clId="{7E4CF494-4069-4614-9DAF-4322F70DDEBD}" dt="2021-03-26T16:54:17.478" v="1562"/>
          <ac:spMkLst>
            <pc:docMk/>
            <pc:sldMk cId="1261631755" sldId="269"/>
            <ac:spMk id="4" creationId="{2414A1D7-E70F-4218-B0C1-554FF727EC94}"/>
          </ac:spMkLst>
        </pc:spChg>
        <pc:picChg chg="add del mod">
          <ac:chgData name="Souporno Ghosh" userId="e9e722df7c9c76e5" providerId="LiveId" clId="{7E4CF494-4069-4614-9DAF-4322F70DDEBD}" dt="2021-03-26T16:54:19.066" v="1567"/>
          <ac:picMkLst>
            <pc:docMk/>
            <pc:sldMk cId="1261631755" sldId="269"/>
            <ac:picMk id="5" creationId="{A075E1F1-9B55-42D2-9358-6BB4BBB2143F}"/>
          </ac:picMkLst>
        </pc:picChg>
      </pc:sldChg>
      <pc:sldChg chg="addSp delSp modSp new mod">
        <pc:chgData name="Souporno Ghosh" userId="e9e722df7c9c76e5" providerId="LiveId" clId="{7E4CF494-4069-4614-9DAF-4322F70DDEBD}" dt="2021-03-26T17:07:45.758" v="1785" actId="1076"/>
        <pc:sldMkLst>
          <pc:docMk/>
          <pc:sldMk cId="1510136491" sldId="269"/>
        </pc:sldMkLst>
        <pc:spChg chg="mod">
          <ac:chgData name="Souporno Ghosh" userId="e9e722df7c9c76e5" providerId="LiveId" clId="{7E4CF494-4069-4614-9DAF-4322F70DDEBD}" dt="2021-03-26T17:00:40.051" v="1699" actId="20577"/>
          <ac:spMkLst>
            <pc:docMk/>
            <pc:sldMk cId="1510136491" sldId="269"/>
            <ac:spMk id="2" creationId="{9166B2DA-65B0-4CCB-A4D1-561F9792A84A}"/>
          </ac:spMkLst>
        </pc:spChg>
        <pc:spChg chg="del">
          <ac:chgData name="Souporno Ghosh" userId="e9e722df7c9c76e5" providerId="LiveId" clId="{7E4CF494-4069-4614-9DAF-4322F70DDEBD}" dt="2021-03-26T17:00:11.118" v="1676" actId="1032"/>
          <ac:spMkLst>
            <pc:docMk/>
            <pc:sldMk cId="1510136491" sldId="269"/>
            <ac:spMk id="3" creationId="{BC3B383D-E45D-4219-BDD0-539374D41308}"/>
          </ac:spMkLst>
        </pc:spChg>
        <pc:spChg chg="add mod">
          <ac:chgData name="Souporno Ghosh" userId="e9e722df7c9c76e5" providerId="LiveId" clId="{7E4CF494-4069-4614-9DAF-4322F70DDEBD}" dt="2021-03-26T17:07:45.758" v="1785" actId="1076"/>
          <ac:spMkLst>
            <pc:docMk/>
            <pc:sldMk cId="1510136491" sldId="269"/>
            <ac:spMk id="6" creationId="{60E45A0A-05A8-47C5-AFCA-94F0FEA1E6EF}"/>
          </ac:spMkLst>
        </pc:spChg>
        <pc:graphicFrameChg chg="add del mod modGraphic">
          <ac:chgData name="Souporno Ghosh" userId="e9e722df7c9c76e5" providerId="LiveId" clId="{7E4CF494-4069-4614-9DAF-4322F70DDEBD}" dt="2021-03-26T17:06:27.297" v="1771" actId="478"/>
          <ac:graphicFrameMkLst>
            <pc:docMk/>
            <pc:sldMk cId="1510136491" sldId="269"/>
            <ac:graphicFrameMk id="4" creationId="{A1CDB85A-13B7-413D-8D15-6681AE417D9B}"/>
          </ac:graphicFrameMkLst>
        </pc:graphicFrameChg>
      </pc:sldChg>
      <pc:sldChg chg="addSp delSp modSp new mod ord modAnim">
        <pc:chgData name="Souporno Ghosh" userId="e9e722df7c9c76e5" providerId="LiveId" clId="{7E4CF494-4069-4614-9DAF-4322F70DDEBD}" dt="2021-03-27T17:47:54.093" v="2681"/>
        <pc:sldMkLst>
          <pc:docMk/>
          <pc:sldMk cId="305898157" sldId="270"/>
        </pc:sldMkLst>
        <pc:spChg chg="mod">
          <ac:chgData name="Souporno Ghosh" userId="e9e722df7c9c76e5" providerId="LiveId" clId="{7E4CF494-4069-4614-9DAF-4322F70DDEBD}" dt="2021-03-27T16:40:18.538" v="2377"/>
          <ac:spMkLst>
            <pc:docMk/>
            <pc:sldMk cId="305898157" sldId="270"/>
            <ac:spMk id="2" creationId="{381CC4B7-5A8D-4F09-91BF-BC61DC7733A9}"/>
          </ac:spMkLst>
        </pc:spChg>
        <pc:spChg chg="del mod">
          <ac:chgData name="Souporno Ghosh" userId="e9e722df7c9c76e5" providerId="LiveId" clId="{7E4CF494-4069-4614-9DAF-4322F70DDEBD}" dt="2021-03-27T16:19:04.892" v="2244"/>
          <ac:spMkLst>
            <pc:docMk/>
            <pc:sldMk cId="305898157" sldId="270"/>
            <ac:spMk id="3" creationId="{C220D63B-EC69-4EA9-9819-1F982DA39252}"/>
          </ac:spMkLst>
        </pc:spChg>
        <pc:spChg chg="add del mod">
          <ac:chgData name="Souporno Ghosh" userId="e9e722df7c9c76e5" providerId="LiveId" clId="{7E4CF494-4069-4614-9DAF-4322F70DDEBD}" dt="2021-03-27T17:36:26.696" v="2550"/>
          <ac:spMkLst>
            <pc:docMk/>
            <pc:sldMk cId="305898157" sldId="270"/>
            <ac:spMk id="6" creationId="{A589C623-B13B-4A35-907E-433CC9B92945}"/>
          </ac:spMkLst>
        </pc:spChg>
        <pc:spChg chg="add del mod">
          <ac:chgData name="Souporno Ghosh" userId="e9e722df7c9c76e5" providerId="LiveId" clId="{7E4CF494-4069-4614-9DAF-4322F70DDEBD}" dt="2021-03-27T17:37:21.040" v="2556"/>
          <ac:spMkLst>
            <pc:docMk/>
            <pc:sldMk cId="305898157" sldId="270"/>
            <ac:spMk id="8" creationId="{39574932-683C-4D5F-B6AC-C564D1E77427}"/>
          </ac:spMkLst>
        </pc:spChg>
        <pc:spChg chg="add del mod">
          <ac:chgData name="Souporno Ghosh" userId="e9e722df7c9c76e5" providerId="LiveId" clId="{7E4CF494-4069-4614-9DAF-4322F70DDEBD}" dt="2021-03-27T17:39:21.043" v="2565" actId="478"/>
          <ac:spMkLst>
            <pc:docMk/>
            <pc:sldMk cId="305898157" sldId="270"/>
            <ac:spMk id="9" creationId="{AA9736C4-52EB-4D02-843C-D6141648FFFF}"/>
          </ac:spMkLst>
        </pc:spChg>
        <pc:spChg chg="add mod">
          <ac:chgData name="Souporno Ghosh" userId="e9e722df7c9c76e5" providerId="LiveId" clId="{7E4CF494-4069-4614-9DAF-4322F70DDEBD}" dt="2021-03-27T17:47:11.786" v="2679" actId="1076"/>
          <ac:spMkLst>
            <pc:docMk/>
            <pc:sldMk cId="305898157" sldId="270"/>
            <ac:spMk id="10" creationId="{1A67521B-64CB-48B3-8BE6-4266D7A00D42}"/>
          </ac:spMkLst>
        </pc:spChg>
        <pc:spChg chg="add mod">
          <ac:chgData name="Souporno Ghosh" userId="e9e722df7c9c76e5" providerId="LiveId" clId="{7E4CF494-4069-4614-9DAF-4322F70DDEBD}" dt="2021-03-27T17:47:15.193" v="2680" actId="1076"/>
          <ac:spMkLst>
            <pc:docMk/>
            <pc:sldMk cId="305898157" sldId="270"/>
            <ac:spMk id="11" creationId="{B3A05D9E-0FEE-48F3-AAE1-3875A3A66803}"/>
          </ac:spMkLst>
        </pc:spChg>
        <pc:graphicFrameChg chg="add del mod">
          <ac:chgData name="Souporno Ghosh" userId="e9e722df7c9c76e5" providerId="LiveId" clId="{7E4CF494-4069-4614-9DAF-4322F70DDEBD}" dt="2021-03-27T17:36:20.231" v="2549" actId="478"/>
          <ac:graphicFrameMkLst>
            <pc:docMk/>
            <pc:sldMk cId="305898157" sldId="270"/>
            <ac:graphicFrameMk id="4" creationId="{586DA645-635D-4455-9323-CCBEE4CC7F10}"/>
          </ac:graphicFrameMkLst>
        </pc:graphicFrameChg>
        <pc:graphicFrameChg chg="add mod">
          <ac:chgData name="Souporno Ghosh" userId="e9e722df7c9c76e5" providerId="LiveId" clId="{7E4CF494-4069-4614-9DAF-4322F70DDEBD}" dt="2021-03-27T17:36:40.713" v="2551"/>
          <ac:graphicFrameMkLst>
            <pc:docMk/>
            <pc:sldMk cId="305898157" sldId="270"/>
            <ac:graphicFrameMk id="7" creationId="{C7771313-0677-4C3A-AE9C-FE521CCB0CF9}"/>
          </ac:graphicFrameMkLst>
        </pc:graphicFrameChg>
      </pc:sldChg>
      <pc:sldChg chg="new">
        <pc:chgData name="Souporno Ghosh" userId="e9e722df7c9c76e5" providerId="LiveId" clId="{7E4CF494-4069-4614-9DAF-4322F70DDEBD}" dt="2021-03-26T17:07:51.810" v="1786" actId="680"/>
        <pc:sldMkLst>
          <pc:docMk/>
          <pc:sldMk cId="2499631946" sldId="271"/>
        </pc:sldMkLst>
      </pc:sldChg>
      <pc:sldChg chg="modSp del mod">
        <pc:chgData name="Souporno Ghosh" userId="e9e722df7c9c76e5" providerId="LiveId" clId="{7E4CF494-4069-4614-9DAF-4322F70DDEBD}" dt="2021-03-27T16:18:55.761" v="2243" actId="47"/>
        <pc:sldMkLst>
          <pc:docMk/>
          <pc:sldMk cId="2814224944" sldId="277"/>
        </pc:sldMkLst>
        <pc:spChg chg="mod">
          <ac:chgData name="Souporno Ghosh" userId="e9e722df7c9c76e5" providerId="LiveId" clId="{7E4CF494-4069-4614-9DAF-4322F70DDEBD}" dt="2021-03-27T14:26:52.953" v="1808" actId="27636"/>
          <ac:spMkLst>
            <pc:docMk/>
            <pc:sldMk cId="2814224944" sldId="277"/>
            <ac:spMk id="2" creationId="{FEB1DB65-5D07-4BF5-B13B-F9F7ADF75BFC}"/>
          </ac:spMkLst>
        </pc:spChg>
        <pc:spChg chg="mod">
          <ac:chgData name="Souporno Ghosh" userId="e9e722df7c9c76e5" providerId="LiveId" clId="{7E4CF494-4069-4614-9DAF-4322F70DDEBD}" dt="2021-03-27T14:38:19.482" v="1946" actId="27636"/>
          <ac:spMkLst>
            <pc:docMk/>
            <pc:sldMk cId="2814224944" sldId="277"/>
            <ac:spMk id="3" creationId="{51C31B64-8BBB-4289-A9CA-B5659A1A566C}"/>
          </ac:spMkLst>
        </pc:spChg>
      </pc:sldChg>
      <pc:sldChg chg="modSp new del">
        <pc:chgData name="Souporno Ghosh" userId="e9e722df7c9c76e5" providerId="LiveId" clId="{7E4CF494-4069-4614-9DAF-4322F70DDEBD}" dt="2021-03-27T14:33:43.362" v="1939" actId="47"/>
        <pc:sldMkLst>
          <pc:docMk/>
          <pc:sldMk cId="2888426011" sldId="278"/>
        </pc:sldMkLst>
        <pc:spChg chg="mod">
          <ac:chgData name="Souporno Ghosh" userId="e9e722df7c9c76e5" providerId="LiveId" clId="{7E4CF494-4069-4614-9DAF-4322F70DDEBD}" dt="2021-03-27T14:27:13.725" v="1811"/>
          <ac:spMkLst>
            <pc:docMk/>
            <pc:sldMk cId="2888426011" sldId="278"/>
            <ac:spMk id="2" creationId="{1CAA6EA5-33E0-4CED-9C1A-7229013DBBE5}"/>
          </ac:spMkLst>
        </pc:spChg>
        <pc:spChg chg="mod">
          <ac:chgData name="Souporno Ghosh" userId="e9e722df7c9c76e5" providerId="LiveId" clId="{7E4CF494-4069-4614-9DAF-4322F70DDEBD}" dt="2021-03-27T14:27:13.725" v="1811"/>
          <ac:spMkLst>
            <pc:docMk/>
            <pc:sldMk cId="2888426011" sldId="278"/>
            <ac:spMk id="3" creationId="{70FB86D2-09A0-4DB1-BAC4-BC82EE9AC866}"/>
          </ac:spMkLst>
        </pc:spChg>
      </pc:sldChg>
      <pc:sldChg chg="addSp delSp modSp new mod ord modAnim">
        <pc:chgData name="Souporno Ghosh" userId="e9e722df7c9c76e5" providerId="LiveId" clId="{7E4CF494-4069-4614-9DAF-4322F70DDEBD}" dt="2021-03-27T19:35:06.279" v="2744"/>
        <pc:sldMkLst>
          <pc:docMk/>
          <pc:sldMk cId="3810235705" sldId="278"/>
        </pc:sldMkLst>
        <pc:spChg chg="mod">
          <ac:chgData name="Souporno Ghosh" userId="e9e722df7c9c76e5" providerId="LiveId" clId="{7E4CF494-4069-4614-9DAF-4322F70DDEBD}" dt="2021-03-27T15:40:45.602" v="2060"/>
          <ac:spMkLst>
            <pc:docMk/>
            <pc:sldMk cId="3810235705" sldId="278"/>
            <ac:spMk id="2" creationId="{CE51A40E-D0D7-4759-8855-FADCCCD95BC4}"/>
          </ac:spMkLst>
        </pc:spChg>
        <pc:spChg chg="del mod">
          <ac:chgData name="Souporno Ghosh" userId="e9e722df7c9c76e5" providerId="LiveId" clId="{7E4CF494-4069-4614-9DAF-4322F70DDEBD}" dt="2021-03-27T15:41:08.550" v="2063"/>
          <ac:spMkLst>
            <pc:docMk/>
            <pc:sldMk cId="3810235705" sldId="278"/>
            <ac:spMk id="3" creationId="{F2C31355-98C5-4867-BBB5-FECCBF18FB06}"/>
          </ac:spMkLst>
        </pc:spChg>
        <pc:picChg chg="add mod">
          <ac:chgData name="Souporno Ghosh" userId="e9e722df7c9c76e5" providerId="LiveId" clId="{7E4CF494-4069-4614-9DAF-4322F70DDEBD}" dt="2021-03-27T19:35:06.279" v="2744"/>
          <ac:picMkLst>
            <pc:docMk/>
            <pc:sldMk cId="3810235705" sldId="278"/>
            <ac:picMk id="1026" creationId="{D0B9762A-1318-40FE-A2A3-0CDFED3799FE}"/>
          </ac:picMkLst>
        </pc:picChg>
      </pc:sldChg>
      <pc:sldChg chg="addSp delSp modSp new mod modAnim">
        <pc:chgData name="Souporno Ghosh" userId="e9e722df7c9c76e5" providerId="LiveId" clId="{7E4CF494-4069-4614-9DAF-4322F70DDEBD}" dt="2021-03-27T16:18:31.387" v="2242"/>
        <pc:sldMkLst>
          <pc:docMk/>
          <pc:sldMk cId="504420857" sldId="279"/>
        </pc:sldMkLst>
        <pc:spChg chg="mod">
          <ac:chgData name="Souporno Ghosh" userId="e9e722df7c9c76e5" providerId="LiveId" clId="{7E4CF494-4069-4614-9DAF-4322F70DDEBD}" dt="2021-03-27T15:51:57.554" v="2074"/>
          <ac:spMkLst>
            <pc:docMk/>
            <pc:sldMk cId="504420857" sldId="279"/>
            <ac:spMk id="2" creationId="{A34ECD71-1A3F-4744-BCDD-532A7F7A12C4}"/>
          </ac:spMkLst>
        </pc:spChg>
        <pc:spChg chg="del">
          <ac:chgData name="Souporno Ghosh" userId="e9e722df7c9c76e5" providerId="LiveId" clId="{7E4CF494-4069-4614-9DAF-4322F70DDEBD}" dt="2021-03-27T15:49:00.996" v="2069" actId="1032"/>
          <ac:spMkLst>
            <pc:docMk/>
            <pc:sldMk cId="504420857" sldId="279"/>
            <ac:spMk id="3" creationId="{750EA762-B4C1-4D8E-9B03-CC3D0F6F4067}"/>
          </ac:spMkLst>
        </pc:spChg>
        <pc:spChg chg="add del mod">
          <ac:chgData name="Souporno Ghosh" userId="e9e722df7c9c76e5" providerId="LiveId" clId="{7E4CF494-4069-4614-9DAF-4322F70DDEBD}" dt="2021-03-27T15:56:52.746" v="2103" actId="11529"/>
          <ac:spMkLst>
            <pc:docMk/>
            <pc:sldMk cId="504420857" sldId="279"/>
            <ac:spMk id="5" creationId="{6EE7AA17-0ED2-4C09-BD59-5D5E1FADEFBE}"/>
          </ac:spMkLst>
        </pc:spChg>
        <pc:graphicFrameChg chg="add del mod modGraphic">
          <ac:chgData name="Souporno Ghosh" userId="e9e722df7c9c76e5" providerId="LiveId" clId="{7E4CF494-4069-4614-9DAF-4322F70DDEBD}" dt="2021-03-27T16:17:31.365" v="2238"/>
          <ac:graphicFrameMkLst>
            <pc:docMk/>
            <pc:sldMk cId="504420857" sldId="279"/>
            <ac:graphicFrameMk id="4" creationId="{BFB5D6B5-5C3C-4C69-9181-153A71042983}"/>
          </ac:graphicFrameMkLst>
        </pc:graphicFrameChg>
      </pc:sldChg>
      <pc:sldChg chg="new del">
        <pc:chgData name="Souporno Ghosh" userId="e9e722df7c9c76e5" providerId="LiveId" clId="{7E4CF494-4069-4614-9DAF-4322F70DDEBD}" dt="2021-03-27T16:43:39.927" v="2387" actId="680"/>
        <pc:sldMkLst>
          <pc:docMk/>
          <pc:sldMk cId="924056011" sldId="280"/>
        </pc:sldMkLst>
      </pc:sldChg>
      <pc:sldChg chg="addSp delSp modSp new add del mod modAnim">
        <pc:chgData name="Souporno Ghosh" userId="e9e722df7c9c76e5" providerId="LiveId" clId="{7E4CF494-4069-4614-9DAF-4322F70DDEBD}" dt="2021-03-27T16:41:41.544" v="2379" actId="47"/>
        <pc:sldMkLst>
          <pc:docMk/>
          <pc:sldMk cId="947826501" sldId="280"/>
        </pc:sldMkLst>
        <pc:spChg chg="mod">
          <ac:chgData name="Souporno Ghosh" userId="e9e722df7c9c76e5" providerId="LiveId" clId="{7E4CF494-4069-4614-9DAF-4322F70DDEBD}" dt="2021-03-27T16:20:45.473" v="2252"/>
          <ac:spMkLst>
            <pc:docMk/>
            <pc:sldMk cId="947826501" sldId="280"/>
            <ac:spMk id="2" creationId="{7F297428-F193-471F-B41B-CA37756D9E1B}"/>
          </ac:spMkLst>
        </pc:spChg>
        <pc:spChg chg="del">
          <ac:chgData name="Souporno Ghosh" userId="e9e722df7c9c76e5" providerId="LiveId" clId="{7E4CF494-4069-4614-9DAF-4322F70DDEBD}" dt="2021-03-27T16:21:52.911" v="2253"/>
          <ac:spMkLst>
            <pc:docMk/>
            <pc:sldMk cId="947826501" sldId="280"/>
            <ac:spMk id="3" creationId="{8A4990C5-366E-450A-A74B-E355C3F1880E}"/>
          </ac:spMkLst>
        </pc:spChg>
        <pc:graphicFrameChg chg="add mod">
          <ac:chgData name="Souporno Ghosh" userId="e9e722df7c9c76e5" providerId="LiveId" clId="{7E4CF494-4069-4614-9DAF-4322F70DDEBD}" dt="2021-03-27T16:36:23.104" v="2353"/>
          <ac:graphicFrameMkLst>
            <pc:docMk/>
            <pc:sldMk cId="947826501" sldId="280"/>
            <ac:graphicFrameMk id="4" creationId="{D42AD412-380C-4A2A-BF0A-625767714527}"/>
          </ac:graphicFrameMkLst>
        </pc:graphicFrameChg>
      </pc:sldChg>
      <pc:sldChg chg="addSp modSp new mod modAnim">
        <pc:chgData name="Souporno Ghosh" userId="e9e722df7c9c76e5" providerId="LiveId" clId="{7E4CF494-4069-4614-9DAF-4322F70DDEBD}" dt="2021-03-27T19:41:35.781" v="2844" actId="1076"/>
        <pc:sldMkLst>
          <pc:docMk/>
          <pc:sldMk cId="4256072562" sldId="280"/>
        </pc:sldMkLst>
        <pc:spChg chg="mod">
          <ac:chgData name="Souporno Ghosh" userId="e9e722df7c9c76e5" providerId="LiveId" clId="{7E4CF494-4069-4614-9DAF-4322F70DDEBD}" dt="2021-03-27T19:04:38.543" v="2705" actId="2711"/>
          <ac:spMkLst>
            <pc:docMk/>
            <pc:sldMk cId="4256072562" sldId="280"/>
            <ac:spMk id="2" creationId="{5A81B017-AA8B-472D-8B72-92C728D97214}"/>
          </ac:spMkLst>
        </pc:spChg>
        <pc:spChg chg="mod">
          <ac:chgData name="Souporno Ghosh" userId="e9e722df7c9c76e5" providerId="LiveId" clId="{7E4CF494-4069-4614-9DAF-4322F70DDEBD}" dt="2021-03-27T19:41:25.025" v="2842" actId="14100"/>
          <ac:spMkLst>
            <pc:docMk/>
            <pc:sldMk cId="4256072562" sldId="280"/>
            <ac:spMk id="3" creationId="{2FA7B3D6-06DB-4E01-B2C3-A26A71BA6D7E}"/>
          </ac:spMkLst>
        </pc:spChg>
        <pc:picChg chg="add mod">
          <ac:chgData name="Souporno Ghosh" userId="e9e722df7c9c76e5" providerId="LiveId" clId="{7E4CF494-4069-4614-9DAF-4322F70DDEBD}" dt="2021-03-27T19:41:35.781" v="2844" actId="1076"/>
          <ac:picMkLst>
            <pc:docMk/>
            <pc:sldMk cId="4256072562" sldId="280"/>
            <ac:picMk id="4" creationId="{53B108B5-B7A6-41A5-BC0E-745E2B8BB091}"/>
          </ac:picMkLst>
        </pc:picChg>
      </pc:sldChg>
      <pc:sldMasterChg chg="setBg">
        <pc:chgData name="Souporno Ghosh" userId="e9e722df7c9c76e5" providerId="LiveId" clId="{7E4CF494-4069-4614-9DAF-4322F70DDEBD}" dt="2021-03-27T14:27:36.054" v="1817"/>
        <pc:sldMasterMkLst>
          <pc:docMk/>
          <pc:sldMasterMk cId="3585260669" sldId="2147483689"/>
        </pc:sldMasterMkLst>
      </pc:sldMasterChg>
      <pc:sldMasterChg chg="setBg modSldLayout">
        <pc:chgData name="Souporno Ghosh" userId="e9e722df7c9c76e5" providerId="LiveId" clId="{7E4CF494-4069-4614-9DAF-4322F70DDEBD}" dt="2021-03-27T14:46:06.068" v="1985"/>
        <pc:sldMasterMkLst>
          <pc:docMk/>
          <pc:sldMasterMk cId="2138543429" sldId="2147483731"/>
        </pc:sldMasterMkLst>
        <pc:sldLayoutChg chg="setBg">
          <pc:chgData name="Souporno Ghosh" userId="e9e722df7c9c76e5" providerId="LiveId" clId="{7E4CF494-4069-4614-9DAF-4322F70DDEBD}" dt="2021-03-27T14:46:06.068" v="1985"/>
          <pc:sldLayoutMkLst>
            <pc:docMk/>
            <pc:sldMasterMk cId="2138543429" sldId="2147483731"/>
            <pc:sldLayoutMk cId="2760594570" sldId="2147483732"/>
          </pc:sldLayoutMkLst>
        </pc:sldLayoutChg>
        <pc:sldLayoutChg chg="setBg">
          <pc:chgData name="Souporno Ghosh" userId="e9e722df7c9c76e5" providerId="LiveId" clId="{7E4CF494-4069-4614-9DAF-4322F70DDEBD}" dt="2021-03-27T14:46:06.068" v="1985"/>
          <pc:sldLayoutMkLst>
            <pc:docMk/>
            <pc:sldMasterMk cId="2138543429" sldId="2147483731"/>
            <pc:sldLayoutMk cId="795933344" sldId="2147483733"/>
          </pc:sldLayoutMkLst>
        </pc:sldLayoutChg>
        <pc:sldLayoutChg chg="setBg">
          <pc:chgData name="Souporno Ghosh" userId="e9e722df7c9c76e5" providerId="LiveId" clId="{7E4CF494-4069-4614-9DAF-4322F70DDEBD}" dt="2021-03-27T14:46:06.068" v="1985"/>
          <pc:sldLayoutMkLst>
            <pc:docMk/>
            <pc:sldMasterMk cId="2138543429" sldId="2147483731"/>
            <pc:sldLayoutMk cId="1571250063" sldId="2147483734"/>
          </pc:sldLayoutMkLst>
        </pc:sldLayoutChg>
        <pc:sldLayoutChg chg="setBg">
          <pc:chgData name="Souporno Ghosh" userId="e9e722df7c9c76e5" providerId="LiveId" clId="{7E4CF494-4069-4614-9DAF-4322F70DDEBD}" dt="2021-03-27T14:46:06.068" v="1985"/>
          <pc:sldLayoutMkLst>
            <pc:docMk/>
            <pc:sldMasterMk cId="2138543429" sldId="2147483731"/>
            <pc:sldLayoutMk cId="2349233075" sldId="2147483735"/>
          </pc:sldLayoutMkLst>
        </pc:sldLayoutChg>
        <pc:sldLayoutChg chg="setBg">
          <pc:chgData name="Souporno Ghosh" userId="e9e722df7c9c76e5" providerId="LiveId" clId="{7E4CF494-4069-4614-9DAF-4322F70DDEBD}" dt="2021-03-27T14:46:06.068" v="1985"/>
          <pc:sldLayoutMkLst>
            <pc:docMk/>
            <pc:sldMasterMk cId="2138543429" sldId="2147483731"/>
            <pc:sldLayoutMk cId="2093933903" sldId="2147483736"/>
          </pc:sldLayoutMkLst>
        </pc:sldLayoutChg>
        <pc:sldLayoutChg chg="setBg">
          <pc:chgData name="Souporno Ghosh" userId="e9e722df7c9c76e5" providerId="LiveId" clId="{7E4CF494-4069-4614-9DAF-4322F70DDEBD}" dt="2021-03-27T14:46:06.068" v="1985"/>
          <pc:sldLayoutMkLst>
            <pc:docMk/>
            <pc:sldMasterMk cId="2138543429" sldId="2147483731"/>
            <pc:sldLayoutMk cId="2213013096" sldId="2147483737"/>
          </pc:sldLayoutMkLst>
        </pc:sldLayoutChg>
        <pc:sldLayoutChg chg="setBg">
          <pc:chgData name="Souporno Ghosh" userId="e9e722df7c9c76e5" providerId="LiveId" clId="{7E4CF494-4069-4614-9DAF-4322F70DDEBD}" dt="2021-03-27T14:46:06.068" v="1985"/>
          <pc:sldLayoutMkLst>
            <pc:docMk/>
            <pc:sldMasterMk cId="2138543429" sldId="2147483731"/>
            <pc:sldLayoutMk cId="2456121448" sldId="2147483738"/>
          </pc:sldLayoutMkLst>
        </pc:sldLayoutChg>
        <pc:sldLayoutChg chg="setBg">
          <pc:chgData name="Souporno Ghosh" userId="e9e722df7c9c76e5" providerId="LiveId" clId="{7E4CF494-4069-4614-9DAF-4322F70DDEBD}" dt="2021-03-27T14:46:06.068" v="1985"/>
          <pc:sldLayoutMkLst>
            <pc:docMk/>
            <pc:sldMasterMk cId="2138543429" sldId="2147483731"/>
            <pc:sldLayoutMk cId="3562600922" sldId="2147483739"/>
          </pc:sldLayoutMkLst>
        </pc:sldLayoutChg>
        <pc:sldLayoutChg chg="setBg">
          <pc:chgData name="Souporno Ghosh" userId="e9e722df7c9c76e5" providerId="LiveId" clId="{7E4CF494-4069-4614-9DAF-4322F70DDEBD}" dt="2021-03-27T14:46:06.068" v="1985"/>
          <pc:sldLayoutMkLst>
            <pc:docMk/>
            <pc:sldMasterMk cId="2138543429" sldId="2147483731"/>
            <pc:sldLayoutMk cId="2464079270" sldId="2147483740"/>
          </pc:sldLayoutMkLst>
        </pc:sldLayoutChg>
        <pc:sldLayoutChg chg="setBg">
          <pc:chgData name="Souporno Ghosh" userId="e9e722df7c9c76e5" providerId="LiveId" clId="{7E4CF494-4069-4614-9DAF-4322F70DDEBD}" dt="2021-03-27T14:46:06.068" v="1985"/>
          <pc:sldLayoutMkLst>
            <pc:docMk/>
            <pc:sldMasterMk cId="2138543429" sldId="2147483731"/>
            <pc:sldLayoutMk cId="1834879896" sldId="2147483741"/>
          </pc:sldLayoutMkLst>
        </pc:sldLayoutChg>
        <pc:sldLayoutChg chg="setBg">
          <pc:chgData name="Souporno Ghosh" userId="e9e722df7c9c76e5" providerId="LiveId" clId="{7E4CF494-4069-4614-9DAF-4322F70DDEBD}" dt="2021-03-27T14:46:06.068" v="1985"/>
          <pc:sldLayoutMkLst>
            <pc:docMk/>
            <pc:sldMasterMk cId="2138543429" sldId="2147483731"/>
            <pc:sldLayoutMk cId="2856167283" sldId="214748374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B37088-E418-43C8-9A39-16EC65816C28}" type="doc">
      <dgm:prSet loTypeId="urn:microsoft.com/office/officeart/2005/8/layout/hProcess9" loCatId="process" qsTypeId="urn:microsoft.com/office/officeart/2005/8/quickstyle/simple1" qsCatId="simple" csTypeId="urn:microsoft.com/office/officeart/2005/8/colors/accent0_3" csCatId="mainScheme" phldr="1"/>
      <dgm:spPr/>
    </dgm:pt>
    <dgm:pt modelId="{02CE541C-04BC-487A-80E3-2282EB411E47}">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Input: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224 x 224 RGB Images</a:t>
          </a:r>
        </a:p>
      </dgm:t>
    </dgm:pt>
    <dgm:pt modelId="{583FB2FC-983A-44F7-9766-E1C119C9735A}" type="parTrans" cxnId="{A9D9D64E-AFA8-4940-99F3-6341DB05C0E0}">
      <dgm:prSet/>
      <dgm:spPr/>
      <dgm:t>
        <a:bodyPr/>
        <a:lstStyle/>
        <a:p>
          <a:endParaRPr lang="en-IN"/>
        </a:p>
      </dgm:t>
    </dgm:pt>
    <dgm:pt modelId="{56342CAF-B4EE-4373-8DE5-EAA340269790}" type="sibTrans" cxnId="{A9D9D64E-AFA8-4940-99F3-6341DB05C0E0}">
      <dgm:prSet/>
      <dgm:spPr/>
      <dgm:t>
        <a:bodyPr/>
        <a:lstStyle/>
        <a:p>
          <a:endParaRPr lang="en-IN"/>
        </a:p>
      </dgm:t>
    </dgm:pt>
    <dgm:pt modelId="{89C48A9A-D3DA-4170-8666-545518721AD0}">
      <dgm:prSet phldrT="[Tex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pPr>
            <a:buFont typeface="+mj-lt"/>
            <a:buAutoNum type="arabicPeriod"/>
          </a:pPr>
          <a:r>
            <a:rPr lang="en-IN" dirty="0">
              <a:latin typeface="Frank Ruhl Libre" panose="00000500000000000000" pitchFamily="2" charset="-79"/>
              <a:cs typeface="Frank Ruhl Libre" panose="00000500000000000000" pitchFamily="2" charset="-79"/>
            </a:rPr>
            <a:t>2 ConvNets with 64 filters and ReLU Activation Function; Output is MaxPooled</a:t>
          </a:r>
        </a:p>
      </dgm:t>
    </dgm:pt>
    <dgm:pt modelId="{74D33D6D-0875-40F8-A06A-F1F20EAF7487}" type="parTrans" cxnId="{6101E5CB-C046-4573-A8EF-6FC27BC45F8D}">
      <dgm:prSet/>
      <dgm:spPr/>
      <dgm:t>
        <a:bodyPr/>
        <a:lstStyle/>
        <a:p>
          <a:endParaRPr lang="en-IN"/>
        </a:p>
      </dgm:t>
    </dgm:pt>
    <dgm:pt modelId="{1E20EAAC-2241-4915-9941-41D8AB942786}" type="sibTrans" cxnId="{6101E5CB-C046-4573-A8EF-6FC27BC45F8D}">
      <dgm:prSet/>
      <dgm:spPr/>
      <dgm:t>
        <a:bodyPr/>
        <a:lstStyle/>
        <a:p>
          <a:endParaRPr lang="en-IN"/>
        </a:p>
      </dgm:t>
    </dgm:pt>
    <dgm:pt modelId="{17B2573D-0E22-4DA1-B965-534AE1F2739D}">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2 ConvNets with 128 filters and ReLU Activation Function; Output is MaxPooled</a:t>
          </a:r>
        </a:p>
      </dgm:t>
    </dgm:pt>
    <dgm:pt modelId="{C04FC770-DA3E-4A9F-B356-EE94FE83E3D2}" type="parTrans" cxnId="{93A5E77F-624C-4AB8-B505-164A0D35CAC7}">
      <dgm:prSet/>
      <dgm:spPr/>
      <dgm:t>
        <a:bodyPr/>
        <a:lstStyle/>
        <a:p>
          <a:endParaRPr lang="en-IN"/>
        </a:p>
      </dgm:t>
    </dgm:pt>
    <dgm:pt modelId="{0FB4B6BA-6FF3-4C43-87BB-4B8C75E0BFAA}" type="sibTrans" cxnId="{93A5E77F-624C-4AB8-B505-164A0D35CAC7}">
      <dgm:prSet/>
      <dgm:spPr/>
      <dgm:t>
        <a:bodyPr/>
        <a:lstStyle/>
        <a:p>
          <a:endParaRPr lang="en-IN"/>
        </a:p>
      </dgm:t>
    </dgm:pt>
    <dgm:pt modelId="{337FD376-597B-46EA-8BC5-A6417A98E269}">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256 filters and ReLU Activation Function; Output is MaxPooled</a:t>
          </a:r>
        </a:p>
      </dgm:t>
    </dgm:pt>
    <dgm:pt modelId="{339E6A9C-C9AD-4971-B0AD-8557412EF233}" type="parTrans" cxnId="{4694E753-68AD-4541-8B5D-9A2D5F7F29A6}">
      <dgm:prSet/>
      <dgm:spPr/>
      <dgm:t>
        <a:bodyPr/>
        <a:lstStyle/>
        <a:p>
          <a:endParaRPr lang="en-IN"/>
        </a:p>
      </dgm:t>
    </dgm:pt>
    <dgm:pt modelId="{6D8FCFEC-0766-4CE1-BA26-C1853FFEA65F}" type="sibTrans" cxnId="{4694E753-68AD-4541-8B5D-9A2D5F7F29A6}">
      <dgm:prSet/>
      <dgm:spPr/>
      <dgm:t>
        <a:bodyPr/>
        <a:lstStyle/>
        <a:p>
          <a:endParaRPr lang="en-IN"/>
        </a:p>
      </dgm:t>
    </dgm:pt>
    <dgm:pt modelId="{8539213D-3324-46B3-B04C-A1A0DB96C892}">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BFE013F2-8953-4E78-BA70-2206B49D4126}" type="parTrans" cxnId="{9A13DA53-D9E5-49C1-8FFA-F24E771437C3}">
      <dgm:prSet/>
      <dgm:spPr/>
      <dgm:t>
        <a:bodyPr/>
        <a:lstStyle/>
        <a:p>
          <a:endParaRPr lang="en-IN"/>
        </a:p>
      </dgm:t>
    </dgm:pt>
    <dgm:pt modelId="{0825F854-5E31-4683-BE04-588D52FFF4EF}" type="sibTrans" cxnId="{9A13DA53-D9E5-49C1-8FFA-F24E771437C3}">
      <dgm:prSet/>
      <dgm:spPr/>
      <dgm:t>
        <a:bodyPr/>
        <a:lstStyle/>
        <a:p>
          <a:endParaRPr lang="en-IN"/>
        </a:p>
      </dgm:t>
    </dgm:pt>
    <dgm:pt modelId="{4D18ECB7-0977-423D-AB67-1EA72DA9ED07}">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D79FF221-1B78-4446-9436-4A8BA101CF06}" type="parTrans" cxnId="{77386728-110F-4DE5-946F-D7870E2E7003}">
      <dgm:prSet/>
      <dgm:spPr/>
      <dgm:t>
        <a:bodyPr/>
        <a:lstStyle/>
        <a:p>
          <a:endParaRPr lang="en-IN"/>
        </a:p>
      </dgm:t>
    </dgm:pt>
    <dgm:pt modelId="{3A1F0A1E-BD19-4185-B6ED-97909F236E2D}" type="sibTrans" cxnId="{77386728-110F-4DE5-946F-D7870E2E7003}">
      <dgm:prSet/>
      <dgm:spPr/>
      <dgm:t>
        <a:bodyPr/>
        <a:lstStyle/>
        <a:p>
          <a:endParaRPr lang="en-IN"/>
        </a:p>
      </dgm:t>
    </dgm:pt>
    <dgm:pt modelId="{52701CF7-45AD-428B-A965-2CF347B75CDC}">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2 Dense Neural Nets with 4096 units and ReLU Activation Function</a:t>
          </a:r>
        </a:p>
      </dgm:t>
    </dgm:pt>
    <dgm:pt modelId="{504216B6-1BFE-4D76-B17C-A8B7FD5551D9}" type="parTrans" cxnId="{69C0C05F-4128-4627-9CBF-A77E2ADEF04E}">
      <dgm:prSet/>
      <dgm:spPr/>
      <dgm:t>
        <a:bodyPr/>
        <a:lstStyle/>
        <a:p>
          <a:endParaRPr lang="en-IN"/>
        </a:p>
      </dgm:t>
    </dgm:pt>
    <dgm:pt modelId="{044EC2F2-EF92-4E7D-A5DC-0916D47903C2}" type="sibTrans" cxnId="{69C0C05F-4128-4627-9CBF-A77E2ADEF04E}">
      <dgm:prSet/>
      <dgm:spPr/>
      <dgm:t>
        <a:bodyPr/>
        <a:lstStyle/>
        <a:p>
          <a:endParaRPr lang="en-IN"/>
        </a:p>
      </dgm:t>
    </dgm:pt>
    <dgm:pt modelId="{50776308-FF07-4705-9724-14790F3B854B}">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1 Dense Neural Net with 1000 units and SoftMax Activation Function</a:t>
          </a:r>
        </a:p>
      </dgm:t>
    </dgm:pt>
    <dgm:pt modelId="{7EA6B136-512A-41D2-9563-884A5A091B52}" type="sibTrans" cxnId="{4E156211-3D23-4DEC-99B5-A9E4CD4C1EDB}">
      <dgm:prSet/>
      <dgm:spPr/>
      <dgm:t>
        <a:bodyPr/>
        <a:lstStyle/>
        <a:p>
          <a:endParaRPr lang="en-IN"/>
        </a:p>
      </dgm:t>
    </dgm:pt>
    <dgm:pt modelId="{5D51205A-F191-4EA9-A9E8-2089E32D373D}" type="parTrans" cxnId="{4E156211-3D23-4DEC-99B5-A9E4CD4C1EDB}">
      <dgm:prSet/>
      <dgm:spPr/>
      <dgm:t>
        <a:bodyPr/>
        <a:lstStyle/>
        <a:p>
          <a:endParaRPr lang="en-IN"/>
        </a:p>
      </dgm:t>
    </dgm:pt>
    <dgm:pt modelId="{97113719-DEBC-4F31-A957-369C91B0C7B4}">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Output: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Category (1000 in the ImageNet Database)</a:t>
          </a:r>
        </a:p>
      </dgm:t>
    </dgm:pt>
    <dgm:pt modelId="{D28D71D0-AE77-4E64-AF4F-66F76D7F5856}" type="parTrans" cxnId="{DCED4A8D-D2EA-4BE3-B299-6C21A743FC00}">
      <dgm:prSet/>
      <dgm:spPr/>
      <dgm:t>
        <a:bodyPr/>
        <a:lstStyle/>
        <a:p>
          <a:endParaRPr lang="en-IN"/>
        </a:p>
      </dgm:t>
    </dgm:pt>
    <dgm:pt modelId="{9CF1CCDB-BB0E-41D9-8DFE-B702DC0A6E05}" type="sibTrans" cxnId="{DCED4A8D-D2EA-4BE3-B299-6C21A743FC00}">
      <dgm:prSet/>
      <dgm:spPr/>
      <dgm:t>
        <a:bodyPr/>
        <a:lstStyle/>
        <a:p>
          <a:endParaRPr lang="en-IN"/>
        </a:p>
      </dgm:t>
    </dgm:pt>
    <dgm:pt modelId="{12935B03-516E-4DE7-A200-61E238EA7790}" type="pres">
      <dgm:prSet presAssocID="{65B37088-E418-43C8-9A39-16EC65816C28}" presName="CompostProcess" presStyleCnt="0">
        <dgm:presLayoutVars>
          <dgm:dir/>
          <dgm:resizeHandles val="exact"/>
        </dgm:presLayoutVars>
      </dgm:prSet>
      <dgm:spPr/>
    </dgm:pt>
    <dgm:pt modelId="{AD097C9D-2F06-49DD-A602-E805C5F82F9A}" type="pres">
      <dgm:prSet presAssocID="{65B37088-E418-43C8-9A39-16EC65816C28}" presName="arrow" presStyleLbl="bgShp" presStyleIdx="0" presStyleCnt="1"/>
      <dgm:spPr/>
    </dgm:pt>
    <dgm:pt modelId="{0BF83321-872D-4B13-976A-54712F241ADB}" type="pres">
      <dgm:prSet presAssocID="{65B37088-E418-43C8-9A39-16EC65816C28}" presName="linearProcess" presStyleCnt="0"/>
      <dgm:spPr/>
    </dgm:pt>
    <dgm:pt modelId="{A90B5234-9E99-4CF9-B3DE-EECB06B1CB86}" type="pres">
      <dgm:prSet presAssocID="{02CE541C-04BC-487A-80E3-2282EB411E47}" presName="textNode" presStyleLbl="node1" presStyleIdx="0" presStyleCnt="9" custLinFactNeighborX="-3629">
        <dgm:presLayoutVars>
          <dgm:bulletEnabled val="1"/>
        </dgm:presLayoutVars>
      </dgm:prSet>
      <dgm:spPr/>
    </dgm:pt>
    <dgm:pt modelId="{F2F5F9F9-9373-42D8-B118-8CFBCE12D4E9}" type="pres">
      <dgm:prSet presAssocID="{56342CAF-B4EE-4373-8DE5-EAA340269790}" presName="sibTrans" presStyleCnt="0"/>
      <dgm:spPr/>
    </dgm:pt>
    <dgm:pt modelId="{49F7626A-BFFE-4DF6-99F2-5D5FD64550D2}" type="pres">
      <dgm:prSet presAssocID="{97113719-DEBC-4F31-A957-369C91B0C7B4}" presName="textNode" presStyleLbl="node1" presStyleIdx="1" presStyleCnt="9" custLinFactX="700000" custLinFactNeighborX="705283" custLinFactNeighborY="-964">
        <dgm:presLayoutVars>
          <dgm:bulletEnabled val="1"/>
        </dgm:presLayoutVars>
      </dgm:prSet>
      <dgm:spPr/>
    </dgm:pt>
    <dgm:pt modelId="{D6BD413F-8CE4-42D7-8541-71DFF811E4CF}" type="pres">
      <dgm:prSet presAssocID="{9CF1CCDB-BB0E-41D9-8DFE-B702DC0A6E05}" presName="sibTrans" presStyleCnt="0"/>
      <dgm:spPr/>
    </dgm:pt>
    <dgm:pt modelId="{773C2485-C07B-4416-945B-E0AC8917480F}" type="pres">
      <dgm:prSet presAssocID="{89C48A9A-D3DA-4170-8666-545518721AD0}" presName="textNode" presStyleLbl="node1" presStyleIdx="2" presStyleCnt="9" custLinFactX="-100000" custLinFactNeighborX="-100899">
        <dgm:presLayoutVars>
          <dgm:bulletEnabled val="1"/>
        </dgm:presLayoutVars>
      </dgm:prSet>
      <dgm:spPr/>
    </dgm:pt>
    <dgm:pt modelId="{5A4460AF-FFCE-45FC-8005-14E3722540A6}" type="pres">
      <dgm:prSet presAssocID="{1E20EAAC-2241-4915-9941-41D8AB942786}" presName="sibTrans" presStyleCnt="0"/>
      <dgm:spPr/>
    </dgm:pt>
    <dgm:pt modelId="{02CECB3B-8336-4FE6-B4CE-C312AAD0F583}" type="pres">
      <dgm:prSet presAssocID="{17B2573D-0E22-4DA1-B965-534AE1F2739D}" presName="textNode" presStyleLbl="node1" presStyleIdx="3" presStyleCnt="9" custLinFactX="-100000" custLinFactNeighborX="-100899">
        <dgm:presLayoutVars>
          <dgm:bulletEnabled val="1"/>
        </dgm:presLayoutVars>
      </dgm:prSet>
      <dgm:spPr/>
    </dgm:pt>
    <dgm:pt modelId="{72273F06-E887-46C2-AE5D-18506862975A}" type="pres">
      <dgm:prSet presAssocID="{0FB4B6BA-6FF3-4C43-87BB-4B8C75E0BFAA}" presName="sibTrans" presStyleCnt="0"/>
      <dgm:spPr/>
    </dgm:pt>
    <dgm:pt modelId="{AD8B0F8D-AAE5-4F60-A41D-93EC1E6ABB5E}" type="pres">
      <dgm:prSet presAssocID="{337FD376-597B-46EA-8BC5-A6417A98E269}" presName="textNode" presStyleLbl="node1" presStyleIdx="4" presStyleCnt="9" custLinFactX="-100000" custLinFactNeighborX="-100899">
        <dgm:presLayoutVars>
          <dgm:bulletEnabled val="1"/>
        </dgm:presLayoutVars>
      </dgm:prSet>
      <dgm:spPr/>
    </dgm:pt>
    <dgm:pt modelId="{F615F825-4720-4AA6-8C8B-92670A3FC971}" type="pres">
      <dgm:prSet presAssocID="{6D8FCFEC-0766-4CE1-BA26-C1853FFEA65F}" presName="sibTrans" presStyleCnt="0"/>
      <dgm:spPr/>
    </dgm:pt>
    <dgm:pt modelId="{CD4E6B0E-CFDA-4812-A9AF-D4830B79426A}" type="pres">
      <dgm:prSet presAssocID="{8539213D-3324-46B3-B04C-A1A0DB96C892}" presName="textNode" presStyleLbl="node1" presStyleIdx="5" presStyleCnt="9" custLinFactX="-100000" custLinFactNeighborX="-100899">
        <dgm:presLayoutVars>
          <dgm:bulletEnabled val="1"/>
        </dgm:presLayoutVars>
      </dgm:prSet>
      <dgm:spPr/>
    </dgm:pt>
    <dgm:pt modelId="{4B5B07E2-4338-4050-886A-60B2A734B925}" type="pres">
      <dgm:prSet presAssocID="{0825F854-5E31-4683-BE04-588D52FFF4EF}" presName="sibTrans" presStyleCnt="0"/>
      <dgm:spPr/>
    </dgm:pt>
    <dgm:pt modelId="{625ED39A-34F2-4EEA-9FCA-73AB69E87EBE}" type="pres">
      <dgm:prSet presAssocID="{4D18ECB7-0977-423D-AB67-1EA72DA9ED07}" presName="textNode" presStyleLbl="node1" presStyleIdx="6" presStyleCnt="9" custLinFactX="-100000" custLinFactNeighborX="-100899">
        <dgm:presLayoutVars>
          <dgm:bulletEnabled val="1"/>
        </dgm:presLayoutVars>
      </dgm:prSet>
      <dgm:spPr/>
    </dgm:pt>
    <dgm:pt modelId="{814617B7-17CA-49A6-B4F3-9774366A2892}" type="pres">
      <dgm:prSet presAssocID="{3A1F0A1E-BD19-4185-B6ED-97909F236E2D}" presName="sibTrans" presStyleCnt="0"/>
      <dgm:spPr/>
    </dgm:pt>
    <dgm:pt modelId="{34B7AA53-A65D-427C-AF67-E094BBB0A8A8}" type="pres">
      <dgm:prSet presAssocID="{52701CF7-45AD-428B-A965-2CF347B75CDC}" presName="textNode" presStyleLbl="node1" presStyleIdx="7" presStyleCnt="9" custLinFactX="-100000" custLinFactNeighborX="-100899">
        <dgm:presLayoutVars>
          <dgm:bulletEnabled val="1"/>
        </dgm:presLayoutVars>
      </dgm:prSet>
      <dgm:spPr/>
    </dgm:pt>
    <dgm:pt modelId="{FDF2B6DD-F636-46E5-9CB9-07F4B8959B81}" type="pres">
      <dgm:prSet presAssocID="{044EC2F2-EF92-4E7D-A5DC-0916D47903C2}" presName="sibTrans" presStyleCnt="0"/>
      <dgm:spPr/>
    </dgm:pt>
    <dgm:pt modelId="{E7CDB7BA-C1AA-4C9F-8313-4DFD5ED03041}" type="pres">
      <dgm:prSet presAssocID="{50776308-FF07-4705-9724-14790F3B854B}" presName="textNode" presStyleLbl="node1" presStyleIdx="8" presStyleCnt="9" custLinFactX="-99781" custLinFactNeighborX="-100000">
        <dgm:presLayoutVars>
          <dgm:bulletEnabled val="1"/>
        </dgm:presLayoutVars>
      </dgm:prSet>
      <dgm:spPr/>
    </dgm:pt>
  </dgm:ptLst>
  <dgm:cxnLst>
    <dgm:cxn modelId="{ADC1F309-36B3-463B-9B31-168F0DA582BA}" type="presOf" srcId="{337FD376-597B-46EA-8BC5-A6417A98E269}" destId="{AD8B0F8D-AAE5-4F60-A41D-93EC1E6ABB5E}" srcOrd="0" destOrd="0" presId="urn:microsoft.com/office/officeart/2005/8/layout/hProcess9"/>
    <dgm:cxn modelId="{4E156211-3D23-4DEC-99B5-A9E4CD4C1EDB}" srcId="{65B37088-E418-43C8-9A39-16EC65816C28}" destId="{50776308-FF07-4705-9724-14790F3B854B}" srcOrd="8" destOrd="0" parTransId="{5D51205A-F191-4EA9-A9E8-2089E32D373D}" sibTransId="{7EA6B136-512A-41D2-9563-884A5A091B52}"/>
    <dgm:cxn modelId="{77386728-110F-4DE5-946F-D7870E2E7003}" srcId="{65B37088-E418-43C8-9A39-16EC65816C28}" destId="{4D18ECB7-0977-423D-AB67-1EA72DA9ED07}" srcOrd="6" destOrd="0" parTransId="{D79FF221-1B78-4446-9436-4A8BA101CF06}" sibTransId="{3A1F0A1E-BD19-4185-B6ED-97909F236E2D}"/>
    <dgm:cxn modelId="{6C67AC3D-9DD3-4244-BC2D-7640F6626E87}" type="presOf" srcId="{02CE541C-04BC-487A-80E3-2282EB411E47}" destId="{A90B5234-9E99-4CF9-B3DE-EECB06B1CB86}" srcOrd="0" destOrd="0" presId="urn:microsoft.com/office/officeart/2005/8/layout/hProcess9"/>
    <dgm:cxn modelId="{7560EE40-47BB-4D06-A7D6-68A44CD5BE07}" type="presOf" srcId="{52701CF7-45AD-428B-A965-2CF347B75CDC}" destId="{34B7AA53-A65D-427C-AF67-E094BBB0A8A8}" srcOrd="0" destOrd="0" presId="urn:microsoft.com/office/officeart/2005/8/layout/hProcess9"/>
    <dgm:cxn modelId="{69C0C05F-4128-4627-9CBF-A77E2ADEF04E}" srcId="{65B37088-E418-43C8-9A39-16EC65816C28}" destId="{52701CF7-45AD-428B-A965-2CF347B75CDC}" srcOrd="7" destOrd="0" parTransId="{504216B6-1BFE-4D76-B17C-A8B7FD5551D9}" sibTransId="{044EC2F2-EF92-4E7D-A5DC-0916D47903C2}"/>
    <dgm:cxn modelId="{A9D9D64E-AFA8-4940-99F3-6341DB05C0E0}" srcId="{65B37088-E418-43C8-9A39-16EC65816C28}" destId="{02CE541C-04BC-487A-80E3-2282EB411E47}" srcOrd="0" destOrd="0" parTransId="{583FB2FC-983A-44F7-9766-E1C119C9735A}" sibTransId="{56342CAF-B4EE-4373-8DE5-EAA340269790}"/>
    <dgm:cxn modelId="{1DFD0B70-7FF2-4C3D-B163-C2313F4615ED}" type="presOf" srcId="{65B37088-E418-43C8-9A39-16EC65816C28}" destId="{12935B03-516E-4DE7-A200-61E238EA7790}" srcOrd="0" destOrd="0" presId="urn:microsoft.com/office/officeart/2005/8/layout/hProcess9"/>
    <dgm:cxn modelId="{9A13DA53-D9E5-49C1-8FFA-F24E771437C3}" srcId="{65B37088-E418-43C8-9A39-16EC65816C28}" destId="{8539213D-3324-46B3-B04C-A1A0DB96C892}" srcOrd="5" destOrd="0" parTransId="{BFE013F2-8953-4E78-BA70-2206B49D4126}" sibTransId="{0825F854-5E31-4683-BE04-588D52FFF4EF}"/>
    <dgm:cxn modelId="{4694E753-68AD-4541-8B5D-9A2D5F7F29A6}" srcId="{65B37088-E418-43C8-9A39-16EC65816C28}" destId="{337FD376-597B-46EA-8BC5-A6417A98E269}" srcOrd="4" destOrd="0" parTransId="{339E6A9C-C9AD-4971-B0AD-8557412EF233}" sibTransId="{6D8FCFEC-0766-4CE1-BA26-C1853FFEA65F}"/>
    <dgm:cxn modelId="{93A5E77F-624C-4AB8-B505-164A0D35CAC7}" srcId="{65B37088-E418-43C8-9A39-16EC65816C28}" destId="{17B2573D-0E22-4DA1-B965-534AE1F2739D}" srcOrd="3" destOrd="0" parTransId="{C04FC770-DA3E-4A9F-B356-EE94FE83E3D2}" sibTransId="{0FB4B6BA-6FF3-4C43-87BB-4B8C75E0BFAA}"/>
    <dgm:cxn modelId="{DCED4A8D-D2EA-4BE3-B299-6C21A743FC00}" srcId="{65B37088-E418-43C8-9A39-16EC65816C28}" destId="{97113719-DEBC-4F31-A957-369C91B0C7B4}" srcOrd="1" destOrd="0" parTransId="{D28D71D0-AE77-4E64-AF4F-66F76D7F5856}" sibTransId="{9CF1CCDB-BB0E-41D9-8DFE-B702DC0A6E05}"/>
    <dgm:cxn modelId="{42D36D8E-DB33-4A76-91B9-52DEEBBDD541}" type="presOf" srcId="{89C48A9A-D3DA-4170-8666-545518721AD0}" destId="{773C2485-C07B-4416-945B-E0AC8917480F}" srcOrd="0" destOrd="0" presId="urn:microsoft.com/office/officeart/2005/8/layout/hProcess9"/>
    <dgm:cxn modelId="{CF9E1E9B-8A5A-4C0C-859D-BC479CC3CBAF}" type="presOf" srcId="{97113719-DEBC-4F31-A957-369C91B0C7B4}" destId="{49F7626A-BFFE-4DF6-99F2-5D5FD64550D2}" srcOrd="0" destOrd="0" presId="urn:microsoft.com/office/officeart/2005/8/layout/hProcess9"/>
    <dgm:cxn modelId="{61E1289E-D707-4769-A57B-CCEF3DF46B98}" type="presOf" srcId="{4D18ECB7-0977-423D-AB67-1EA72DA9ED07}" destId="{625ED39A-34F2-4EEA-9FCA-73AB69E87EBE}" srcOrd="0" destOrd="0" presId="urn:microsoft.com/office/officeart/2005/8/layout/hProcess9"/>
    <dgm:cxn modelId="{A732CABC-A149-4E46-BAD4-7598EB41F610}" type="presOf" srcId="{17B2573D-0E22-4DA1-B965-534AE1F2739D}" destId="{02CECB3B-8336-4FE6-B4CE-C312AAD0F583}" srcOrd="0" destOrd="0" presId="urn:microsoft.com/office/officeart/2005/8/layout/hProcess9"/>
    <dgm:cxn modelId="{6101E5CB-C046-4573-A8EF-6FC27BC45F8D}" srcId="{65B37088-E418-43C8-9A39-16EC65816C28}" destId="{89C48A9A-D3DA-4170-8666-545518721AD0}" srcOrd="2" destOrd="0" parTransId="{74D33D6D-0875-40F8-A06A-F1F20EAF7487}" sibTransId="{1E20EAAC-2241-4915-9941-41D8AB942786}"/>
    <dgm:cxn modelId="{43FC1CE3-701C-4BFA-9261-D14300C1593E}" type="presOf" srcId="{50776308-FF07-4705-9724-14790F3B854B}" destId="{E7CDB7BA-C1AA-4C9F-8313-4DFD5ED03041}" srcOrd="0" destOrd="0" presId="urn:microsoft.com/office/officeart/2005/8/layout/hProcess9"/>
    <dgm:cxn modelId="{0B01C9F4-469F-400B-80A7-5C480D86D5A1}" type="presOf" srcId="{8539213D-3324-46B3-B04C-A1A0DB96C892}" destId="{CD4E6B0E-CFDA-4812-A9AF-D4830B79426A}" srcOrd="0" destOrd="0" presId="urn:microsoft.com/office/officeart/2005/8/layout/hProcess9"/>
    <dgm:cxn modelId="{AA99635F-C436-4411-AC58-A4780FD05504}" type="presParOf" srcId="{12935B03-516E-4DE7-A200-61E238EA7790}" destId="{AD097C9D-2F06-49DD-A602-E805C5F82F9A}" srcOrd="0" destOrd="0" presId="urn:microsoft.com/office/officeart/2005/8/layout/hProcess9"/>
    <dgm:cxn modelId="{45FDE3A0-26B7-47E3-8DBD-257B87128B8D}" type="presParOf" srcId="{12935B03-516E-4DE7-A200-61E238EA7790}" destId="{0BF83321-872D-4B13-976A-54712F241ADB}" srcOrd="1" destOrd="0" presId="urn:microsoft.com/office/officeart/2005/8/layout/hProcess9"/>
    <dgm:cxn modelId="{F15B4DDE-CDBA-4475-940F-6DF3406A0E03}" type="presParOf" srcId="{0BF83321-872D-4B13-976A-54712F241ADB}" destId="{A90B5234-9E99-4CF9-B3DE-EECB06B1CB86}" srcOrd="0" destOrd="0" presId="urn:microsoft.com/office/officeart/2005/8/layout/hProcess9"/>
    <dgm:cxn modelId="{25DD4F0A-03BC-4A3E-8306-11E7805FD108}" type="presParOf" srcId="{0BF83321-872D-4B13-976A-54712F241ADB}" destId="{F2F5F9F9-9373-42D8-B118-8CFBCE12D4E9}" srcOrd="1" destOrd="0" presId="urn:microsoft.com/office/officeart/2005/8/layout/hProcess9"/>
    <dgm:cxn modelId="{97737A10-F279-4DCD-ABC3-525B39A29882}" type="presParOf" srcId="{0BF83321-872D-4B13-976A-54712F241ADB}" destId="{49F7626A-BFFE-4DF6-99F2-5D5FD64550D2}" srcOrd="2" destOrd="0" presId="urn:microsoft.com/office/officeart/2005/8/layout/hProcess9"/>
    <dgm:cxn modelId="{8B3E787F-3F47-41D8-8078-CF1868EE34D8}" type="presParOf" srcId="{0BF83321-872D-4B13-976A-54712F241ADB}" destId="{D6BD413F-8CE4-42D7-8541-71DFF811E4CF}" srcOrd="3" destOrd="0" presId="urn:microsoft.com/office/officeart/2005/8/layout/hProcess9"/>
    <dgm:cxn modelId="{358D2AE1-9274-4E11-AA18-D2D4560A49A8}" type="presParOf" srcId="{0BF83321-872D-4B13-976A-54712F241ADB}" destId="{773C2485-C07B-4416-945B-E0AC8917480F}" srcOrd="4" destOrd="0" presId="urn:microsoft.com/office/officeart/2005/8/layout/hProcess9"/>
    <dgm:cxn modelId="{EDFB46F0-D3F2-4F35-BB09-FD9DCC1AD1C1}" type="presParOf" srcId="{0BF83321-872D-4B13-976A-54712F241ADB}" destId="{5A4460AF-FFCE-45FC-8005-14E3722540A6}" srcOrd="5" destOrd="0" presId="urn:microsoft.com/office/officeart/2005/8/layout/hProcess9"/>
    <dgm:cxn modelId="{7C370184-40EC-44D2-B34E-2C948D86D8FA}" type="presParOf" srcId="{0BF83321-872D-4B13-976A-54712F241ADB}" destId="{02CECB3B-8336-4FE6-B4CE-C312AAD0F583}" srcOrd="6" destOrd="0" presId="urn:microsoft.com/office/officeart/2005/8/layout/hProcess9"/>
    <dgm:cxn modelId="{99F44AE9-FD98-4EFD-8C14-411A6942BA63}" type="presParOf" srcId="{0BF83321-872D-4B13-976A-54712F241ADB}" destId="{72273F06-E887-46C2-AE5D-18506862975A}" srcOrd="7" destOrd="0" presId="urn:microsoft.com/office/officeart/2005/8/layout/hProcess9"/>
    <dgm:cxn modelId="{74FCD19F-FFB5-4BEB-BA72-00B321254AFB}" type="presParOf" srcId="{0BF83321-872D-4B13-976A-54712F241ADB}" destId="{AD8B0F8D-AAE5-4F60-A41D-93EC1E6ABB5E}" srcOrd="8" destOrd="0" presId="urn:microsoft.com/office/officeart/2005/8/layout/hProcess9"/>
    <dgm:cxn modelId="{812995B5-C00A-4E1F-8475-6691A6676170}" type="presParOf" srcId="{0BF83321-872D-4B13-976A-54712F241ADB}" destId="{F615F825-4720-4AA6-8C8B-92670A3FC971}" srcOrd="9" destOrd="0" presId="urn:microsoft.com/office/officeart/2005/8/layout/hProcess9"/>
    <dgm:cxn modelId="{B1DBEA4B-4DF7-4229-BED5-46F647CAB076}" type="presParOf" srcId="{0BF83321-872D-4B13-976A-54712F241ADB}" destId="{CD4E6B0E-CFDA-4812-A9AF-D4830B79426A}" srcOrd="10" destOrd="0" presId="urn:microsoft.com/office/officeart/2005/8/layout/hProcess9"/>
    <dgm:cxn modelId="{44D8A591-DCBB-4F6B-BC55-FDFBBAC7650A}" type="presParOf" srcId="{0BF83321-872D-4B13-976A-54712F241ADB}" destId="{4B5B07E2-4338-4050-886A-60B2A734B925}" srcOrd="11" destOrd="0" presId="urn:microsoft.com/office/officeart/2005/8/layout/hProcess9"/>
    <dgm:cxn modelId="{7E64874B-14E1-49FB-97FF-3A3F22D69B3B}" type="presParOf" srcId="{0BF83321-872D-4B13-976A-54712F241ADB}" destId="{625ED39A-34F2-4EEA-9FCA-73AB69E87EBE}" srcOrd="12" destOrd="0" presId="urn:microsoft.com/office/officeart/2005/8/layout/hProcess9"/>
    <dgm:cxn modelId="{73AE254F-8622-4A01-98DF-C0C130E3F22B}" type="presParOf" srcId="{0BF83321-872D-4B13-976A-54712F241ADB}" destId="{814617B7-17CA-49A6-B4F3-9774366A2892}" srcOrd="13" destOrd="0" presId="urn:microsoft.com/office/officeart/2005/8/layout/hProcess9"/>
    <dgm:cxn modelId="{3251E174-ABA0-421E-A285-1C3F99B912D0}" type="presParOf" srcId="{0BF83321-872D-4B13-976A-54712F241ADB}" destId="{34B7AA53-A65D-427C-AF67-E094BBB0A8A8}" srcOrd="14" destOrd="0" presId="urn:microsoft.com/office/officeart/2005/8/layout/hProcess9"/>
    <dgm:cxn modelId="{2660D0AD-A9C3-496C-B974-77929230ECB6}" type="presParOf" srcId="{0BF83321-872D-4B13-976A-54712F241ADB}" destId="{FDF2B6DD-F636-46E5-9CB9-07F4B8959B81}" srcOrd="15" destOrd="0" presId="urn:microsoft.com/office/officeart/2005/8/layout/hProcess9"/>
    <dgm:cxn modelId="{A1029607-C33B-48EA-8560-017C7CB32E83}" type="presParOf" srcId="{0BF83321-872D-4B13-976A-54712F241ADB}" destId="{E7CDB7BA-C1AA-4C9F-8313-4DFD5ED03041}" srcOrd="1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B37088-E418-43C8-9A39-16EC65816C28}" type="doc">
      <dgm:prSet loTypeId="urn:microsoft.com/office/officeart/2005/8/layout/hProcess9" loCatId="process" qsTypeId="urn:microsoft.com/office/officeart/2005/8/quickstyle/simple1" qsCatId="simple" csTypeId="urn:microsoft.com/office/officeart/2005/8/colors/accent0_3" csCatId="mainScheme" phldr="1"/>
      <dgm:spPr/>
    </dgm:pt>
    <dgm:pt modelId="{02CE541C-04BC-487A-80E3-2282EB411E47}">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Input: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224 x 224 RGB Images</a:t>
          </a:r>
        </a:p>
      </dgm:t>
    </dgm:pt>
    <dgm:pt modelId="{583FB2FC-983A-44F7-9766-E1C119C9735A}" type="parTrans" cxnId="{A9D9D64E-AFA8-4940-99F3-6341DB05C0E0}">
      <dgm:prSet/>
      <dgm:spPr/>
      <dgm:t>
        <a:bodyPr/>
        <a:lstStyle/>
        <a:p>
          <a:endParaRPr lang="en-IN"/>
        </a:p>
      </dgm:t>
    </dgm:pt>
    <dgm:pt modelId="{56342CAF-B4EE-4373-8DE5-EAA340269790}" type="sibTrans" cxnId="{A9D9D64E-AFA8-4940-99F3-6341DB05C0E0}">
      <dgm:prSet/>
      <dgm:spPr/>
      <dgm:t>
        <a:bodyPr/>
        <a:lstStyle/>
        <a:p>
          <a:endParaRPr lang="en-IN"/>
        </a:p>
      </dgm:t>
    </dgm:pt>
    <dgm:pt modelId="{89C48A9A-D3DA-4170-8666-545518721AD0}">
      <dgm:prSet phldrT="[Tex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pPr>
            <a:buFont typeface="+mj-lt"/>
            <a:buAutoNum type="arabicPeriod"/>
          </a:pPr>
          <a:r>
            <a:rPr lang="en-IN" dirty="0">
              <a:latin typeface="Frank Ruhl Libre" panose="00000500000000000000" pitchFamily="2" charset="-79"/>
              <a:cs typeface="Frank Ruhl Libre" panose="00000500000000000000" pitchFamily="2" charset="-79"/>
            </a:rPr>
            <a:t>2 ConvNets with 64 filters and ReLU Activation Function; Output is MaxPooled</a:t>
          </a:r>
        </a:p>
      </dgm:t>
    </dgm:pt>
    <dgm:pt modelId="{74D33D6D-0875-40F8-A06A-F1F20EAF7487}" type="parTrans" cxnId="{6101E5CB-C046-4573-A8EF-6FC27BC45F8D}">
      <dgm:prSet/>
      <dgm:spPr/>
      <dgm:t>
        <a:bodyPr/>
        <a:lstStyle/>
        <a:p>
          <a:endParaRPr lang="en-IN"/>
        </a:p>
      </dgm:t>
    </dgm:pt>
    <dgm:pt modelId="{1E20EAAC-2241-4915-9941-41D8AB942786}" type="sibTrans" cxnId="{6101E5CB-C046-4573-A8EF-6FC27BC45F8D}">
      <dgm:prSet/>
      <dgm:spPr/>
      <dgm:t>
        <a:bodyPr/>
        <a:lstStyle/>
        <a:p>
          <a:endParaRPr lang="en-IN"/>
        </a:p>
      </dgm:t>
    </dgm:pt>
    <dgm:pt modelId="{17B2573D-0E22-4DA1-B965-534AE1F2739D}">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2 ConvNets with 128 filters and ReLU Activation Function; Output is MaxPooled</a:t>
          </a:r>
        </a:p>
      </dgm:t>
    </dgm:pt>
    <dgm:pt modelId="{C04FC770-DA3E-4A9F-B356-EE94FE83E3D2}" type="parTrans" cxnId="{93A5E77F-624C-4AB8-B505-164A0D35CAC7}">
      <dgm:prSet/>
      <dgm:spPr/>
      <dgm:t>
        <a:bodyPr/>
        <a:lstStyle/>
        <a:p>
          <a:endParaRPr lang="en-IN"/>
        </a:p>
      </dgm:t>
    </dgm:pt>
    <dgm:pt modelId="{0FB4B6BA-6FF3-4C43-87BB-4B8C75E0BFAA}" type="sibTrans" cxnId="{93A5E77F-624C-4AB8-B505-164A0D35CAC7}">
      <dgm:prSet/>
      <dgm:spPr/>
      <dgm:t>
        <a:bodyPr/>
        <a:lstStyle/>
        <a:p>
          <a:endParaRPr lang="en-IN"/>
        </a:p>
      </dgm:t>
    </dgm:pt>
    <dgm:pt modelId="{337FD376-597B-46EA-8BC5-A6417A98E269}">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256 filters and ReLU Activation Function; Output is MaxPooled</a:t>
          </a:r>
        </a:p>
      </dgm:t>
    </dgm:pt>
    <dgm:pt modelId="{339E6A9C-C9AD-4971-B0AD-8557412EF233}" type="parTrans" cxnId="{4694E753-68AD-4541-8B5D-9A2D5F7F29A6}">
      <dgm:prSet/>
      <dgm:spPr/>
      <dgm:t>
        <a:bodyPr/>
        <a:lstStyle/>
        <a:p>
          <a:endParaRPr lang="en-IN"/>
        </a:p>
      </dgm:t>
    </dgm:pt>
    <dgm:pt modelId="{6D8FCFEC-0766-4CE1-BA26-C1853FFEA65F}" type="sibTrans" cxnId="{4694E753-68AD-4541-8B5D-9A2D5F7F29A6}">
      <dgm:prSet/>
      <dgm:spPr/>
      <dgm:t>
        <a:bodyPr/>
        <a:lstStyle/>
        <a:p>
          <a:endParaRPr lang="en-IN"/>
        </a:p>
      </dgm:t>
    </dgm:pt>
    <dgm:pt modelId="{8539213D-3324-46B3-B04C-A1A0DB96C892}">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BFE013F2-8953-4E78-BA70-2206B49D4126}" type="parTrans" cxnId="{9A13DA53-D9E5-49C1-8FFA-F24E771437C3}">
      <dgm:prSet/>
      <dgm:spPr/>
      <dgm:t>
        <a:bodyPr/>
        <a:lstStyle/>
        <a:p>
          <a:endParaRPr lang="en-IN"/>
        </a:p>
      </dgm:t>
    </dgm:pt>
    <dgm:pt modelId="{0825F854-5E31-4683-BE04-588D52FFF4EF}" type="sibTrans" cxnId="{9A13DA53-D9E5-49C1-8FFA-F24E771437C3}">
      <dgm:prSet/>
      <dgm:spPr/>
      <dgm:t>
        <a:bodyPr/>
        <a:lstStyle/>
        <a:p>
          <a:endParaRPr lang="en-IN"/>
        </a:p>
      </dgm:t>
    </dgm:pt>
    <dgm:pt modelId="{4D18ECB7-0977-423D-AB67-1EA72DA9ED07}">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D79FF221-1B78-4446-9436-4A8BA101CF06}" type="parTrans" cxnId="{77386728-110F-4DE5-946F-D7870E2E7003}">
      <dgm:prSet/>
      <dgm:spPr/>
      <dgm:t>
        <a:bodyPr/>
        <a:lstStyle/>
        <a:p>
          <a:endParaRPr lang="en-IN"/>
        </a:p>
      </dgm:t>
    </dgm:pt>
    <dgm:pt modelId="{3A1F0A1E-BD19-4185-B6ED-97909F236E2D}" type="sibTrans" cxnId="{77386728-110F-4DE5-946F-D7870E2E7003}">
      <dgm:prSet/>
      <dgm:spPr/>
      <dgm:t>
        <a:bodyPr/>
        <a:lstStyle/>
        <a:p>
          <a:endParaRPr lang="en-IN"/>
        </a:p>
      </dgm:t>
    </dgm:pt>
    <dgm:pt modelId="{52701CF7-45AD-428B-A965-2CF347B75CDC}">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2 Dense Neural Nets with 4096 units and ReLU Activation Function</a:t>
          </a:r>
        </a:p>
      </dgm:t>
    </dgm:pt>
    <dgm:pt modelId="{504216B6-1BFE-4D76-B17C-A8B7FD5551D9}" type="parTrans" cxnId="{69C0C05F-4128-4627-9CBF-A77E2ADEF04E}">
      <dgm:prSet/>
      <dgm:spPr/>
      <dgm:t>
        <a:bodyPr/>
        <a:lstStyle/>
        <a:p>
          <a:endParaRPr lang="en-IN"/>
        </a:p>
      </dgm:t>
    </dgm:pt>
    <dgm:pt modelId="{044EC2F2-EF92-4E7D-A5DC-0916D47903C2}" type="sibTrans" cxnId="{69C0C05F-4128-4627-9CBF-A77E2ADEF04E}">
      <dgm:prSet/>
      <dgm:spPr/>
      <dgm:t>
        <a:bodyPr/>
        <a:lstStyle/>
        <a:p>
          <a:endParaRPr lang="en-IN"/>
        </a:p>
      </dgm:t>
    </dgm:pt>
    <dgm:pt modelId="{50776308-FF07-4705-9724-14790F3B854B}">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1 Dense Neural Net with 1000 units and SoftMax Activation Function</a:t>
          </a:r>
        </a:p>
      </dgm:t>
    </dgm:pt>
    <dgm:pt modelId="{7EA6B136-512A-41D2-9563-884A5A091B52}" type="sibTrans" cxnId="{4E156211-3D23-4DEC-99B5-A9E4CD4C1EDB}">
      <dgm:prSet/>
      <dgm:spPr/>
      <dgm:t>
        <a:bodyPr/>
        <a:lstStyle/>
        <a:p>
          <a:endParaRPr lang="en-IN"/>
        </a:p>
      </dgm:t>
    </dgm:pt>
    <dgm:pt modelId="{5D51205A-F191-4EA9-A9E8-2089E32D373D}" type="parTrans" cxnId="{4E156211-3D23-4DEC-99B5-A9E4CD4C1EDB}">
      <dgm:prSet/>
      <dgm:spPr/>
      <dgm:t>
        <a:bodyPr/>
        <a:lstStyle/>
        <a:p>
          <a:endParaRPr lang="en-IN"/>
        </a:p>
      </dgm:t>
    </dgm:pt>
    <dgm:pt modelId="{97113719-DEBC-4F31-A957-369C91B0C7B4}">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Output: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Category (1000 in the ImageNet Database)</a:t>
          </a:r>
        </a:p>
      </dgm:t>
    </dgm:pt>
    <dgm:pt modelId="{D28D71D0-AE77-4E64-AF4F-66F76D7F5856}" type="parTrans" cxnId="{DCED4A8D-D2EA-4BE3-B299-6C21A743FC00}">
      <dgm:prSet/>
      <dgm:spPr/>
      <dgm:t>
        <a:bodyPr/>
        <a:lstStyle/>
        <a:p>
          <a:endParaRPr lang="en-IN"/>
        </a:p>
      </dgm:t>
    </dgm:pt>
    <dgm:pt modelId="{9CF1CCDB-BB0E-41D9-8DFE-B702DC0A6E05}" type="sibTrans" cxnId="{DCED4A8D-D2EA-4BE3-B299-6C21A743FC00}">
      <dgm:prSet/>
      <dgm:spPr/>
      <dgm:t>
        <a:bodyPr/>
        <a:lstStyle/>
        <a:p>
          <a:endParaRPr lang="en-IN"/>
        </a:p>
      </dgm:t>
    </dgm:pt>
    <dgm:pt modelId="{12935B03-516E-4DE7-A200-61E238EA7790}" type="pres">
      <dgm:prSet presAssocID="{65B37088-E418-43C8-9A39-16EC65816C28}" presName="CompostProcess" presStyleCnt="0">
        <dgm:presLayoutVars>
          <dgm:dir/>
          <dgm:resizeHandles val="exact"/>
        </dgm:presLayoutVars>
      </dgm:prSet>
      <dgm:spPr/>
    </dgm:pt>
    <dgm:pt modelId="{AD097C9D-2F06-49DD-A602-E805C5F82F9A}" type="pres">
      <dgm:prSet presAssocID="{65B37088-E418-43C8-9A39-16EC65816C28}" presName="arrow" presStyleLbl="bgShp" presStyleIdx="0" presStyleCnt="1"/>
      <dgm:spPr/>
    </dgm:pt>
    <dgm:pt modelId="{0BF83321-872D-4B13-976A-54712F241ADB}" type="pres">
      <dgm:prSet presAssocID="{65B37088-E418-43C8-9A39-16EC65816C28}" presName="linearProcess" presStyleCnt="0"/>
      <dgm:spPr/>
    </dgm:pt>
    <dgm:pt modelId="{A90B5234-9E99-4CF9-B3DE-EECB06B1CB86}" type="pres">
      <dgm:prSet presAssocID="{02CE541C-04BC-487A-80E3-2282EB411E47}" presName="textNode" presStyleLbl="node1" presStyleIdx="0" presStyleCnt="9" custLinFactNeighborX="-3629">
        <dgm:presLayoutVars>
          <dgm:bulletEnabled val="1"/>
        </dgm:presLayoutVars>
      </dgm:prSet>
      <dgm:spPr/>
    </dgm:pt>
    <dgm:pt modelId="{F2F5F9F9-9373-42D8-B118-8CFBCE12D4E9}" type="pres">
      <dgm:prSet presAssocID="{56342CAF-B4EE-4373-8DE5-EAA340269790}" presName="sibTrans" presStyleCnt="0"/>
      <dgm:spPr/>
    </dgm:pt>
    <dgm:pt modelId="{49F7626A-BFFE-4DF6-99F2-5D5FD64550D2}" type="pres">
      <dgm:prSet presAssocID="{97113719-DEBC-4F31-A957-369C91B0C7B4}" presName="textNode" presStyleLbl="node1" presStyleIdx="1" presStyleCnt="9" custLinFactX="700000" custLinFactNeighborX="705283" custLinFactNeighborY="-964">
        <dgm:presLayoutVars>
          <dgm:bulletEnabled val="1"/>
        </dgm:presLayoutVars>
      </dgm:prSet>
      <dgm:spPr/>
    </dgm:pt>
    <dgm:pt modelId="{D6BD413F-8CE4-42D7-8541-71DFF811E4CF}" type="pres">
      <dgm:prSet presAssocID="{9CF1CCDB-BB0E-41D9-8DFE-B702DC0A6E05}" presName="sibTrans" presStyleCnt="0"/>
      <dgm:spPr/>
    </dgm:pt>
    <dgm:pt modelId="{773C2485-C07B-4416-945B-E0AC8917480F}" type="pres">
      <dgm:prSet presAssocID="{89C48A9A-D3DA-4170-8666-545518721AD0}" presName="textNode" presStyleLbl="node1" presStyleIdx="2" presStyleCnt="9" custLinFactX="-100000" custLinFactNeighborX="-100899">
        <dgm:presLayoutVars>
          <dgm:bulletEnabled val="1"/>
        </dgm:presLayoutVars>
      </dgm:prSet>
      <dgm:spPr/>
    </dgm:pt>
    <dgm:pt modelId="{5A4460AF-FFCE-45FC-8005-14E3722540A6}" type="pres">
      <dgm:prSet presAssocID="{1E20EAAC-2241-4915-9941-41D8AB942786}" presName="sibTrans" presStyleCnt="0"/>
      <dgm:spPr/>
    </dgm:pt>
    <dgm:pt modelId="{02CECB3B-8336-4FE6-B4CE-C312AAD0F583}" type="pres">
      <dgm:prSet presAssocID="{17B2573D-0E22-4DA1-B965-534AE1F2739D}" presName="textNode" presStyleLbl="node1" presStyleIdx="3" presStyleCnt="9" custLinFactX="-100000" custLinFactNeighborX="-100899">
        <dgm:presLayoutVars>
          <dgm:bulletEnabled val="1"/>
        </dgm:presLayoutVars>
      </dgm:prSet>
      <dgm:spPr/>
    </dgm:pt>
    <dgm:pt modelId="{72273F06-E887-46C2-AE5D-18506862975A}" type="pres">
      <dgm:prSet presAssocID="{0FB4B6BA-6FF3-4C43-87BB-4B8C75E0BFAA}" presName="sibTrans" presStyleCnt="0"/>
      <dgm:spPr/>
    </dgm:pt>
    <dgm:pt modelId="{AD8B0F8D-AAE5-4F60-A41D-93EC1E6ABB5E}" type="pres">
      <dgm:prSet presAssocID="{337FD376-597B-46EA-8BC5-A6417A98E269}" presName="textNode" presStyleLbl="node1" presStyleIdx="4" presStyleCnt="9" custLinFactX="-100000" custLinFactNeighborX="-100899">
        <dgm:presLayoutVars>
          <dgm:bulletEnabled val="1"/>
        </dgm:presLayoutVars>
      </dgm:prSet>
      <dgm:spPr/>
    </dgm:pt>
    <dgm:pt modelId="{F615F825-4720-4AA6-8C8B-92670A3FC971}" type="pres">
      <dgm:prSet presAssocID="{6D8FCFEC-0766-4CE1-BA26-C1853FFEA65F}" presName="sibTrans" presStyleCnt="0"/>
      <dgm:spPr/>
    </dgm:pt>
    <dgm:pt modelId="{CD4E6B0E-CFDA-4812-A9AF-D4830B79426A}" type="pres">
      <dgm:prSet presAssocID="{8539213D-3324-46B3-B04C-A1A0DB96C892}" presName="textNode" presStyleLbl="node1" presStyleIdx="5" presStyleCnt="9" custLinFactX="-100000" custLinFactNeighborX="-100899">
        <dgm:presLayoutVars>
          <dgm:bulletEnabled val="1"/>
        </dgm:presLayoutVars>
      </dgm:prSet>
      <dgm:spPr/>
    </dgm:pt>
    <dgm:pt modelId="{4B5B07E2-4338-4050-886A-60B2A734B925}" type="pres">
      <dgm:prSet presAssocID="{0825F854-5E31-4683-BE04-588D52FFF4EF}" presName="sibTrans" presStyleCnt="0"/>
      <dgm:spPr/>
    </dgm:pt>
    <dgm:pt modelId="{625ED39A-34F2-4EEA-9FCA-73AB69E87EBE}" type="pres">
      <dgm:prSet presAssocID="{4D18ECB7-0977-423D-AB67-1EA72DA9ED07}" presName="textNode" presStyleLbl="node1" presStyleIdx="6" presStyleCnt="9" custLinFactX="-100000" custLinFactNeighborX="-100899">
        <dgm:presLayoutVars>
          <dgm:bulletEnabled val="1"/>
        </dgm:presLayoutVars>
      </dgm:prSet>
      <dgm:spPr/>
    </dgm:pt>
    <dgm:pt modelId="{814617B7-17CA-49A6-B4F3-9774366A2892}" type="pres">
      <dgm:prSet presAssocID="{3A1F0A1E-BD19-4185-B6ED-97909F236E2D}" presName="sibTrans" presStyleCnt="0"/>
      <dgm:spPr/>
    </dgm:pt>
    <dgm:pt modelId="{34B7AA53-A65D-427C-AF67-E094BBB0A8A8}" type="pres">
      <dgm:prSet presAssocID="{52701CF7-45AD-428B-A965-2CF347B75CDC}" presName="textNode" presStyleLbl="node1" presStyleIdx="7" presStyleCnt="9" custLinFactX="-100000" custLinFactNeighborX="-100899">
        <dgm:presLayoutVars>
          <dgm:bulletEnabled val="1"/>
        </dgm:presLayoutVars>
      </dgm:prSet>
      <dgm:spPr/>
    </dgm:pt>
    <dgm:pt modelId="{FDF2B6DD-F636-46E5-9CB9-07F4B8959B81}" type="pres">
      <dgm:prSet presAssocID="{044EC2F2-EF92-4E7D-A5DC-0916D47903C2}" presName="sibTrans" presStyleCnt="0"/>
      <dgm:spPr/>
    </dgm:pt>
    <dgm:pt modelId="{E7CDB7BA-C1AA-4C9F-8313-4DFD5ED03041}" type="pres">
      <dgm:prSet presAssocID="{50776308-FF07-4705-9724-14790F3B854B}" presName="textNode" presStyleLbl="node1" presStyleIdx="8" presStyleCnt="9" custLinFactX="-99781" custLinFactNeighborX="-100000">
        <dgm:presLayoutVars>
          <dgm:bulletEnabled val="1"/>
        </dgm:presLayoutVars>
      </dgm:prSet>
      <dgm:spPr/>
    </dgm:pt>
  </dgm:ptLst>
  <dgm:cxnLst>
    <dgm:cxn modelId="{ADC1F309-36B3-463B-9B31-168F0DA582BA}" type="presOf" srcId="{337FD376-597B-46EA-8BC5-A6417A98E269}" destId="{AD8B0F8D-AAE5-4F60-A41D-93EC1E6ABB5E}" srcOrd="0" destOrd="0" presId="urn:microsoft.com/office/officeart/2005/8/layout/hProcess9"/>
    <dgm:cxn modelId="{4E156211-3D23-4DEC-99B5-A9E4CD4C1EDB}" srcId="{65B37088-E418-43C8-9A39-16EC65816C28}" destId="{50776308-FF07-4705-9724-14790F3B854B}" srcOrd="8" destOrd="0" parTransId="{5D51205A-F191-4EA9-A9E8-2089E32D373D}" sibTransId="{7EA6B136-512A-41D2-9563-884A5A091B52}"/>
    <dgm:cxn modelId="{77386728-110F-4DE5-946F-D7870E2E7003}" srcId="{65B37088-E418-43C8-9A39-16EC65816C28}" destId="{4D18ECB7-0977-423D-AB67-1EA72DA9ED07}" srcOrd="6" destOrd="0" parTransId="{D79FF221-1B78-4446-9436-4A8BA101CF06}" sibTransId="{3A1F0A1E-BD19-4185-B6ED-97909F236E2D}"/>
    <dgm:cxn modelId="{6C67AC3D-9DD3-4244-BC2D-7640F6626E87}" type="presOf" srcId="{02CE541C-04BC-487A-80E3-2282EB411E47}" destId="{A90B5234-9E99-4CF9-B3DE-EECB06B1CB86}" srcOrd="0" destOrd="0" presId="urn:microsoft.com/office/officeart/2005/8/layout/hProcess9"/>
    <dgm:cxn modelId="{7560EE40-47BB-4D06-A7D6-68A44CD5BE07}" type="presOf" srcId="{52701CF7-45AD-428B-A965-2CF347B75CDC}" destId="{34B7AA53-A65D-427C-AF67-E094BBB0A8A8}" srcOrd="0" destOrd="0" presId="urn:microsoft.com/office/officeart/2005/8/layout/hProcess9"/>
    <dgm:cxn modelId="{69C0C05F-4128-4627-9CBF-A77E2ADEF04E}" srcId="{65B37088-E418-43C8-9A39-16EC65816C28}" destId="{52701CF7-45AD-428B-A965-2CF347B75CDC}" srcOrd="7" destOrd="0" parTransId="{504216B6-1BFE-4D76-B17C-A8B7FD5551D9}" sibTransId="{044EC2F2-EF92-4E7D-A5DC-0916D47903C2}"/>
    <dgm:cxn modelId="{A9D9D64E-AFA8-4940-99F3-6341DB05C0E0}" srcId="{65B37088-E418-43C8-9A39-16EC65816C28}" destId="{02CE541C-04BC-487A-80E3-2282EB411E47}" srcOrd="0" destOrd="0" parTransId="{583FB2FC-983A-44F7-9766-E1C119C9735A}" sibTransId="{56342CAF-B4EE-4373-8DE5-EAA340269790}"/>
    <dgm:cxn modelId="{1DFD0B70-7FF2-4C3D-B163-C2313F4615ED}" type="presOf" srcId="{65B37088-E418-43C8-9A39-16EC65816C28}" destId="{12935B03-516E-4DE7-A200-61E238EA7790}" srcOrd="0" destOrd="0" presId="urn:microsoft.com/office/officeart/2005/8/layout/hProcess9"/>
    <dgm:cxn modelId="{9A13DA53-D9E5-49C1-8FFA-F24E771437C3}" srcId="{65B37088-E418-43C8-9A39-16EC65816C28}" destId="{8539213D-3324-46B3-B04C-A1A0DB96C892}" srcOrd="5" destOrd="0" parTransId="{BFE013F2-8953-4E78-BA70-2206B49D4126}" sibTransId="{0825F854-5E31-4683-BE04-588D52FFF4EF}"/>
    <dgm:cxn modelId="{4694E753-68AD-4541-8B5D-9A2D5F7F29A6}" srcId="{65B37088-E418-43C8-9A39-16EC65816C28}" destId="{337FD376-597B-46EA-8BC5-A6417A98E269}" srcOrd="4" destOrd="0" parTransId="{339E6A9C-C9AD-4971-B0AD-8557412EF233}" sibTransId="{6D8FCFEC-0766-4CE1-BA26-C1853FFEA65F}"/>
    <dgm:cxn modelId="{93A5E77F-624C-4AB8-B505-164A0D35CAC7}" srcId="{65B37088-E418-43C8-9A39-16EC65816C28}" destId="{17B2573D-0E22-4DA1-B965-534AE1F2739D}" srcOrd="3" destOrd="0" parTransId="{C04FC770-DA3E-4A9F-B356-EE94FE83E3D2}" sibTransId="{0FB4B6BA-6FF3-4C43-87BB-4B8C75E0BFAA}"/>
    <dgm:cxn modelId="{DCED4A8D-D2EA-4BE3-B299-6C21A743FC00}" srcId="{65B37088-E418-43C8-9A39-16EC65816C28}" destId="{97113719-DEBC-4F31-A957-369C91B0C7B4}" srcOrd="1" destOrd="0" parTransId="{D28D71D0-AE77-4E64-AF4F-66F76D7F5856}" sibTransId="{9CF1CCDB-BB0E-41D9-8DFE-B702DC0A6E05}"/>
    <dgm:cxn modelId="{42D36D8E-DB33-4A76-91B9-52DEEBBDD541}" type="presOf" srcId="{89C48A9A-D3DA-4170-8666-545518721AD0}" destId="{773C2485-C07B-4416-945B-E0AC8917480F}" srcOrd="0" destOrd="0" presId="urn:microsoft.com/office/officeart/2005/8/layout/hProcess9"/>
    <dgm:cxn modelId="{CF9E1E9B-8A5A-4C0C-859D-BC479CC3CBAF}" type="presOf" srcId="{97113719-DEBC-4F31-A957-369C91B0C7B4}" destId="{49F7626A-BFFE-4DF6-99F2-5D5FD64550D2}" srcOrd="0" destOrd="0" presId="urn:microsoft.com/office/officeart/2005/8/layout/hProcess9"/>
    <dgm:cxn modelId="{61E1289E-D707-4769-A57B-CCEF3DF46B98}" type="presOf" srcId="{4D18ECB7-0977-423D-AB67-1EA72DA9ED07}" destId="{625ED39A-34F2-4EEA-9FCA-73AB69E87EBE}" srcOrd="0" destOrd="0" presId="urn:microsoft.com/office/officeart/2005/8/layout/hProcess9"/>
    <dgm:cxn modelId="{A732CABC-A149-4E46-BAD4-7598EB41F610}" type="presOf" srcId="{17B2573D-0E22-4DA1-B965-534AE1F2739D}" destId="{02CECB3B-8336-4FE6-B4CE-C312AAD0F583}" srcOrd="0" destOrd="0" presId="urn:microsoft.com/office/officeart/2005/8/layout/hProcess9"/>
    <dgm:cxn modelId="{6101E5CB-C046-4573-A8EF-6FC27BC45F8D}" srcId="{65B37088-E418-43C8-9A39-16EC65816C28}" destId="{89C48A9A-D3DA-4170-8666-545518721AD0}" srcOrd="2" destOrd="0" parTransId="{74D33D6D-0875-40F8-A06A-F1F20EAF7487}" sibTransId="{1E20EAAC-2241-4915-9941-41D8AB942786}"/>
    <dgm:cxn modelId="{43FC1CE3-701C-4BFA-9261-D14300C1593E}" type="presOf" srcId="{50776308-FF07-4705-9724-14790F3B854B}" destId="{E7CDB7BA-C1AA-4C9F-8313-4DFD5ED03041}" srcOrd="0" destOrd="0" presId="urn:microsoft.com/office/officeart/2005/8/layout/hProcess9"/>
    <dgm:cxn modelId="{0B01C9F4-469F-400B-80A7-5C480D86D5A1}" type="presOf" srcId="{8539213D-3324-46B3-B04C-A1A0DB96C892}" destId="{CD4E6B0E-CFDA-4812-A9AF-D4830B79426A}" srcOrd="0" destOrd="0" presId="urn:microsoft.com/office/officeart/2005/8/layout/hProcess9"/>
    <dgm:cxn modelId="{AA99635F-C436-4411-AC58-A4780FD05504}" type="presParOf" srcId="{12935B03-516E-4DE7-A200-61E238EA7790}" destId="{AD097C9D-2F06-49DD-A602-E805C5F82F9A}" srcOrd="0" destOrd="0" presId="urn:microsoft.com/office/officeart/2005/8/layout/hProcess9"/>
    <dgm:cxn modelId="{45FDE3A0-26B7-47E3-8DBD-257B87128B8D}" type="presParOf" srcId="{12935B03-516E-4DE7-A200-61E238EA7790}" destId="{0BF83321-872D-4B13-976A-54712F241ADB}" srcOrd="1" destOrd="0" presId="urn:microsoft.com/office/officeart/2005/8/layout/hProcess9"/>
    <dgm:cxn modelId="{F15B4DDE-CDBA-4475-940F-6DF3406A0E03}" type="presParOf" srcId="{0BF83321-872D-4B13-976A-54712F241ADB}" destId="{A90B5234-9E99-4CF9-B3DE-EECB06B1CB86}" srcOrd="0" destOrd="0" presId="urn:microsoft.com/office/officeart/2005/8/layout/hProcess9"/>
    <dgm:cxn modelId="{25DD4F0A-03BC-4A3E-8306-11E7805FD108}" type="presParOf" srcId="{0BF83321-872D-4B13-976A-54712F241ADB}" destId="{F2F5F9F9-9373-42D8-B118-8CFBCE12D4E9}" srcOrd="1" destOrd="0" presId="urn:microsoft.com/office/officeart/2005/8/layout/hProcess9"/>
    <dgm:cxn modelId="{97737A10-F279-4DCD-ABC3-525B39A29882}" type="presParOf" srcId="{0BF83321-872D-4B13-976A-54712F241ADB}" destId="{49F7626A-BFFE-4DF6-99F2-5D5FD64550D2}" srcOrd="2" destOrd="0" presId="urn:microsoft.com/office/officeart/2005/8/layout/hProcess9"/>
    <dgm:cxn modelId="{8B3E787F-3F47-41D8-8078-CF1868EE34D8}" type="presParOf" srcId="{0BF83321-872D-4B13-976A-54712F241ADB}" destId="{D6BD413F-8CE4-42D7-8541-71DFF811E4CF}" srcOrd="3" destOrd="0" presId="urn:microsoft.com/office/officeart/2005/8/layout/hProcess9"/>
    <dgm:cxn modelId="{358D2AE1-9274-4E11-AA18-D2D4560A49A8}" type="presParOf" srcId="{0BF83321-872D-4B13-976A-54712F241ADB}" destId="{773C2485-C07B-4416-945B-E0AC8917480F}" srcOrd="4" destOrd="0" presId="urn:microsoft.com/office/officeart/2005/8/layout/hProcess9"/>
    <dgm:cxn modelId="{EDFB46F0-D3F2-4F35-BB09-FD9DCC1AD1C1}" type="presParOf" srcId="{0BF83321-872D-4B13-976A-54712F241ADB}" destId="{5A4460AF-FFCE-45FC-8005-14E3722540A6}" srcOrd="5" destOrd="0" presId="urn:microsoft.com/office/officeart/2005/8/layout/hProcess9"/>
    <dgm:cxn modelId="{7C370184-40EC-44D2-B34E-2C948D86D8FA}" type="presParOf" srcId="{0BF83321-872D-4B13-976A-54712F241ADB}" destId="{02CECB3B-8336-4FE6-B4CE-C312AAD0F583}" srcOrd="6" destOrd="0" presId="urn:microsoft.com/office/officeart/2005/8/layout/hProcess9"/>
    <dgm:cxn modelId="{99F44AE9-FD98-4EFD-8C14-411A6942BA63}" type="presParOf" srcId="{0BF83321-872D-4B13-976A-54712F241ADB}" destId="{72273F06-E887-46C2-AE5D-18506862975A}" srcOrd="7" destOrd="0" presId="urn:microsoft.com/office/officeart/2005/8/layout/hProcess9"/>
    <dgm:cxn modelId="{74FCD19F-FFB5-4BEB-BA72-00B321254AFB}" type="presParOf" srcId="{0BF83321-872D-4B13-976A-54712F241ADB}" destId="{AD8B0F8D-AAE5-4F60-A41D-93EC1E6ABB5E}" srcOrd="8" destOrd="0" presId="urn:microsoft.com/office/officeart/2005/8/layout/hProcess9"/>
    <dgm:cxn modelId="{812995B5-C00A-4E1F-8475-6691A6676170}" type="presParOf" srcId="{0BF83321-872D-4B13-976A-54712F241ADB}" destId="{F615F825-4720-4AA6-8C8B-92670A3FC971}" srcOrd="9" destOrd="0" presId="urn:microsoft.com/office/officeart/2005/8/layout/hProcess9"/>
    <dgm:cxn modelId="{B1DBEA4B-4DF7-4229-BED5-46F647CAB076}" type="presParOf" srcId="{0BF83321-872D-4B13-976A-54712F241ADB}" destId="{CD4E6B0E-CFDA-4812-A9AF-D4830B79426A}" srcOrd="10" destOrd="0" presId="urn:microsoft.com/office/officeart/2005/8/layout/hProcess9"/>
    <dgm:cxn modelId="{44D8A591-DCBB-4F6B-BC55-FDFBBAC7650A}" type="presParOf" srcId="{0BF83321-872D-4B13-976A-54712F241ADB}" destId="{4B5B07E2-4338-4050-886A-60B2A734B925}" srcOrd="11" destOrd="0" presId="urn:microsoft.com/office/officeart/2005/8/layout/hProcess9"/>
    <dgm:cxn modelId="{7E64874B-14E1-49FB-97FF-3A3F22D69B3B}" type="presParOf" srcId="{0BF83321-872D-4B13-976A-54712F241ADB}" destId="{625ED39A-34F2-4EEA-9FCA-73AB69E87EBE}" srcOrd="12" destOrd="0" presId="urn:microsoft.com/office/officeart/2005/8/layout/hProcess9"/>
    <dgm:cxn modelId="{73AE254F-8622-4A01-98DF-C0C130E3F22B}" type="presParOf" srcId="{0BF83321-872D-4B13-976A-54712F241ADB}" destId="{814617B7-17CA-49A6-B4F3-9774366A2892}" srcOrd="13" destOrd="0" presId="urn:microsoft.com/office/officeart/2005/8/layout/hProcess9"/>
    <dgm:cxn modelId="{3251E174-ABA0-421E-A285-1C3F99B912D0}" type="presParOf" srcId="{0BF83321-872D-4B13-976A-54712F241ADB}" destId="{34B7AA53-A65D-427C-AF67-E094BBB0A8A8}" srcOrd="14" destOrd="0" presId="urn:microsoft.com/office/officeart/2005/8/layout/hProcess9"/>
    <dgm:cxn modelId="{2660D0AD-A9C3-496C-B974-77929230ECB6}" type="presParOf" srcId="{0BF83321-872D-4B13-976A-54712F241ADB}" destId="{FDF2B6DD-F636-46E5-9CB9-07F4B8959B81}" srcOrd="15" destOrd="0" presId="urn:microsoft.com/office/officeart/2005/8/layout/hProcess9"/>
    <dgm:cxn modelId="{A1029607-C33B-48EA-8560-017C7CB32E83}" type="presParOf" srcId="{0BF83321-872D-4B13-976A-54712F241ADB}" destId="{E7CDB7BA-C1AA-4C9F-8313-4DFD5ED03041}" srcOrd="1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97C9D-2F06-49DD-A602-E805C5F82F9A}">
      <dsp:nvSpPr>
        <dsp:cNvPr id="0" name=""/>
        <dsp:cNvSpPr/>
      </dsp:nvSpPr>
      <dsp:spPr>
        <a:xfrm>
          <a:off x="788669" y="0"/>
          <a:ext cx="8938260" cy="4351338"/>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B5234-9E99-4CF9-B3DE-EECB06B1CB86}">
      <dsp:nvSpPr>
        <dsp:cNvPr id="0" name=""/>
        <dsp:cNvSpPr/>
      </dsp:nvSpPr>
      <dsp:spPr>
        <a:xfrm>
          <a:off x="923" y="1305401"/>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Input: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224 x 224 RGB Images</a:t>
          </a:r>
        </a:p>
      </dsp:txBody>
      <dsp:txXfrm>
        <a:off x="55502" y="1359980"/>
        <a:ext cx="1008894" cy="1631377"/>
      </dsp:txXfrm>
    </dsp:sp>
    <dsp:sp modelId="{49F7626A-BFFE-4DF6-99F2-5D5FD64550D2}">
      <dsp:nvSpPr>
        <dsp:cNvPr id="0" name=""/>
        <dsp:cNvSpPr/>
      </dsp:nvSpPr>
      <dsp:spPr>
        <a:xfrm>
          <a:off x="9397547" y="1288622"/>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Output: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Category (1000 in the ImageNet Database)</a:t>
          </a:r>
        </a:p>
      </dsp:txBody>
      <dsp:txXfrm>
        <a:off x="9452126" y="1343201"/>
        <a:ext cx="1008894" cy="1631377"/>
      </dsp:txXfrm>
    </dsp:sp>
    <dsp:sp modelId="{773C2485-C07B-4416-945B-E0AC8917480F}">
      <dsp:nvSpPr>
        <dsp:cNvPr id="0" name=""/>
        <dsp:cNvSpPr/>
      </dsp:nvSpPr>
      <dsp:spPr>
        <a:xfrm>
          <a:off x="117640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kern="1200" dirty="0">
              <a:latin typeface="Frank Ruhl Libre" panose="00000500000000000000" pitchFamily="2" charset="-79"/>
              <a:cs typeface="Frank Ruhl Libre" panose="00000500000000000000" pitchFamily="2" charset="-79"/>
            </a:rPr>
            <a:t>2 ConvNets with 64 filters and ReLU Activation Function; Output is MaxPooled</a:t>
          </a:r>
        </a:p>
      </dsp:txBody>
      <dsp:txXfrm>
        <a:off x="1230984" y="1359980"/>
        <a:ext cx="1008894" cy="1631377"/>
      </dsp:txXfrm>
    </dsp:sp>
    <dsp:sp modelId="{02CECB3B-8336-4FE6-B4CE-C312AAD0F583}">
      <dsp:nvSpPr>
        <dsp:cNvPr id="0" name=""/>
        <dsp:cNvSpPr/>
      </dsp:nvSpPr>
      <dsp:spPr>
        <a:xfrm>
          <a:off x="2350360"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ConvNets with 128 filters and ReLU Activation Function; Output is MaxPooled</a:t>
          </a:r>
        </a:p>
      </dsp:txBody>
      <dsp:txXfrm>
        <a:off x="2404939" y="1359980"/>
        <a:ext cx="1008894" cy="1631377"/>
      </dsp:txXfrm>
    </dsp:sp>
    <dsp:sp modelId="{AD8B0F8D-AAE5-4F60-A41D-93EC1E6ABB5E}">
      <dsp:nvSpPr>
        <dsp:cNvPr id="0" name=""/>
        <dsp:cNvSpPr/>
      </dsp:nvSpPr>
      <dsp:spPr>
        <a:xfrm>
          <a:off x="352431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256 filters and ReLU Activation Function; Output is MaxPooled</a:t>
          </a:r>
        </a:p>
      </dsp:txBody>
      <dsp:txXfrm>
        <a:off x="3578894" y="1359980"/>
        <a:ext cx="1008894" cy="1631377"/>
      </dsp:txXfrm>
    </dsp:sp>
    <dsp:sp modelId="{CD4E6B0E-CFDA-4812-A9AF-D4830B79426A}">
      <dsp:nvSpPr>
        <dsp:cNvPr id="0" name=""/>
        <dsp:cNvSpPr/>
      </dsp:nvSpPr>
      <dsp:spPr>
        <a:xfrm>
          <a:off x="4698271"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4752850" y="1359980"/>
        <a:ext cx="1008894" cy="1631377"/>
      </dsp:txXfrm>
    </dsp:sp>
    <dsp:sp modelId="{625ED39A-34F2-4EEA-9FCA-73AB69E87EBE}">
      <dsp:nvSpPr>
        <dsp:cNvPr id="0" name=""/>
        <dsp:cNvSpPr/>
      </dsp:nvSpPr>
      <dsp:spPr>
        <a:xfrm>
          <a:off x="5872226"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5926805" y="1359980"/>
        <a:ext cx="1008894" cy="1631377"/>
      </dsp:txXfrm>
    </dsp:sp>
    <dsp:sp modelId="{34B7AA53-A65D-427C-AF67-E094BBB0A8A8}">
      <dsp:nvSpPr>
        <dsp:cNvPr id="0" name=""/>
        <dsp:cNvSpPr/>
      </dsp:nvSpPr>
      <dsp:spPr>
        <a:xfrm>
          <a:off x="7046181"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Dense Neural Nets with 4096 units and ReLU Activation Function</a:t>
          </a:r>
        </a:p>
      </dsp:txBody>
      <dsp:txXfrm>
        <a:off x="7100760" y="1359980"/>
        <a:ext cx="1008894" cy="1631377"/>
      </dsp:txXfrm>
    </dsp:sp>
    <dsp:sp modelId="{E7CDB7BA-C1AA-4C9F-8313-4DFD5ED03041}">
      <dsp:nvSpPr>
        <dsp:cNvPr id="0" name=""/>
        <dsp:cNvSpPr/>
      </dsp:nvSpPr>
      <dsp:spPr>
        <a:xfrm>
          <a:off x="8223088"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1 Dense Neural Net with 1000 units and SoftMax Activation Function</a:t>
          </a:r>
        </a:p>
      </dsp:txBody>
      <dsp:txXfrm>
        <a:off x="8277667" y="1359980"/>
        <a:ext cx="1008894" cy="16313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97C9D-2F06-49DD-A602-E805C5F82F9A}">
      <dsp:nvSpPr>
        <dsp:cNvPr id="0" name=""/>
        <dsp:cNvSpPr/>
      </dsp:nvSpPr>
      <dsp:spPr>
        <a:xfrm>
          <a:off x="788669" y="0"/>
          <a:ext cx="8938260" cy="4351338"/>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B5234-9E99-4CF9-B3DE-EECB06B1CB86}">
      <dsp:nvSpPr>
        <dsp:cNvPr id="0" name=""/>
        <dsp:cNvSpPr/>
      </dsp:nvSpPr>
      <dsp:spPr>
        <a:xfrm>
          <a:off x="923" y="1305401"/>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Input: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224 x 224 RGB Images</a:t>
          </a:r>
        </a:p>
      </dsp:txBody>
      <dsp:txXfrm>
        <a:off x="55502" y="1359980"/>
        <a:ext cx="1008894" cy="1631377"/>
      </dsp:txXfrm>
    </dsp:sp>
    <dsp:sp modelId="{49F7626A-BFFE-4DF6-99F2-5D5FD64550D2}">
      <dsp:nvSpPr>
        <dsp:cNvPr id="0" name=""/>
        <dsp:cNvSpPr/>
      </dsp:nvSpPr>
      <dsp:spPr>
        <a:xfrm>
          <a:off x="9397547" y="1288622"/>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Output: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Category (1000 in the ImageNet Database)</a:t>
          </a:r>
        </a:p>
      </dsp:txBody>
      <dsp:txXfrm>
        <a:off x="9452126" y="1343201"/>
        <a:ext cx="1008894" cy="1631377"/>
      </dsp:txXfrm>
    </dsp:sp>
    <dsp:sp modelId="{773C2485-C07B-4416-945B-E0AC8917480F}">
      <dsp:nvSpPr>
        <dsp:cNvPr id="0" name=""/>
        <dsp:cNvSpPr/>
      </dsp:nvSpPr>
      <dsp:spPr>
        <a:xfrm>
          <a:off x="117640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kern="1200" dirty="0">
              <a:latin typeface="Frank Ruhl Libre" panose="00000500000000000000" pitchFamily="2" charset="-79"/>
              <a:cs typeface="Frank Ruhl Libre" panose="00000500000000000000" pitchFamily="2" charset="-79"/>
            </a:rPr>
            <a:t>2 ConvNets with 64 filters and ReLU Activation Function; Output is MaxPooled</a:t>
          </a:r>
        </a:p>
      </dsp:txBody>
      <dsp:txXfrm>
        <a:off x="1230984" y="1359980"/>
        <a:ext cx="1008894" cy="1631377"/>
      </dsp:txXfrm>
    </dsp:sp>
    <dsp:sp modelId="{02CECB3B-8336-4FE6-B4CE-C312AAD0F583}">
      <dsp:nvSpPr>
        <dsp:cNvPr id="0" name=""/>
        <dsp:cNvSpPr/>
      </dsp:nvSpPr>
      <dsp:spPr>
        <a:xfrm>
          <a:off x="2350360"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ConvNets with 128 filters and ReLU Activation Function; Output is MaxPooled</a:t>
          </a:r>
        </a:p>
      </dsp:txBody>
      <dsp:txXfrm>
        <a:off x="2404939" y="1359980"/>
        <a:ext cx="1008894" cy="1631377"/>
      </dsp:txXfrm>
    </dsp:sp>
    <dsp:sp modelId="{AD8B0F8D-AAE5-4F60-A41D-93EC1E6ABB5E}">
      <dsp:nvSpPr>
        <dsp:cNvPr id="0" name=""/>
        <dsp:cNvSpPr/>
      </dsp:nvSpPr>
      <dsp:spPr>
        <a:xfrm>
          <a:off x="352431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256 filters and ReLU Activation Function; Output is MaxPooled</a:t>
          </a:r>
        </a:p>
      </dsp:txBody>
      <dsp:txXfrm>
        <a:off x="3578894" y="1359980"/>
        <a:ext cx="1008894" cy="1631377"/>
      </dsp:txXfrm>
    </dsp:sp>
    <dsp:sp modelId="{CD4E6B0E-CFDA-4812-A9AF-D4830B79426A}">
      <dsp:nvSpPr>
        <dsp:cNvPr id="0" name=""/>
        <dsp:cNvSpPr/>
      </dsp:nvSpPr>
      <dsp:spPr>
        <a:xfrm>
          <a:off x="4698271"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4752850" y="1359980"/>
        <a:ext cx="1008894" cy="1631377"/>
      </dsp:txXfrm>
    </dsp:sp>
    <dsp:sp modelId="{625ED39A-34F2-4EEA-9FCA-73AB69E87EBE}">
      <dsp:nvSpPr>
        <dsp:cNvPr id="0" name=""/>
        <dsp:cNvSpPr/>
      </dsp:nvSpPr>
      <dsp:spPr>
        <a:xfrm>
          <a:off x="5872226"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5926805" y="1359980"/>
        <a:ext cx="1008894" cy="1631377"/>
      </dsp:txXfrm>
    </dsp:sp>
    <dsp:sp modelId="{34B7AA53-A65D-427C-AF67-E094BBB0A8A8}">
      <dsp:nvSpPr>
        <dsp:cNvPr id="0" name=""/>
        <dsp:cNvSpPr/>
      </dsp:nvSpPr>
      <dsp:spPr>
        <a:xfrm>
          <a:off x="7046181"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Dense Neural Nets with 4096 units and ReLU Activation Function</a:t>
          </a:r>
        </a:p>
      </dsp:txBody>
      <dsp:txXfrm>
        <a:off x="7100760" y="1359980"/>
        <a:ext cx="1008894" cy="1631377"/>
      </dsp:txXfrm>
    </dsp:sp>
    <dsp:sp modelId="{E7CDB7BA-C1AA-4C9F-8313-4DFD5ED03041}">
      <dsp:nvSpPr>
        <dsp:cNvPr id="0" name=""/>
        <dsp:cNvSpPr/>
      </dsp:nvSpPr>
      <dsp:spPr>
        <a:xfrm>
          <a:off x="8223088"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1 Dense Neural Net with 1000 units and SoftMax Activation Function</a:t>
          </a:r>
        </a:p>
      </dsp:txBody>
      <dsp:txXfrm>
        <a:off x="8277667" y="1359980"/>
        <a:ext cx="1008894" cy="163137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83334-D245-4844-9ECA-AD7663113EE6}" type="datetimeFigureOut">
              <a:rPr lang="en-IN" smtClean="0"/>
              <a:t>30-03-2021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460530-21AB-4667-8DDF-0CFD1A19A456}" type="slidenum">
              <a:rPr lang="en-IN" smtClean="0"/>
              <a:t>‹#›</a:t>
            </a:fld>
            <a:endParaRPr lang="en-IN"/>
          </a:p>
        </p:txBody>
      </p:sp>
    </p:spTree>
    <p:extLst>
      <p:ext uri="{BB962C8B-B14F-4D97-AF65-F5344CB8AC3E}">
        <p14:creationId xmlns:p14="http://schemas.microsoft.com/office/powerpoint/2010/main" val="3872795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decide what approach we should take to recognize the writer from the handwriting, we decided to survey related articles.</a:t>
            </a:r>
          </a:p>
          <a:p>
            <a:endParaRPr lang="en-US" dirty="0"/>
          </a:p>
          <a:p>
            <a:r>
              <a:rPr lang="en-US" dirty="0"/>
              <a:t>#First, we look into image recognition basics to find out the best way to approach the image recognition problem.</a:t>
            </a:r>
          </a:p>
          <a:p>
            <a:r>
              <a:rPr lang="en-US" dirty="0"/>
              <a:t>-We looked into the validity of Deep Convolutional Neural Networks for image recognition as discussed by </a:t>
            </a:r>
            <a:r>
              <a:rPr lang="en-US" dirty="0" err="1"/>
              <a:t>Krizhevsky</a:t>
            </a:r>
            <a:r>
              <a:rPr lang="en-US" dirty="0"/>
              <a:t>  et al.</a:t>
            </a:r>
          </a:p>
          <a:p>
            <a:r>
              <a:rPr lang="en-US" dirty="0"/>
              <a:t>-Additionally, we </a:t>
            </a:r>
            <a:r>
              <a:rPr lang="en-US" dirty="0" err="1"/>
              <a:t>refered</a:t>
            </a:r>
            <a:r>
              <a:rPr lang="en-US" dirty="0"/>
              <a:t> the original article where the VGG16 was first proposed. We will be discussing about VGG16 in details later in this presentation.</a:t>
            </a:r>
            <a:br>
              <a:rPr lang="en-US" dirty="0"/>
            </a:br>
            <a:endParaRPr lang="en-US" dirty="0"/>
          </a:p>
          <a:p>
            <a:r>
              <a:rPr lang="en-US" dirty="0"/>
              <a:t>#To understand how handwriting can be treated as images, we looked into articles on handwritten character recognition. </a:t>
            </a:r>
            <a:br>
              <a:rPr lang="en-US" dirty="0"/>
            </a:br>
            <a:r>
              <a:rPr lang="en-US" dirty="0"/>
              <a:t>-we referred to Rehman et all, which is about Arabic Character Recognition.</a:t>
            </a:r>
          </a:p>
          <a:p>
            <a:r>
              <a:rPr lang="en-US" dirty="0"/>
              <a:t>-we also referred to John et al, which is about south Indian script recognition.</a:t>
            </a:r>
          </a:p>
          <a:p>
            <a:r>
              <a:rPr lang="en-US" dirty="0"/>
              <a:t>-Coming</a:t>
            </a:r>
            <a:r>
              <a:rPr lang="en-US" baseline="0" dirty="0"/>
              <a:t> to the next article,</a:t>
            </a:r>
            <a:r>
              <a:rPr lang="en-US" dirty="0"/>
              <a:t> </a:t>
            </a:r>
            <a:r>
              <a:rPr lang="en-US" dirty="0" err="1"/>
              <a:t>Hasnat</a:t>
            </a:r>
            <a:r>
              <a:rPr lang="en-US" dirty="0"/>
              <a:t> et al. proposed a domain specific OCR which classify machine printed as well as handwritten Bangla characters. For classification, Hidden Markov Model (HMM) was used.</a:t>
            </a:r>
          </a:p>
          <a:p>
            <a:r>
              <a:rPr lang="en-US" dirty="0"/>
              <a:t>-Finally, Paul et al. has attempted Bangla character recognition with </a:t>
            </a:r>
            <a:r>
              <a:rPr lang="en-US" dirty="0" err="1"/>
              <a:t>Mobilenet</a:t>
            </a:r>
            <a:r>
              <a:rPr lang="en-US" dirty="0"/>
              <a:t> v1 and Inception v3 and Bangla number recognition with Convolutional Neural Networks. </a:t>
            </a:r>
            <a:br>
              <a:rPr lang="en-US" dirty="0"/>
            </a:br>
            <a:endParaRPr lang="en-US" dirty="0"/>
          </a:p>
          <a:p>
            <a:r>
              <a:rPr lang="en-US" dirty="0"/>
              <a:t>#now we will be looking at works on Writer Recognition</a:t>
            </a:r>
            <a:br>
              <a:rPr lang="en-US" dirty="0"/>
            </a:br>
            <a:r>
              <a:rPr lang="en-US" dirty="0"/>
              <a:t>-</a:t>
            </a:r>
            <a:r>
              <a:rPr lang="en-US" dirty="0" err="1"/>
              <a:t>Christlein</a:t>
            </a:r>
            <a:r>
              <a:rPr lang="en-US" dirty="0"/>
              <a:t>  et al. attempted author recognition with Convolutional Neural Network.</a:t>
            </a:r>
          </a:p>
          <a:p>
            <a:r>
              <a:rPr lang="en-US" dirty="0"/>
              <a:t>-</a:t>
            </a:r>
            <a:r>
              <a:rPr lang="en-US" dirty="0" err="1"/>
              <a:t>Schlapbache</a:t>
            </a:r>
            <a:r>
              <a:rPr lang="en-US" dirty="0"/>
              <a:t>  et al. </a:t>
            </a:r>
            <a:r>
              <a:rPr lang="en-US" dirty="0" err="1"/>
              <a:t>analysed</a:t>
            </a:r>
            <a:r>
              <a:rPr lang="en-US" dirty="0"/>
              <a:t> HMM based handwriting recognition systems and studied the effect of </a:t>
            </a:r>
            <a:r>
              <a:rPr lang="en-US" dirty="0" err="1"/>
              <a:t>normalisation</a:t>
            </a:r>
            <a:r>
              <a:rPr lang="en-US" dirty="0"/>
              <a:t> operations </a:t>
            </a:r>
          </a:p>
          <a:p>
            <a:r>
              <a:rPr lang="en-US" dirty="0"/>
              <a:t>-Lastly, Wu et al. attempted writer identification on English and Chinese languages</a:t>
            </a:r>
          </a:p>
          <a:p>
            <a:endParaRPr lang="en-US" dirty="0"/>
          </a:p>
          <a:p>
            <a:r>
              <a:rPr lang="en-US" dirty="0"/>
              <a:t>While the works are different from what we are trying achieve, they help us find an appropriate way to approach our problem. </a:t>
            </a:r>
          </a:p>
        </p:txBody>
      </p:sp>
      <p:sp>
        <p:nvSpPr>
          <p:cNvPr id="4" name="Slide Number Placeholder 3"/>
          <p:cNvSpPr>
            <a:spLocks noGrp="1"/>
          </p:cNvSpPr>
          <p:nvPr>
            <p:ph type="sldNum" sz="quarter" idx="10"/>
          </p:nvPr>
        </p:nvSpPr>
        <p:spPr/>
        <p:txBody>
          <a:bodyPr/>
          <a:lstStyle/>
          <a:p>
            <a:fld id="{E0460530-21AB-4667-8DDF-0CFD1A19A456}" type="slidenum">
              <a:rPr lang="en-IN" smtClean="0"/>
              <a:t>8</a:t>
            </a:fld>
            <a:endParaRPr lang="en-IN"/>
          </a:p>
        </p:txBody>
      </p:sp>
    </p:spTree>
    <p:extLst>
      <p:ext uri="{BB962C8B-B14F-4D97-AF65-F5344CB8AC3E}">
        <p14:creationId xmlns:p14="http://schemas.microsoft.com/office/powerpoint/2010/main" val="3487186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latin typeface="Times New Roman" panose="02020603050405020304" pitchFamily="18" charset="0"/>
                <a:ea typeface="Times New Roman" panose="02020603050405020304" pitchFamily="18" charset="0"/>
              </a:rPr>
              <a:t>Now, I’ll hand over control to Soumya. He will discuss more on the model’s architecture, extracting features and what we will have to do after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latin typeface="Times New Roman" panose="02020603050405020304" pitchFamily="18" charset="0"/>
                <a:ea typeface="Times New Roman" panose="02020603050405020304" pitchFamily="18" charset="0"/>
              </a:rPr>
              <a:t>#</a:t>
            </a:r>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17</a:t>
            </a:fld>
            <a:endParaRPr lang="en-IN"/>
          </a:p>
        </p:txBody>
      </p:sp>
    </p:spTree>
    <p:extLst>
      <p:ext uri="{BB962C8B-B14F-4D97-AF65-F5344CB8AC3E}">
        <p14:creationId xmlns:p14="http://schemas.microsoft.com/office/powerpoint/2010/main" val="1259981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18</a:t>
            </a:fld>
            <a:endParaRPr lang="en-IN"/>
          </a:p>
        </p:txBody>
      </p:sp>
    </p:spTree>
    <p:extLst>
      <p:ext uri="{BB962C8B-B14F-4D97-AF65-F5344CB8AC3E}">
        <p14:creationId xmlns:p14="http://schemas.microsoft.com/office/powerpoint/2010/main" val="1666022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20</a:t>
            </a:fld>
            <a:endParaRPr lang="en-IN"/>
          </a:p>
        </p:txBody>
      </p:sp>
    </p:spTree>
    <p:extLst>
      <p:ext uri="{BB962C8B-B14F-4D97-AF65-F5344CB8AC3E}">
        <p14:creationId xmlns:p14="http://schemas.microsoft.com/office/powerpoint/2010/main" val="2003245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22</a:t>
            </a:fld>
            <a:endParaRPr lang="en-IN"/>
          </a:p>
        </p:txBody>
      </p:sp>
    </p:spTree>
    <p:extLst>
      <p:ext uri="{BB962C8B-B14F-4D97-AF65-F5344CB8AC3E}">
        <p14:creationId xmlns:p14="http://schemas.microsoft.com/office/powerpoint/2010/main" val="63072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we will be discussing a summery of the works which we are referring.</a:t>
            </a:r>
            <a:endParaRPr lang="en-US" dirty="0"/>
          </a:p>
          <a:p>
            <a:endParaRPr lang="en-US" dirty="0"/>
          </a:p>
          <a:p>
            <a:r>
              <a:rPr lang="en-US" dirty="0"/>
              <a:t>#As mentioned earlier, the work done in the field of Bangla character recognition is very limited. For reference and guidance, we looked into the works bellow in a tabular form.</a:t>
            </a:r>
          </a:p>
          <a:p>
            <a:endParaRPr lang="en-US" dirty="0"/>
          </a:p>
          <a:p>
            <a:r>
              <a:rPr lang="en-US" dirty="0"/>
              <a:t>#As it is visible that, these are the authors we took reference of and these are the models they have used,</a:t>
            </a:r>
            <a:r>
              <a:rPr lang="en-US" baseline="0" dirty="0"/>
              <a:t> </a:t>
            </a:r>
            <a:r>
              <a:rPr lang="en-US" baseline="0" dirty="0" err="1"/>
              <a:t>Cristlein</a:t>
            </a:r>
            <a:r>
              <a:rPr lang="en-US" baseline="0" dirty="0"/>
              <a:t> et al., </a:t>
            </a:r>
            <a:r>
              <a:rPr lang="en-US" baseline="0" dirty="0" err="1"/>
              <a:t>Schlapbach</a:t>
            </a:r>
            <a:r>
              <a:rPr lang="en-US" baseline="0" dirty="0"/>
              <a:t> et al., and Wu et al. have worked on Identification of Authors and only Adak et al. have worked on verification of Author, but the scope of our project was verification, so we are using the VGG16 model as used by Adak et al and try to improvise it.</a:t>
            </a:r>
            <a:br>
              <a:rPr lang="en-US" dirty="0"/>
            </a:br>
            <a:br>
              <a:rPr lang="en-US" dirty="0"/>
            </a:br>
            <a:r>
              <a:rPr lang="en-US" b="1" dirty="0"/>
              <a:t>CNN</a:t>
            </a:r>
            <a:r>
              <a:rPr lang="en-US" dirty="0"/>
              <a:t>:</a:t>
            </a:r>
            <a:r>
              <a:rPr lang="en-US" baseline="0" dirty="0"/>
              <a:t> </a:t>
            </a:r>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Convolutional Neural Network also</a:t>
            </a:r>
            <a:r>
              <a:rPr lang="en-US" sz="1200" b="1" i="0" kern="1200" baseline="0" dirty="0">
                <a:solidFill>
                  <a:schemeClr val="tx1"/>
                </a:solidFill>
                <a:effectLst/>
                <a:latin typeface="+mn-lt"/>
                <a:ea typeface="+mn-ea"/>
                <a:cs typeface="+mn-cs"/>
              </a:rPr>
              <a:t> known as </a:t>
            </a:r>
            <a:r>
              <a:rPr lang="en-US" sz="1200" b="1" i="0" kern="1200" dirty="0" err="1">
                <a:solidFill>
                  <a:schemeClr val="tx1"/>
                </a:solidFill>
                <a:effectLst/>
                <a:latin typeface="+mn-lt"/>
                <a:ea typeface="+mn-ea"/>
                <a:cs typeface="+mn-cs"/>
              </a:rPr>
              <a:t>ConvNet</a:t>
            </a:r>
            <a:r>
              <a:rPr lang="en-US" sz="1200" b="0" i="0" kern="1200" dirty="0">
                <a:solidFill>
                  <a:schemeClr val="tx1"/>
                </a:solidFill>
                <a:effectLst/>
                <a:latin typeface="+mn-lt"/>
                <a:ea typeface="+mn-ea"/>
                <a:cs typeface="+mn-cs"/>
              </a:rPr>
              <a:t> is a Deep Learning algorithm which can take in an input image, assign importance to various aspects</a:t>
            </a:r>
            <a:r>
              <a:rPr lang="en-US" sz="1200" b="0" i="0" kern="1200" baseline="0" dirty="0">
                <a:solidFill>
                  <a:schemeClr val="tx1"/>
                </a:solidFill>
                <a:effectLst/>
                <a:latin typeface="+mn-lt"/>
                <a:ea typeface="+mn-ea"/>
                <a:cs typeface="+mn-cs"/>
              </a:rPr>
              <a:t> or </a:t>
            </a:r>
            <a:r>
              <a:rPr lang="en-US" sz="1200" b="0" i="0" kern="1200" dirty="0">
                <a:solidFill>
                  <a:schemeClr val="tx1"/>
                </a:solidFill>
                <a:effectLst/>
                <a:latin typeface="+mn-lt"/>
                <a:ea typeface="+mn-ea"/>
                <a:cs typeface="+mn-cs"/>
              </a:rPr>
              <a:t>objects in the image and be able to differentiate one from the other. Pattern recognition, age detection</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Super vector</a:t>
            </a:r>
            <a:r>
              <a:rPr lang="en-US" sz="1200" b="0" i="0" kern="1200" dirty="0">
                <a:solidFill>
                  <a:schemeClr val="tx1"/>
                </a:solidFill>
                <a:effectLst/>
                <a:latin typeface="+mn-lt"/>
                <a:ea typeface="+mn-ea"/>
                <a:cs typeface="+mn-cs"/>
              </a:rPr>
              <a:t>: Used</a:t>
            </a:r>
            <a:r>
              <a:rPr lang="en-US" sz="1200" b="0" i="0" kern="1200" baseline="0" dirty="0">
                <a:solidFill>
                  <a:schemeClr val="tx1"/>
                </a:solidFill>
                <a:effectLst/>
                <a:latin typeface="+mn-lt"/>
                <a:ea typeface="+mn-ea"/>
                <a:cs typeface="+mn-cs"/>
              </a:rPr>
              <a:t> for</a:t>
            </a:r>
            <a:r>
              <a:rPr lang="en-US" dirty="0"/>
              <a:t> more large-scale image categorization. Super vector encoding methods have obtained the state of-the-art performance in several tasks.</a:t>
            </a:r>
            <a:r>
              <a:rPr lang="en-US" baseline="0" dirty="0"/>
              <a:t> </a:t>
            </a:r>
            <a:r>
              <a:rPr lang="en-US" dirty="0"/>
              <a:t>super vector encoding helps</a:t>
            </a:r>
            <a:r>
              <a:rPr lang="en-US" baseline="0" dirty="0"/>
              <a:t> us </a:t>
            </a:r>
            <a:r>
              <a:rPr lang="en-US" dirty="0"/>
              <a:t>to achieve the powerful performance on computer vision task.</a:t>
            </a:r>
          </a:p>
          <a:p>
            <a:endParaRPr lang="en-US" dirty="0"/>
          </a:p>
          <a:p>
            <a:r>
              <a:rPr lang="en-IN" sz="1200" b="1" dirty="0">
                <a:latin typeface="Frank Ruhl Libre" panose="00000500000000000000" pitchFamily="2" charset="-79"/>
                <a:cs typeface="Frank Ruhl Libre" panose="00000500000000000000" pitchFamily="2" charset="-79"/>
              </a:rPr>
              <a:t>Hidden Markov Model</a:t>
            </a:r>
            <a:r>
              <a:rPr lang="en-IN" sz="1200" b="0" dirty="0">
                <a:latin typeface="Frank Ruhl Libre" panose="00000500000000000000" pitchFamily="2" charset="-79"/>
                <a:cs typeface="Frank Ruhl Libre" panose="00000500000000000000" pitchFamily="2" charset="-79"/>
              </a:rPr>
              <a:t>:</a:t>
            </a:r>
            <a:r>
              <a:rPr lang="en-IN" sz="1200" b="1" dirty="0">
                <a:latin typeface="Frank Ruhl Libre" panose="00000500000000000000" pitchFamily="2" charset="-79"/>
                <a:cs typeface="Frank Ruhl Libre" panose="00000500000000000000" pitchFamily="2" charset="-79"/>
              </a:rPr>
              <a:t> </a:t>
            </a:r>
            <a:r>
              <a:rPr lang="en-IN" sz="1200" b="0" dirty="0">
                <a:latin typeface="Frank Ruhl Libre" panose="00000500000000000000" pitchFamily="2" charset="-79"/>
                <a:cs typeface="Frank Ruhl Libre" panose="00000500000000000000" pitchFamily="2" charset="-79"/>
              </a:rPr>
              <a:t>It</a:t>
            </a:r>
            <a:r>
              <a:rPr lang="en-IN" sz="1200" b="0" baseline="0" dirty="0">
                <a:latin typeface="Frank Ruhl Libre" panose="00000500000000000000" pitchFamily="2" charset="-79"/>
                <a:cs typeface="Frank Ruhl Libre" panose="00000500000000000000" pitchFamily="2" charset="-79"/>
              </a:rPr>
              <a:t> is a combination of Markov chain and a set of observed variables. Used in image processing or natural language processing. Here from the object we can identify the probability of occurring a event (bays theorem). *Transition matrix *observed variables. </a:t>
            </a:r>
          </a:p>
          <a:p>
            <a:endParaRPr lang="en-IN" sz="1200" b="0" baseline="0" dirty="0">
              <a:latin typeface="Frank Ruhl Libre" panose="00000500000000000000" pitchFamily="2" charset="-79"/>
              <a:cs typeface="Frank Ruhl Libre" panose="00000500000000000000" pitchFamily="2" charset="-79"/>
            </a:endParaRPr>
          </a:p>
          <a:p>
            <a:r>
              <a:rPr lang="en-IN" sz="1200" b="1" baseline="0" dirty="0">
                <a:latin typeface="Frank Ruhl Libre" panose="00000500000000000000" pitchFamily="2" charset="-79"/>
                <a:cs typeface="Frank Ruhl Libre" panose="00000500000000000000" pitchFamily="2" charset="-79"/>
              </a:rPr>
              <a:t>Transfer Learning</a:t>
            </a:r>
            <a:r>
              <a:rPr lang="en-IN" sz="1200" b="0" baseline="0" dirty="0">
                <a:latin typeface="Frank Ruhl Libre" panose="00000500000000000000" pitchFamily="2" charset="-79"/>
                <a:cs typeface="Frank Ruhl Libre" panose="00000500000000000000" pitchFamily="2" charset="-79"/>
              </a:rPr>
              <a:t>: we are borrowing the weights from a previous model, which was trained using a very big data set and by improvising on that model we are going to produce good results on our new task, which contains smaller dataset.</a:t>
            </a:r>
          </a:p>
          <a:p>
            <a:endParaRPr lang="en-IN" sz="1200" b="0" baseline="0" dirty="0">
              <a:latin typeface="Frank Ruhl Libre" panose="00000500000000000000" pitchFamily="2" charset="-79"/>
              <a:cs typeface="Frank Ruhl Libre" panose="00000500000000000000" pitchFamily="2" charset="-79"/>
            </a:endParaRPr>
          </a:p>
          <a:p>
            <a:r>
              <a:rPr lang="en-US" sz="1200" b="1" i="0" kern="1200" dirty="0">
                <a:solidFill>
                  <a:schemeClr val="tx1"/>
                </a:solidFill>
                <a:effectLst/>
                <a:latin typeface="+mn-lt"/>
                <a:ea typeface="+mn-ea"/>
                <a:cs typeface="+mn-cs"/>
              </a:rPr>
              <a:t>SIFT descriptor(SDS)</a:t>
            </a:r>
            <a:r>
              <a:rPr lang="en-US" sz="1200" b="0" i="0" kern="1200" dirty="0">
                <a:solidFill>
                  <a:schemeClr val="tx1"/>
                </a:solidFill>
                <a:effectLst/>
                <a:latin typeface="+mn-lt"/>
                <a:ea typeface="+mn-ea"/>
                <a:cs typeface="+mn-cs"/>
              </a:rPr>
              <a:t> is a 3-D spatial histogram of the image gradients in characterizing the appearance of a </a:t>
            </a:r>
            <a:r>
              <a:rPr lang="en-US" sz="1200" b="0" i="0" kern="1200" dirty="0" err="1">
                <a:solidFill>
                  <a:schemeClr val="tx1"/>
                </a:solidFill>
                <a:effectLst/>
                <a:latin typeface="+mn-lt"/>
                <a:ea typeface="+mn-ea"/>
                <a:cs typeface="+mn-cs"/>
              </a:rPr>
              <a:t>keypoint</a:t>
            </a:r>
            <a:r>
              <a:rPr lang="en-US" sz="1200" b="0" i="0" kern="1200" dirty="0">
                <a:solidFill>
                  <a:schemeClr val="tx1"/>
                </a:solidFill>
                <a:effectLst/>
                <a:latin typeface="+mn-lt"/>
                <a:ea typeface="+mn-ea"/>
                <a:cs typeface="+mn-cs"/>
              </a:rPr>
              <a:t>. The gradient at each pixel is regarded as a sample of a three-dimensional elementary feature vector, formed by the pixel location and the gradient orientation.</a:t>
            </a:r>
          </a:p>
          <a:p>
            <a:endParaRPr lang="en-US" sz="1200" b="0" i="0" kern="1200" baseline="0" dirty="0">
              <a:solidFill>
                <a:schemeClr val="tx1"/>
              </a:solidFill>
              <a:effectLst/>
              <a:latin typeface="+mn-lt"/>
              <a:ea typeface="+mn-ea"/>
              <a:cs typeface="+mn-cs"/>
            </a:endParaRPr>
          </a:p>
          <a:p>
            <a:r>
              <a:rPr lang="en-US" sz="1200" b="1" i="0" kern="1200" baseline="0" dirty="0">
                <a:solidFill>
                  <a:schemeClr val="tx1"/>
                </a:solidFill>
                <a:effectLst/>
                <a:latin typeface="+mn-lt"/>
                <a:ea typeface="+mn-ea"/>
                <a:cs typeface="+mn-cs"/>
              </a:rPr>
              <a:t>SOH</a:t>
            </a:r>
            <a:r>
              <a:rPr lang="en-US" sz="1200" b="0" i="0" kern="1200" baseline="0" dirty="0">
                <a:solidFill>
                  <a:schemeClr val="tx1"/>
                </a:solidFill>
                <a:effectLst/>
                <a:latin typeface="+mn-lt"/>
                <a:ea typeface="+mn-ea"/>
                <a:cs typeface="+mn-cs"/>
              </a:rPr>
              <a:t>: Scale and orientation histogram</a:t>
            </a:r>
          </a:p>
          <a:p>
            <a:r>
              <a:rPr lang="en-US" dirty="0"/>
              <a:t>Wu et</a:t>
            </a:r>
            <a:r>
              <a:rPr lang="en-US" baseline="0" dirty="0"/>
              <a:t> al. </a:t>
            </a:r>
            <a:r>
              <a:rPr lang="en-US" dirty="0"/>
              <a:t>method for automatic offline text-independent writer identification based on SIFT, in which two SIFT features, i.e. SDS and SOH, are extracted from handwriting images to characterize the writer’s individuality</a:t>
            </a:r>
            <a:endParaRPr lang="en-IN" sz="1200" b="1" baseline="0" dirty="0">
              <a:latin typeface="Frank Ruhl Libre" panose="00000500000000000000" pitchFamily="2" charset="-79"/>
              <a:cs typeface="Frank Ruhl Libre" panose="00000500000000000000" pitchFamily="2" charset="-79"/>
            </a:endParaRPr>
          </a:p>
          <a:p>
            <a:endParaRPr lang="en-IN" sz="1200" b="0" baseline="0" dirty="0">
              <a:latin typeface="Frank Ruhl Libre" panose="00000500000000000000" pitchFamily="2" charset="-79"/>
              <a:cs typeface="Frank Ruhl Libre" panose="00000500000000000000" pitchFamily="2" charset="-79"/>
            </a:endParaRPr>
          </a:p>
          <a:p>
            <a:r>
              <a:rPr lang="en-IN" sz="1200" b="1" baseline="0" dirty="0">
                <a:latin typeface="Frank Ruhl Libre" panose="00000500000000000000" pitchFamily="2" charset="-79"/>
                <a:cs typeface="Frank Ruhl Libre" panose="00000500000000000000" pitchFamily="2" charset="-79"/>
              </a:rPr>
              <a:t>VGG16</a:t>
            </a:r>
            <a:r>
              <a:rPr lang="en-IN" sz="1200" b="0" baseline="0" dirty="0">
                <a:latin typeface="Frank Ruhl Libre" panose="00000500000000000000" pitchFamily="2" charset="-79"/>
                <a:cs typeface="Frank Ruhl Libre" panose="00000500000000000000" pitchFamily="2" charset="-79"/>
              </a:rPr>
              <a:t>: (</a:t>
            </a:r>
            <a:r>
              <a:rPr lang="en-IN" sz="1200" b="0" i="0" kern="1200" dirty="0">
                <a:solidFill>
                  <a:schemeClr val="tx1"/>
                </a:solidFill>
                <a:effectLst/>
                <a:latin typeface="+mn-lt"/>
                <a:ea typeface="+mn-ea"/>
                <a:cs typeface="+mn-cs"/>
              </a:rPr>
              <a:t>Visual Geometry Group) </a:t>
            </a:r>
            <a:r>
              <a:rPr lang="en-IN" sz="1200" b="0" baseline="0" dirty="0">
                <a:latin typeface="Frank Ruhl Libre" panose="00000500000000000000" pitchFamily="2" charset="-79"/>
                <a:cs typeface="Frank Ruhl Libre" panose="00000500000000000000" pitchFamily="2" charset="-79"/>
              </a:rPr>
              <a:t>two layers -&gt; 13 Convolutional base, 3 fully connected layers (dense layer). </a:t>
            </a:r>
            <a:endParaRPr lang="en-IN" b="1" dirty="0"/>
          </a:p>
        </p:txBody>
      </p:sp>
      <p:sp>
        <p:nvSpPr>
          <p:cNvPr id="4" name="Slide Number Placeholder 3"/>
          <p:cNvSpPr>
            <a:spLocks noGrp="1"/>
          </p:cNvSpPr>
          <p:nvPr>
            <p:ph type="sldNum" sz="quarter" idx="10"/>
          </p:nvPr>
        </p:nvSpPr>
        <p:spPr/>
        <p:txBody>
          <a:bodyPr/>
          <a:lstStyle/>
          <a:p>
            <a:fld id="{E0460530-21AB-4667-8DDF-0CFD1A19A456}" type="slidenum">
              <a:rPr lang="en-IN" smtClean="0"/>
              <a:t>9</a:t>
            </a:fld>
            <a:endParaRPr lang="en-IN"/>
          </a:p>
        </p:txBody>
      </p:sp>
    </p:spTree>
    <p:extLst>
      <p:ext uri="{BB962C8B-B14F-4D97-AF65-F5344CB8AC3E}">
        <p14:creationId xmlns:p14="http://schemas.microsoft.com/office/powerpoint/2010/main" val="4055110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I would like to mention our contributions to the present work:</a:t>
            </a:r>
          </a:p>
          <a:p>
            <a:r>
              <a:rPr lang="en-US" dirty="0"/>
              <a:t>-Here we are taking two samples of writings from unknown authors and check weather they are matching or not.</a:t>
            </a:r>
          </a:p>
          <a:p>
            <a:r>
              <a:rPr lang="en-US" dirty="0"/>
              <a:t>-While Adak et </a:t>
            </a:r>
            <a:r>
              <a:rPr lang="en-US" dirty="0" err="1"/>
              <a:t>al’s</a:t>
            </a:r>
            <a:r>
              <a:rPr lang="en-US" dirty="0"/>
              <a:t> work used character and stroke level feature, we used word level feature for writer verification</a:t>
            </a:r>
          </a:p>
          <a:p>
            <a:r>
              <a:rPr lang="en-US" dirty="0"/>
              <a:t>-Adding to Adak et </a:t>
            </a:r>
            <a:r>
              <a:rPr lang="en-US" dirty="0" err="1"/>
              <a:t>al’s</a:t>
            </a:r>
            <a:r>
              <a:rPr lang="en-US" dirty="0"/>
              <a:t> work, we would be measuring the percentage of similarity between the two samples.</a:t>
            </a:r>
          </a:p>
          <a:p>
            <a:r>
              <a:rPr lang="en-US" dirty="0"/>
              <a:t>-We have been provided with an unique dataset which contains writings from 121 volunteers, by our mentors.</a:t>
            </a:r>
          </a:p>
        </p:txBody>
      </p:sp>
      <p:sp>
        <p:nvSpPr>
          <p:cNvPr id="4" name="Slide Number Placeholder 3"/>
          <p:cNvSpPr>
            <a:spLocks noGrp="1"/>
          </p:cNvSpPr>
          <p:nvPr>
            <p:ph type="sldNum" sz="quarter" idx="10"/>
          </p:nvPr>
        </p:nvSpPr>
        <p:spPr/>
        <p:txBody>
          <a:bodyPr/>
          <a:lstStyle/>
          <a:p>
            <a:fld id="{E0460530-21AB-4667-8DDF-0CFD1A19A456}" type="slidenum">
              <a:rPr lang="en-IN" smtClean="0"/>
              <a:t>10</a:t>
            </a:fld>
            <a:endParaRPr lang="en-IN"/>
          </a:p>
        </p:txBody>
      </p:sp>
    </p:spTree>
    <p:extLst>
      <p:ext uri="{BB962C8B-B14F-4D97-AF65-F5344CB8AC3E}">
        <p14:creationId xmlns:p14="http://schemas.microsoft.com/office/powerpoint/2010/main" val="3878524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my time, now I will hand over the control to Souporno Ghosh and he will discuss more about Data Set and VGG16</a:t>
            </a:r>
            <a:endParaRPr lang="en-IN" dirty="0"/>
          </a:p>
          <a:p>
            <a:endParaRPr lang="en-IN" dirty="0"/>
          </a:p>
          <a:p>
            <a:endParaRPr lang="en-IN" dirty="0"/>
          </a:p>
          <a:p>
            <a:r>
              <a:rPr lang="en-IN" dirty="0"/>
              <a:t>Souporno:</a:t>
            </a:r>
          </a:p>
          <a:p>
            <a:r>
              <a:rPr lang="en-US" dirty="0"/>
              <a:t>Good afternoon. Thank you, Rahul. I am Souporno and I will take over from here. As Rahul Mentioned, I’ll take a little about the dataset and a little about the VGG16 model.</a:t>
            </a:r>
          </a:p>
          <a:p>
            <a:r>
              <a:rPr lang="en-US"/>
              <a:t>#</a:t>
            </a:r>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11</a:t>
            </a:fld>
            <a:endParaRPr lang="en-IN"/>
          </a:p>
        </p:txBody>
      </p:sp>
    </p:spTree>
    <p:extLst>
      <p:ext uri="{BB962C8B-B14F-4D97-AF65-F5344CB8AC3E}">
        <p14:creationId xmlns:p14="http://schemas.microsoft.com/office/powerpoint/2010/main" val="2970683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dataset we used was provided to us by our project supervisor. </a:t>
            </a:r>
          </a:p>
          <a:p>
            <a:r>
              <a:rPr lang="en-US" dirty="0"/>
              <a:t># The original Dataset had 121 volunteers. </a:t>
            </a:r>
          </a:p>
          <a:p>
            <a:r>
              <a:rPr lang="en-US" dirty="0"/>
              <a:t># There were 3 languages: English, Hindi and Bangla. </a:t>
            </a:r>
          </a:p>
          <a:p>
            <a:r>
              <a:rPr lang="en-US" dirty="0"/>
              <a:t># The dataset contains handwritten passages. </a:t>
            </a:r>
          </a:p>
          <a:p>
            <a:r>
              <a:rPr lang="en-US" dirty="0"/>
              <a:t># The passages were then scanned into digital images.</a:t>
            </a:r>
          </a:p>
          <a:p>
            <a:r>
              <a:rPr lang="en-IN" dirty="0"/>
              <a:t># For our project, we will be working on Bangla text only.</a:t>
            </a:r>
          </a:p>
          <a:p>
            <a:r>
              <a:rPr lang="en-IN" dirty="0"/>
              <a:t>#</a:t>
            </a:r>
          </a:p>
        </p:txBody>
      </p:sp>
      <p:sp>
        <p:nvSpPr>
          <p:cNvPr id="4" name="Slide Number Placeholder 3"/>
          <p:cNvSpPr>
            <a:spLocks noGrp="1"/>
          </p:cNvSpPr>
          <p:nvPr>
            <p:ph type="sldNum" sz="quarter" idx="5"/>
          </p:nvPr>
        </p:nvSpPr>
        <p:spPr/>
        <p:txBody>
          <a:bodyPr/>
          <a:lstStyle/>
          <a:p>
            <a:fld id="{E0460530-21AB-4667-8DDF-0CFD1A19A456}" type="slidenum">
              <a:rPr lang="en-IN" smtClean="0"/>
              <a:t>12</a:t>
            </a:fld>
            <a:endParaRPr lang="en-IN"/>
          </a:p>
        </p:txBody>
      </p:sp>
    </p:spTree>
    <p:extLst>
      <p:ext uri="{BB962C8B-B14F-4D97-AF65-F5344CB8AC3E}">
        <p14:creationId xmlns:p14="http://schemas.microsoft.com/office/powerpoint/2010/main" val="202743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before the data can be processed, it needs to be prepared.</a:t>
            </a:r>
          </a:p>
          <a:p>
            <a:r>
              <a:rPr lang="en-US" dirty="0"/>
              <a:t># The images were segmented into word sized images. Segmentation was done as a final year project by Mondal et al in 2020 in the project titled “</a:t>
            </a:r>
            <a:r>
              <a:rPr lang="en-US" sz="1800" dirty="0">
                <a:effectLst/>
                <a:latin typeface="Times New Roman" panose="02020603050405020304" pitchFamily="18" charset="0"/>
                <a:ea typeface="Times New Roman" panose="02020603050405020304" pitchFamily="18" charset="0"/>
              </a:rPr>
              <a:t>Preprocess the handwritten document image for preparing writer recognition</a:t>
            </a:r>
            <a:r>
              <a:rPr lang="en-US" dirty="0"/>
              <a:t>”. </a:t>
            </a:r>
          </a:p>
          <a:p>
            <a:r>
              <a:rPr lang="en-US" dirty="0"/>
              <a:t>[Noise Removal: Gaussian Blur and </a:t>
            </a:r>
            <a:r>
              <a:rPr lang="en-IN" noProof="0" dirty="0"/>
              <a:t>Normalisation</a:t>
            </a:r>
            <a:r>
              <a:rPr lang="en-US" dirty="0"/>
              <a:t> -&gt; Paragraph Separation: Rectangular Structural Element Filtering -&gt; Word Cropping: Anisotropic filter]</a:t>
            </a:r>
          </a:p>
          <a:p>
            <a:r>
              <a:rPr lang="en-US" dirty="0"/>
              <a:t>[]</a:t>
            </a:r>
          </a:p>
          <a:p>
            <a:endParaRPr lang="en-US" dirty="0"/>
          </a:p>
          <a:p>
            <a:r>
              <a:rPr lang="en-US" dirty="0"/>
              <a:t># The segmented images were then organized into folders in the following way.</a:t>
            </a:r>
          </a:p>
          <a:p>
            <a:endParaRPr lang="en-US" dirty="0"/>
          </a:p>
          <a:p>
            <a:r>
              <a:rPr lang="en-US" dirty="0"/>
              <a:t># Every </a:t>
            </a:r>
            <a:r>
              <a:rPr lang="en-US" dirty="0" err="1"/>
              <a:t>DataSet</a:t>
            </a:r>
            <a:r>
              <a:rPr lang="en-US" dirty="0"/>
              <a:t> has 20 folders. </a:t>
            </a:r>
          </a:p>
          <a:p>
            <a:r>
              <a:rPr lang="en-US" dirty="0"/>
              <a:t># Every folder has data for a pair of authors. </a:t>
            </a:r>
          </a:p>
          <a:p>
            <a:r>
              <a:rPr lang="en-US" dirty="0"/>
              <a:t># There are five sets of data for each of the author pairs.</a:t>
            </a:r>
          </a:p>
          <a:p>
            <a:r>
              <a:rPr lang="en-US" dirty="0"/>
              <a:t># The five sets are divided into three training sets and two testing sets.</a:t>
            </a:r>
          </a:p>
          <a:p>
            <a:r>
              <a:rPr lang="en-US" dirty="0"/>
              <a:t># The images are stored as dot tiff files, that is Tag Image File Format.</a:t>
            </a:r>
          </a:p>
          <a:p>
            <a:r>
              <a:rPr lang="en-US" dirty="0"/>
              <a:t># The format of labels of images is Author Code underscore Set Number underscore Image Number. So the first image of the first set of the first author number is labeled as 0000_01_0.tiff.</a:t>
            </a:r>
          </a:p>
          <a:p>
            <a:r>
              <a:rPr lang="en-US" dirty="0"/>
              <a:t># There are five data sets in total.</a:t>
            </a:r>
          </a:p>
          <a:p>
            <a:r>
              <a:rPr lang="en-US" dirty="0"/>
              <a:t>#</a:t>
            </a:r>
          </a:p>
          <a:p>
            <a:endParaRPr lang="en-IN" dirty="0"/>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13</a:t>
            </a:fld>
            <a:endParaRPr lang="en-IN"/>
          </a:p>
        </p:txBody>
      </p:sp>
    </p:spTree>
    <p:extLst>
      <p:ext uri="{BB962C8B-B14F-4D97-AF65-F5344CB8AC3E}">
        <p14:creationId xmlns:p14="http://schemas.microsoft.com/office/powerpoint/2010/main" val="3973513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an example of what the segmented image looks like.</a:t>
            </a:r>
          </a:p>
          <a:p>
            <a:r>
              <a:rPr lang="en-IN" dirty="0"/>
              <a:t># This is the image labelled 0000_01_0.tiff that I mentioned earlier, that is this is actually the </a:t>
            </a:r>
            <a:r>
              <a:rPr lang="en-US" dirty="0"/>
              <a:t>first image of the first set of the first author number</a:t>
            </a:r>
            <a:r>
              <a:rPr lang="en-IN" dirty="0"/>
              <a:t>. Fun fact: It says ”</a:t>
            </a:r>
            <a:r>
              <a:rPr lang="en-IN" dirty="0" err="1"/>
              <a:t>ekti</a:t>
            </a:r>
            <a:r>
              <a:rPr lang="en-IN" dirty="0"/>
              <a:t> </a:t>
            </a:r>
            <a:r>
              <a:rPr lang="en-IN" dirty="0" err="1"/>
              <a:t>shohore</a:t>
            </a:r>
            <a:r>
              <a:rPr lang="en-IN" dirty="0"/>
              <a:t>”, which means “In a city” in Bangla.</a:t>
            </a:r>
          </a:p>
          <a:p>
            <a:r>
              <a:rPr lang="en-IN" dirty="0"/>
              <a:t>#</a:t>
            </a:r>
          </a:p>
        </p:txBody>
      </p:sp>
      <p:sp>
        <p:nvSpPr>
          <p:cNvPr id="4" name="Slide Number Placeholder 3"/>
          <p:cNvSpPr>
            <a:spLocks noGrp="1"/>
          </p:cNvSpPr>
          <p:nvPr>
            <p:ph type="sldNum" sz="quarter" idx="5"/>
          </p:nvPr>
        </p:nvSpPr>
        <p:spPr/>
        <p:txBody>
          <a:bodyPr/>
          <a:lstStyle/>
          <a:p>
            <a:fld id="{E0460530-21AB-4667-8DDF-0CFD1A19A456}" type="slidenum">
              <a:rPr lang="en-IN" smtClean="0"/>
              <a:t>14</a:t>
            </a:fld>
            <a:endParaRPr lang="en-IN"/>
          </a:p>
        </p:txBody>
      </p:sp>
    </p:spTree>
    <p:extLst>
      <p:ext uri="{BB962C8B-B14F-4D97-AF65-F5344CB8AC3E}">
        <p14:creationId xmlns:p14="http://schemas.microsoft.com/office/powerpoint/2010/main" val="1801472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Now we shall talk about VGG16, since it is the primary neural network model that we will be using in our project.</a:t>
            </a:r>
          </a:p>
          <a:p>
            <a:r>
              <a:rPr lang="en-IN" dirty="0"/>
              <a:t># The VGG16 model was first proposed by </a:t>
            </a:r>
            <a:r>
              <a:rPr lang="en-IN" sz="1800" dirty="0">
                <a:effectLst/>
                <a:latin typeface="Times New Roman" panose="02020603050405020304" pitchFamily="18" charset="0"/>
                <a:ea typeface="Times New Roman" panose="02020603050405020304" pitchFamily="18" charset="0"/>
              </a:rPr>
              <a:t>Karen </a:t>
            </a:r>
            <a:r>
              <a:rPr lang="en-IN" sz="1800" dirty="0" err="1">
                <a:effectLst/>
                <a:latin typeface="Times New Roman" panose="02020603050405020304" pitchFamily="18" charset="0"/>
                <a:ea typeface="Times New Roman" panose="02020603050405020304" pitchFamily="18" charset="0"/>
              </a:rPr>
              <a:t>Simonyan</a:t>
            </a:r>
            <a:r>
              <a:rPr lang="en-IN" sz="1800" dirty="0">
                <a:effectLst/>
                <a:latin typeface="Times New Roman" panose="02020603050405020304" pitchFamily="18" charset="0"/>
                <a:ea typeface="Times New Roman" panose="02020603050405020304" pitchFamily="18" charset="0"/>
              </a:rPr>
              <a:t> and Andrew Zisserman of Oxford University’s </a:t>
            </a:r>
            <a:r>
              <a:rPr lang="en-US" sz="4000" dirty="0">
                <a:latin typeface="Frank Ruhl Hofshi" panose="00000500000000000000" pitchFamily="50" charset="-79"/>
                <a:cs typeface="Frank Ruhl Hofshi" panose="00000500000000000000" pitchFamily="50" charset="-79"/>
              </a:rPr>
              <a:t>Visual Geometry Group Lab</a:t>
            </a:r>
            <a:r>
              <a:rPr lang="en-IN" sz="1800" dirty="0">
                <a:effectLst/>
                <a:latin typeface="Times New Roman" panose="02020603050405020304" pitchFamily="18" charset="0"/>
                <a:ea typeface="Times New Roman" panose="02020603050405020304" pitchFamily="18" charset="0"/>
              </a:rPr>
              <a:t> </a:t>
            </a:r>
            <a:r>
              <a:rPr lang="en-IN" dirty="0"/>
              <a:t>in a scholarly article titled </a:t>
            </a:r>
            <a:r>
              <a:rPr lang="en-IN" sz="1800" dirty="0">
                <a:effectLst/>
                <a:latin typeface="Times New Roman" panose="02020603050405020304" pitchFamily="18" charset="0"/>
                <a:ea typeface="Times New Roman" panose="02020603050405020304" pitchFamily="18" charset="0"/>
              </a:rPr>
              <a:t>"Very Deep Networks for Large Scale Image Recognition“ in 2014.</a:t>
            </a:r>
          </a:p>
          <a:p>
            <a:r>
              <a:rPr lang="en-IN" sz="1800" dirty="0">
                <a:effectLst/>
                <a:latin typeface="Times New Roman" panose="02020603050405020304" pitchFamily="18" charset="0"/>
                <a:ea typeface="Times New Roman" panose="02020603050405020304" pitchFamily="18" charset="0"/>
              </a:rPr>
              <a:t># It has 92.7% accuracy on top 5 accuracy tests with the </a:t>
            </a:r>
            <a:r>
              <a:rPr lang="en-IN" sz="1800" dirty="0" err="1">
                <a:effectLst/>
                <a:latin typeface="Times New Roman" panose="02020603050405020304" pitchFamily="18" charset="0"/>
                <a:ea typeface="Times New Roman" panose="02020603050405020304" pitchFamily="18" charset="0"/>
              </a:rPr>
              <a:t>Imagenet</a:t>
            </a:r>
            <a:r>
              <a:rPr lang="en-IN" sz="1800" dirty="0">
                <a:effectLst/>
                <a:latin typeface="Times New Roman" panose="02020603050405020304" pitchFamily="18" charset="0"/>
                <a:ea typeface="Times New Roman" panose="02020603050405020304" pitchFamily="18" charset="0"/>
              </a:rPr>
              <a:t> database</a:t>
            </a:r>
          </a:p>
          <a:p>
            <a:r>
              <a:rPr lang="en-US" sz="2800" dirty="0"/>
              <a:t># This model won the first and second place in 2014 </a:t>
            </a:r>
            <a:r>
              <a:rPr lang="en-IN" sz="4000" dirty="0"/>
              <a:t>ImageNet Large Scale Visual Recognition Challenge</a:t>
            </a:r>
            <a:r>
              <a:rPr lang="en-US" sz="2800" dirty="0"/>
              <a:t>.</a:t>
            </a:r>
          </a:p>
          <a:p>
            <a:r>
              <a:rPr lang="en-US" sz="2800" dirty="0">
                <a:effectLst/>
                <a:latin typeface="Times New Roman" panose="02020603050405020304" pitchFamily="18" charset="0"/>
                <a:ea typeface="Times New Roman" panose="02020603050405020304" pitchFamily="18" charset="0"/>
              </a:rPr>
              <a:t># The VGG in the name stands for Visual Geometry Group, which is the name of the laboratory where the model was conceived</a:t>
            </a:r>
            <a:r>
              <a:rPr lang="en-IN" sz="1800" dirty="0">
                <a:effectLst/>
                <a:latin typeface="Times New Roman" panose="02020603050405020304" pitchFamily="18" charset="0"/>
                <a:ea typeface="Times New Roman" panose="02020603050405020304" pitchFamily="18" charset="0"/>
              </a:rPr>
              <a:t>.</a:t>
            </a:r>
          </a:p>
          <a:p>
            <a:r>
              <a:rPr lang="en-IN" sz="1800" dirty="0">
                <a:effectLst/>
                <a:latin typeface="Times New Roman" panose="02020603050405020304" pitchFamily="18" charset="0"/>
                <a:ea typeface="Times New Roman" panose="02020603050405020304" pitchFamily="18" charset="0"/>
              </a:rPr>
              <a:t># The 16 in the name signifies the 16 Neural Network Layers.</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Out of these Layers 13 are Convolutional Networks and 3 are Densely connected Networks.</a:t>
            </a:r>
          </a:p>
          <a:p>
            <a:r>
              <a:rPr lang="en-IN" sz="1800" dirty="0">
                <a:effectLst/>
                <a:latin typeface="Times New Roman" panose="02020603050405020304" pitchFamily="18" charset="0"/>
                <a:ea typeface="Times New Roman" panose="02020603050405020304" pitchFamily="18" charset="0"/>
              </a:rPr>
              <a:t># The model takes 224 cross 224 images in RGB channels as an input.</a:t>
            </a:r>
          </a:p>
          <a:p>
            <a:r>
              <a:rPr lang="en-IN" sz="1800" dirty="0">
                <a:effectLst/>
                <a:latin typeface="Times New Roman" panose="02020603050405020304" pitchFamily="18" charset="0"/>
                <a:ea typeface="Times New Roman" panose="02020603050405020304" pitchFamily="18" charset="0"/>
              </a:rPr>
              <a:t>#</a:t>
            </a:r>
            <a:endParaRPr lang="en-US" sz="2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0460530-21AB-4667-8DDF-0CFD1A19A456}" type="slidenum">
              <a:rPr lang="en-IN" smtClean="0"/>
              <a:t>15</a:t>
            </a:fld>
            <a:endParaRPr lang="en-IN"/>
          </a:p>
        </p:txBody>
      </p:sp>
    </p:spTree>
    <p:extLst>
      <p:ext uri="{BB962C8B-B14F-4D97-AF65-F5344CB8AC3E}">
        <p14:creationId xmlns:p14="http://schemas.microsoft.com/office/powerpoint/2010/main" val="1568027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while VGG16 is highly accurate and hence very popular for image recognition, it has a couple of unfortunate drawbacks.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IN" sz="1800" dirty="0">
                <a:effectLst/>
                <a:latin typeface="Times New Roman" panose="02020603050405020304" pitchFamily="18" charset="0"/>
                <a:ea typeface="Times New Roman" panose="02020603050405020304" pitchFamily="18" charset="0"/>
              </a:rPr>
              <a:t>The model is very slow to train. The original VGG model was trained for 2 to 3 weeks on an NVidia Titan GPU.</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 The model also has very big weights. The size of VGG16 trained ImageNet weights is five hundred and twenty eight MB. So, it takes quite a lot of disk space and bandwidth that makes it inefficient with respect to space.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16</a:t>
            </a:fld>
            <a:endParaRPr lang="en-IN"/>
          </a:p>
        </p:txBody>
      </p:sp>
    </p:spTree>
    <p:extLst>
      <p:ext uri="{BB962C8B-B14F-4D97-AF65-F5344CB8AC3E}">
        <p14:creationId xmlns:p14="http://schemas.microsoft.com/office/powerpoint/2010/main" val="654931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30-03-2021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760594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30-03-2021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1834879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30-03-2021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856167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30-03-2021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79593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D9AB09-D600-4578-8243-21B8A8CCB975}" type="datetimeFigureOut">
              <a:rPr lang="en-IN" smtClean="0"/>
              <a:t>30-03-2021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1571250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D9AB09-D600-4578-8243-21B8A8CCB975}" type="datetimeFigureOut">
              <a:rPr lang="en-IN" smtClean="0"/>
              <a:t>30-03-2021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349233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D9AB09-D600-4578-8243-21B8A8CCB975}" type="datetimeFigureOut">
              <a:rPr lang="en-IN" smtClean="0"/>
              <a:t>30-03-2021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09393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D9AB09-D600-4578-8243-21B8A8CCB975}" type="datetimeFigureOut">
              <a:rPr lang="en-IN" smtClean="0"/>
              <a:t>30-03-2021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213013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D9AB09-D600-4578-8243-21B8A8CCB975}" type="datetimeFigureOut">
              <a:rPr lang="en-IN" smtClean="0"/>
              <a:t>30-03-2021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456121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D9AB09-D600-4578-8243-21B8A8CCB975}" type="datetimeFigureOut">
              <a:rPr lang="en-IN" smtClean="0"/>
              <a:t>30-03-2021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3562600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D9AB09-D600-4578-8243-21B8A8CCB975}" type="datetimeFigureOut">
              <a:rPr lang="en-IN" smtClean="0"/>
              <a:t>30-03-2021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464079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72000">
              <a:schemeClr val="bg1">
                <a:tint val="98000"/>
                <a:satMod val="130000"/>
                <a:shade val="9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9AB09-D600-4578-8243-21B8A8CCB975}" type="datetimeFigureOut">
              <a:rPr lang="en-IN" smtClean="0"/>
              <a:t>30-03-2021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06EF8-5FD6-40CA-9215-610174933195}" type="slidenum">
              <a:rPr lang="en-IN" smtClean="0"/>
              <a:t>‹#›</a:t>
            </a:fld>
            <a:endParaRPr lang="en-IN"/>
          </a:p>
        </p:txBody>
      </p:sp>
    </p:spTree>
    <p:extLst>
      <p:ext uri="{BB962C8B-B14F-4D97-AF65-F5344CB8AC3E}">
        <p14:creationId xmlns:p14="http://schemas.microsoft.com/office/powerpoint/2010/main" val="213854342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arxiv.org/abs/1409.1556"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A9C70-726C-4465-A4D6-9F887942AF34}"/>
              </a:ext>
            </a:extLst>
          </p:cNvPr>
          <p:cNvSpPr>
            <a:spLocks noGrp="1"/>
          </p:cNvSpPr>
          <p:nvPr>
            <p:ph type="ctrTitle"/>
          </p:nvPr>
        </p:nvSpPr>
        <p:spPr>
          <a:xfrm>
            <a:off x="1524000" y="947265"/>
            <a:ext cx="9144000" cy="2387600"/>
          </a:xfrm>
        </p:spPr>
        <p:txBody>
          <a:bodyPr>
            <a:normAutofit fontScale="90000"/>
          </a:bodyPr>
          <a:lstStyle/>
          <a:p>
            <a:r>
              <a:rPr lang="en-IN" dirty="0">
                <a:latin typeface="Garamond" panose="02020404030301010803" pitchFamily="18" charset="0"/>
              </a:rPr>
              <a:t>Writer Verification on Multi-Language Script using Deep Learning</a:t>
            </a:r>
          </a:p>
        </p:txBody>
      </p:sp>
      <p:sp>
        <p:nvSpPr>
          <p:cNvPr id="3" name="Subtitle 2">
            <a:extLst>
              <a:ext uri="{FF2B5EF4-FFF2-40B4-BE49-F238E27FC236}">
                <a16:creationId xmlns:a16="http://schemas.microsoft.com/office/drawing/2014/main" id="{2D57E72D-59C3-4C9C-B691-221669D9FA96}"/>
              </a:ext>
            </a:extLst>
          </p:cNvPr>
          <p:cNvSpPr>
            <a:spLocks noGrp="1"/>
          </p:cNvSpPr>
          <p:nvPr>
            <p:ph type="subTitle" idx="1"/>
          </p:nvPr>
        </p:nvSpPr>
        <p:spPr>
          <a:xfrm>
            <a:off x="1524000" y="3602038"/>
            <a:ext cx="9144000" cy="2387600"/>
          </a:xfrm>
        </p:spPr>
        <p:txBody>
          <a:bodyPr>
            <a:normAutofit fontScale="85000" lnSpcReduction="20000"/>
          </a:bodyPr>
          <a:lstStyle/>
          <a:p>
            <a:r>
              <a:rPr lang="en-US" b="1" dirty="0">
                <a:latin typeface="Frank Ruhl Libre" panose="00000500000000000000" pitchFamily="2" charset="-79"/>
                <a:cs typeface="Frank Ruhl Libre" panose="00000500000000000000" pitchFamily="2" charset="-79"/>
              </a:rPr>
              <a:t>Project by</a:t>
            </a:r>
          </a:p>
          <a:p>
            <a:r>
              <a:rPr lang="en-US" dirty="0">
                <a:latin typeface="Frank Ruhl Libre" panose="00000500000000000000" pitchFamily="2" charset="-79"/>
                <a:cs typeface="Frank Ruhl Libre" panose="00000500000000000000" pitchFamily="2" charset="-79"/>
              </a:rPr>
              <a:t>Souporno Ghosh</a:t>
            </a:r>
          </a:p>
          <a:p>
            <a:r>
              <a:rPr lang="en-US" dirty="0">
                <a:latin typeface="Frank Ruhl Libre" panose="00000500000000000000" pitchFamily="2" charset="-79"/>
                <a:cs typeface="Frank Ruhl Libre" panose="00000500000000000000" pitchFamily="2" charset="-79"/>
              </a:rPr>
              <a:t>Soumya </a:t>
            </a:r>
            <a:r>
              <a:rPr lang="en-US" dirty="0" err="1">
                <a:latin typeface="Frank Ruhl Libre" panose="00000500000000000000" pitchFamily="2" charset="-79"/>
                <a:cs typeface="Frank Ruhl Libre" panose="00000500000000000000" pitchFamily="2" charset="-79"/>
              </a:rPr>
              <a:t>Nasipuri</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Rahul Roy</a:t>
            </a:r>
          </a:p>
          <a:p>
            <a:r>
              <a:rPr lang="en-US" dirty="0" err="1">
                <a:latin typeface="Frank Ruhl Libre" panose="00000500000000000000" pitchFamily="2" charset="-79"/>
                <a:cs typeface="Frank Ruhl Libre" panose="00000500000000000000" pitchFamily="2" charset="-79"/>
              </a:rPr>
              <a:t>Sharanya</a:t>
            </a:r>
            <a:r>
              <a:rPr lang="en-US" dirty="0">
                <a:latin typeface="Frank Ruhl Libre" panose="00000500000000000000" pitchFamily="2" charset="-79"/>
                <a:cs typeface="Frank Ruhl Libre" panose="00000500000000000000" pitchFamily="2" charset="-79"/>
              </a:rPr>
              <a:t> </a:t>
            </a:r>
            <a:r>
              <a:rPr lang="en-US" dirty="0" err="1">
                <a:latin typeface="Frank Ruhl Libre" panose="00000500000000000000" pitchFamily="2" charset="-79"/>
                <a:cs typeface="Frank Ruhl Libre" panose="00000500000000000000" pitchFamily="2" charset="-79"/>
              </a:rPr>
              <a:t>Saha</a:t>
            </a:r>
            <a:endParaRPr lang="en-US" dirty="0">
              <a:latin typeface="Frank Ruhl Libre" panose="00000500000000000000" pitchFamily="2" charset="-79"/>
              <a:cs typeface="Frank Ruhl Libre" panose="00000500000000000000" pitchFamily="2" charset="-79"/>
            </a:endParaRPr>
          </a:p>
          <a:p>
            <a:r>
              <a:rPr lang="en-US" b="1" dirty="0">
                <a:latin typeface="Frank Ruhl Libre" panose="00000500000000000000" pitchFamily="2" charset="-79"/>
                <a:cs typeface="Frank Ruhl Libre" panose="00000500000000000000" pitchFamily="2" charset="-79"/>
              </a:rPr>
              <a:t>Under the Guidance of</a:t>
            </a:r>
          </a:p>
          <a:p>
            <a:r>
              <a:rPr lang="en-US" dirty="0">
                <a:latin typeface="Frank Ruhl Libre" panose="00000500000000000000" pitchFamily="2" charset="-79"/>
                <a:cs typeface="Frank Ruhl Libre" panose="00000500000000000000" pitchFamily="2" charset="-79"/>
              </a:rPr>
              <a:t>Prof. Jaya Paul</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28344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47F9E-45E4-42E9-A1B4-4FDAE2D811F4}"/>
              </a:ext>
            </a:extLst>
          </p:cNvPr>
          <p:cNvSpPr>
            <a:spLocks noGrp="1"/>
          </p:cNvSpPr>
          <p:nvPr>
            <p:ph type="title"/>
          </p:nvPr>
        </p:nvSpPr>
        <p:spPr/>
        <p:txBody>
          <a:bodyPr/>
          <a:lstStyle/>
          <a:p>
            <a:r>
              <a:rPr lang="en-US" dirty="0">
                <a:latin typeface="Garamond" panose="02020404030301010803" pitchFamily="18" charset="0"/>
              </a:rPr>
              <a:t>Our Contribution to Present Work</a:t>
            </a:r>
            <a:endParaRPr lang="en-IN" dirty="0"/>
          </a:p>
        </p:txBody>
      </p:sp>
      <p:sp>
        <p:nvSpPr>
          <p:cNvPr id="3" name="Content Placeholder 2">
            <a:extLst>
              <a:ext uri="{FF2B5EF4-FFF2-40B4-BE49-F238E27FC236}">
                <a16:creationId xmlns:a16="http://schemas.microsoft.com/office/drawing/2014/main" id="{3EA79CA9-68AB-4609-AE0D-6BC3D39E5268}"/>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Writer verification</a:t>
            </a:r>
          </a:p>
          <a:p>
            <a:r>
              <a:rPr lang="en-US" dirty="0">
                <a:latin typeface="Frank Ruhl Libre" panose="00000500000000000000" pitchFamily="2" charset="-79"/>
                <a:cs typeface="Frank Ruhl Libre" panose="00000500000000000000" pitchFamily="2" charset="-79"/>
              </a:rPr>
              <a:t>Verification on Word Level Features</a:t>
            </a:r>
          </a:p>
          <a:p>
            <a:r>
              <a:rPr lang="en-US" dirty="0">
                <a:latin typeface="Frank Ruhl Libre" panose="00000500000000000000" pitchFamily="2" charset="-79"/>
                <a:cs typeface="Frank Ruhl Libre" panose="00000500000000000000" pitchFamily="2" charset="-79"/>
              </a:rPr>
              <a:t>Percentage of Similarities with the author</a:t>
            </a:r>
          </a:p>
          <a:p>
            <a:r>
              <a:rPr lang="en-IN" dirty="0">
                <a:latin typeface="Frank Ruhl Libre" panose="00000500000000000000" pitchFamily="2" charset="-79"/>
                <a:cs typeface="Frank Ruhl Libre" panose="00000500000000000000" pitchFamily="2" charset="-79"/>
              </a:rPr>
              <a:t>Unique Dataset with 121 volunteers</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4675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Presenter: Souporno Ghosh</a:t>
            </a: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About Data Set, About VGG16</a:t>
            </a:r>
          </a:p>
        </p:txBody>
      </p:sp>
    </p:spTree>
    <p:extLst>
      <p:ext uri="{BB962C8B-B14F-4D97-AF65-F5344CB8AC3E}">
        <p14:creationId xmlns:p14="http://schemas.microsoft.com/office/powerpoint/2010/main" val="3610940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320E-D976-47E4-929C-B3785801B479}"/>
              </a:ext>
            </a:extLst>
          </p:cNvPr>
          <p:cNvSpPr>
            <a:spLocks noGrp="1"/>
          </p:cNvSpPr>
          <p:nvPr>
            <p:ph type="title"/>
          </p:nvPr>
        </p:nvSpPr>
        <p:spPr/>
        <p:txBody>
          <a:bodyPr/>
          <a:lstStyle/>
          <a:p>
            <a:r>
              <a:rPr lang="en-US" dirty="0">
                <a:latin typeface="Garamond" panose="02020404030301010803" pitchFamily="18" charset="0"/>
              </a:rPr>
              <a:t>Collection of Data Set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DDDF508F-4344-4318-A1AF-BCE8A393EBAF}"/>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121 volunteers</a:t>
            </a:r>
          </a:p>
          <a:p>
            <a:r>
              <a:rPr lang="en-US" dirty="0">
                <a:latin typeface="Frank Ruhl Libre" panose="00000500000000000000" pitchFamily="2" charset="-79"/>
                <a:cs typeface="Frank Ruhl Libre" panose="00000500000000000000" pitchFamily="2" charset="-79"/>
              </a:rPr>
              <a:t>3 Language: English, Hindi, Bangla</a:t>
            </a:r>
          </a:p>
          <a:p>
            <a:r>
              <a:rPr lang="en-US" dirty="0">
                <a:latin typeface="Frank Ruhl Libre" panose="00000500000000000000" pitchFamily="2" charset="-79"/>
                <a:cs typeface="Frank Ruhl Libre" panose="00000500000000000000" pitchFamily="2" charset="-79"/>
              </a:rPr>
              <a:t>Handwritten Passage</a:t>
            </a:r>
          </a:p>
          <a:p>
            <a:r>
              <a:rPr lang="en-US" dirty="0">
                <a:latin typeface="Frank Ruhl Libre" panose="00000500000000000000" pitchFamily="2" charset="-79"/>
                <a:cs typeface="Frank Ruhl Libre" panose="00000500000000000000" pitchFamily="2" charset="-79"/>
              </a:rPr>
              <a:t>Passages scanned into images</a:t>
            </a:r>
          </a:p>
          <a:p>
            <a:r>
              <a:rPr lang="en-US" dirty="0">
                <a:latin typeface="Frank Ruhl Libre" panose="00000500000000000000" pitchFamily="2" charset="-79"/>
                <a:cs typeface="Frank Ruhl Libre" panose="00000500000000000000" pitchFamily="2" charset="-79"/>
              </a:rPr>
              <a:t>Bangla Text only in our project</a:t>
            </a:r>
          </a:p>
          <a:p>
            <a:endParaRPr lang="en-US"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12417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A6F3-109C-4DE0-B86F-5C0467EBD8FD}"/>
              </a:ext>
            </a:extLst>
          </p:cNvPr>
          <p:cNvSpPr>
            <a:spLocks noGrp="1"/>
          </p:cNvSpPr>
          <p:nvPr>
            <p:ph type="title"/>
          </p:nvPr>
        </p:nvSpPr>
        <p:spPr/>
        <p:txBody>
          <a:bodyPr/>
          <a:lstStyle/>
          <a:p>
            <a:r>
              <a:rPr lang="en-US" dirty="0">
                <a:latin typeface="Garamond" panose="02020404030301010803" pitchFamily="18" charset="0"/>
              </a:rPr>
              <a:t>Preparation of Data Set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6EF48B6-9995-458D-AA70-B7B974D14D25}"/>
              </a:ext>
            </a:extLst>
          </p:cNvPr>
          <p:cNvSpPr>
            <a:spLocks noGrp="1"/>
          </p:cNvSpPr>
          <p:nvPr>
            <p:ph idx="1"/>
          </p:nvPr>
        </p:nvSpPr>
        <p:spPr>
          <a:xfrm>
            <a:off x="838200" y="1690688"/>
            <a:ext cx="10515600" cy="4486275"/>
          </a:xfrm>
        </p:spPr>
        <p:txBody>
          <a:bodyPr>
            <a:normAutofit fontScale="92500" lnSpcReduction="20000"/>
          </a:bodyPr>
          <a:lstStyle/>
          <a:p>
            <a:r>
              <a:rPr lang="en-US" dirty="0">
                <a:latin typeface="Frank Ruhl Libre" panose="00000500000000000000" pitchFamily="2" charset="-79"/>
                <a:cs typeface="Frank Ruhl Libre" panose="00000500000000000000" pitchFamily="2" charset="-79"/>
              </a:rPr>
              <a:t>Data Segmented into Word-Sized Images [12]</a:t>
            </a:r>
          </a:p>
          <a:p>
            <a:endParaRPr lang="en-US" dirty="0">
              <a:latin typeface="Frank Ruhl Libre" panose="00000500000000000000" pitchFamily="2" charset="-79"/>
              <a:cs typeface="Frank Ruhl Libre" panose="00000500000000000000" pitchFamily="2" charset="-79"/>
            </a:endParaRPr>
          </a:p>
          <a:p>
            <a:pPr marL="0" indent="0">
              <a:buNone/>
            </a:pPr>
            <a:r>
              <a:rPr lang="en-US" b="1" dirty="0">
                <a:latin typeface="Frank Ruhl Libre" panose="00000500000000000000" pitchFamily="2" charset="-79"/>
                <a:cs typeface="Frank Ruhl Libre" panose="00000500000000000000" pitchFamily="2" charset="-79"/>
              </a:rPr>
              <a:t>Folder </a:t>
            </a:r>
            <a:r>
              <a:rPr lang="en-IN" b="1" dirty="0">
                <a:latin typeface="Frank Ruhl Libre" panose="00000500000000000000" pitchFamily="2" charset="-79"/>
                <a:cs typeface="Frank Ruhl Libre" panose="00000500000000000000" pitchFamily="2" charset="-79"/>
              </a:rPr>
              <a:t>Organisation</a:t>
            </a:r>
          </a:p>
          <a:p>
            <a:pPr marL="0" indent="0">
              <a:buNone/>
            </a:pPr>
            <a:endParaRPr lang="en-US" b="1"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Each Dataset has 20 Folders</a:t>
            </a:r>
          </a:p>
          <a:p>
            <a:r>
              <a:rPr lang="en-US" dirty="0">
                <a:latin typeface="Frank Ruhl Libre" panose="00000500000000000000" pitchFamily="2" charset="-79"/>
                <a:cs typeface="Frank Ruhl Libre" panose="00000500000000000000" pitchFamily="2" charset="-79"/>
              </a:rPr>
              <a:t>Every Folder has Data for 2 Authors</a:t>
            </a:r>
          </a:p>
          <a:p>
            <a:r>
              <a:rPr lang="en-US" dirty="0">
                <a:latin typeface="Frank Ruhl Libre" panose="00000500000000000000" pitchFamily="2" charset="-79"/>
                <a:cs typeface="Frank Ruhl Libre" panose="00000500000000000000" pitchFamily="2" charset="-79"/>
              </a:rPr>
              <a:t>5 Sets of Data for Each Author Pair</a:t>
            </a:r>
          </a:p>
          <a:p>
            <a:r>
              <a:rPr lang="en-US" dirty="0">
                <a:latin typeface="Frank Ruhl Libre" panose="00000500000000000000" pitchFamily="2" charset="-79"/>
                <a:cs typeface="Frank Ruhl Libre" panose="00000500000000000000" pitchFamily="2" charset="-79"/>
              </a:rPr>
              <a:t>3 Training Sets and 2 Testing Sets</a:t>
            </a:r>
          </a:p>
          <a:p>
            <a:r>
              <a:rPr lang="en-US" dirty="0">
                <a:latin typeface="Frank Ruhl Libre" panose="00000500000000000000" pitchFamily="2" charset="-79"/>
                <a:cs typeface="Frank Ruhl Libre" panose="00000500000000000000" pitchFamily="2" charset="-79"/>
              </a:rPr>
              <a:t>Tag Image File Format</a:t>
            </a:r>
          </a:p>
          <a:p>
            <a:r>
              <a:rPr lang="en-US" dirty="0">
                <a:latin typeface="Frank Ruhl Libre" panose="00000500000000000000" pitchFamily="2" charset="-79"/>
                <a:cs typeface="Frank Ruhl Libre" panose="00000500000000000000" pitchFamily="2" charset="-79"/>
              </a:rPr>
              <a:t>Format: &lt;Author Code&gt;_&lt;Set Number&gt;_&lt;Image Number&gt;</a:t>
            </a:r>
          </a:p>
          <a:p>
            <a:r>
              <a:rPr lang="en-US" dirty="0">
                <a:latin typeface="Frank Ruhl Libre" panose="00000500000000000000" pitchFamily="2" charset="-79"/>
                <a:cs typeface="Frank Ruhl Libre" panose="00000500000000000000" pitchFamily="2" charset="-79"/>
              </a:rPr>
              <a:t>5 Data Sets in Total</a:t>
            </a:r>
          </a:p>
          <a:p>
            <a:endParaRPr lang="en-US" dirty="0">
              <a:latin typeface="Frank Ruhl Libre" panose="00000500000000000000" pitchFamily="2" charset="-79"/>
              <a:cs typeface="Frank Ruhl Libre" panose="00000500000000000000" pitchFamily="2" charset="-79"/>
            </a:endParaRPr>
          </a:p>
          <a:p>
            <a:endParaRPr lang="en-US" dirty="0">
              <a:latin typeface="Frank Ruhl Libre" panose="00000500000000000000" pitchFamily="2" charset="-79"/>
              <a:cs typeface="Frank Ruhl Libre" panose="00000500000000000000" pitchFamily="2" charset="-79"/>
            </a:endParaRPr>
          </a:p>
          <a:p>
            <a:endParaRPr lang="en-US" dirty="0">
              <a:latin typeface="Frank Ruhl Libre" panose="00000500000000000000" pitchFamily="2" charset="-79"/>
              <a:cs typeface="Frank Ruhl Libre" panose="00000500000000000000" pitchFamily="2" charset="-79"/>
            </a:endParaRP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09838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0676A-EF31-4666-BDC3-56D932FF6412}"/>
              </a:ext>
            </a:extLst>
          </p:cNvPr>
          <p:cNvSpPr>
            <a:spLocks noGrp="1"/>
          </p:cNvSpPr>
          <p:nvPr>
            <p:ph type="title"/>
          </p:nvPr>
        </p:nvSpPr>
        <p:spPr/>
        <p:txBody>
          <a:bodyPr/>
          <a:lstStyle/>
          <a:p>
            <a:r>
              <a:rPr lang="en-IN" dirty="0">
                <a:latin typeface="Garamond" panose="02020404030301010803" pitchFamily="18" charset="0"/>
              </a:rPr>
              <a:t>Example Data</a:t>
            </a:r>
          </a:p>
        </p:txBody>
      </p:sp>
      <p:pic>
        <p:nvPicPr>
          <p:cNvPr id="5" name="Content Placeholder 4">
            <a:extLst>
              <a:ext uri="{FF2B5EF4-FFF2-40B4-BE49-F238E27FC236}">
                <a16:creationId xmlns:a16="http://schemas.microsoft.com/office/drawing/2014/main" id="{EA22EF6E-2BA1-4985-9D45-C5CA509A320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3655" y="2524710"/>
            <a:ext cx="7644685" cy="1325563"/>
          </a:xfrm>
          <a:ln>
            <a:solidFill>
              <a:schemeClr val="tx1"/>
            </a:solidFill>
          </a:ln>
        </p:spPr>
      </p:pic>
      <p:sp>
        <p:nvSpPr>
          <p:cNvPr id="7" name="TextBox 6">
            <a:extLst>
              <a:ext uri="{FF2B5EF4-FFF2-40B4-BE49-F238E27FC236}">
                <a16:creationId xmlns:a16="http://schemas.microsoft.com/office/drawing/2014/main" id="{0459E266-0F98-4222-B171-72A35AE46F00}"/>
              </a:ext>
            </a:extLst>
          </p:cNvPr>
          <p:cNvSpPr txBox="1"/>
          <p:nvPr/>
        </p:nvSpPr>
        <p:spPr>
          <a:xfrm>
            <a:off x="4050630" y="4122821"/>
            <a:ext cx="4090736" cy="584775"/>
          </a:xfrm>
          <a:prstGeom prst="rect">
            <a:avLst/>
          </a:prstGeom>
          <a:noFill/>
        </p:spPr>
        <p:txBody>
          <a:bodyPr wrap="square" rtlCol="0">
            <a:spAutoFit/>
          </a:bodyPr>
          <a:lstStyle/>
          <a:p>
            <a:pPr algn="ctr"/>
            <a:r>
              <a:rPr lang="en-US" sz="3200" i="1" dirty="0">
                <a:latin typeface="Frank Ruhl Libre" panose="00000500000000000000" pitchFamily="2" charset="-79"/>
                <a:cs typeface="Frank Ruhl Libre" panose="00000500000000000000" pitchFamily="2" charset="-79"/>
              </a:rPr>
              <a:t>Fig 1. 0000_01_0.tiff</a:t>
            </a:r>
            <a:endParaRPr lang="en-IN" sz="3200" i="1"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49558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8E74A-8FBA-48C4-A822-E3ADE557B88C}"/>
              </a:ext>
            </a:extLst>
          </p:cNvPr>
          <p:cNvSpPr>
            <a:spLocks noGrp="1"/>
          </p:cNvSpPr>
          <p:nvPr>
            <p:ph type="title"/>
          </p:nvPr>
        </p:nvSpPr>
        <p:spPr/>
        <p:txBody>
          <a:bodyPr/>
          <a:lstStyle/>
          <a:p>
            <a:r>
              <a:rPr lang="en-US" dirty="0">
                <a:latin typeface="Garamond" panose="02020404030301010803" pitchFamily="18" charset="0"/>
              </a:rPr>
              <a:t>About VGG16 Model</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6EA92CA0-D082-4220-A25D-35242FF375F5}"/>
              </a:ext>
            </a:extLst>
          </p:cNvPr>
          <p:cNvSpPr>
            <a:spLocks noGrp="1"/>
          </p:cNvSpPr>
          <p:nvPr>
            <p:ph idx="1"/>
          </p:nvPr>
        </p:nvSpPr>
        <p:spPr>
          <a:xfrm>
            <a:off x="838200" y="1825625"/>
            <a:ext cx="10337800" cy="4351338"/>
          </a:xfrm>
        </p:spPr>
        <p:txBody>
          <a:bodyPr/>
          <a:lstStyle/>
          <a:p>
            <a:r>
              <a:rPr lang="en-US" dirty="0">
                <a:latin typeface="Frank Ruhl Libre" panose="00000500000000000000" pitchFamily="2" charset="-79"/>
                <a:cs typeface="Frank Ruhl Libre" panose="00000500000000000000" pitchFamily="2" charset="-79"/>
              </a:rPr>
              <a:t>Proposed by </a:t>
            </a:r>
            <a:r>
              <a:rPr lang="en-US" dirty="0" err="1">
                <a:latin typeface="Frank Ruhl Libre" panose="00000500000000000000" pitchFamily="2" charset="-79"/>
                <a:cs typeface="Frank Ruhl Libre" panose="00000500000000000000" pitchFamily="2" charset="-79"/>
              </a:rPr>
              <a:t>Simonyan</a:t>
            </a:r>
            <a:r>
              <a:rPr lang="en-US" dirty="0">
                <a:latin typeface="Frank Ruhl Libre" panose="00000500000000000000" pitchFamily="2" charset="-79"/>
                <a:cs typeface="Frank Ruhl Libre" panose="00000500000000000000" pitchFamily="2" charset="-79"/>
              </a:rPr>
              <a:t> and Zisserman in 2014 [2]</a:t>
            </a:r>
          </a:p>
          <a:p>
            <a:r>
              <a:rPr lang="en-US" dirty="0">
                <a:latin typeface="Frank Ruhl Libre" panose="00000500000000000000" pitchFamily="2" charset="-79"/>
                <a:cs typeface="Frank Ruhl Libre" panose="00000500000000000000" pitchFamily="2" charset="-79"/>
              </a:rPr>
              <a:t>92.7% accuracy with the ImageNet Database</a:t>
            </a:r>
          </a:p>
          <a:p>
            <a:r>
              <a:rPr lang="en-US" dirty="0">
                <a:latin typeface="Frank Ruhl Libre" panose="00000500000000000000" pitchFamily="2" charset="-79"/>
                <a:cs typeface="Frank Ruhl Libre" panose="00000500000000000000" pitchFamily="2" charset="-79"/>
              </a:rPr>
              <a:t>1</a:t>
            </a:r>
            <a:r>
              <a:rPr lang="en-US" baseline="30000" dirty="0">
                <a:latin typeface="Frank Ruhl Libre" panose="00000500000000000000" pitchFamily="2" charset="-79"/>
                <a:cs typeface="Frank Ruhl Libre" panose="00000500000000000000" pitchFamily="2" charset="-79"/>
              </a:rPr>
              <a:t>st</a:t>
            </a:r>
            <a:r>
              <a:rPr lang="en-US" dirty="0">
                <a:latin typeface="Frank Ruhl Libre" panose="00000500000000000000" pitchFamily="2" charset="-79"/>
                <a:cs typeface="Frank Ruhl Libre" panose="00000500000000000000" pitchFamily="2" charset="-79"/>
              </a:rPr>
              <a:t> and 2</a:t>
            </a:r>
            <a:r>
              <a:rPr lang="en-US" baseline="30000" dirty="0">
                <a:latin typeface="Frank Ruhl Libre" panose="00000500000000000000" pitchFamily="2" charset="-79"/>
                <a:cs typeface="Frank Ruhl Libre" panose="00000500000000000000" pitchFamily="2" charset="-79"/>
              </a:rPr>
              <a:t>nd</a:t>
            </a:r>
            <a:r>
              <a:rPr lang="en-US" dirty="0">
                <a:latin typeface="Frank Ruhl Libre" panose="00000500000000000000" pitchFamily="2" charset="-79"/>
                <a:cs typeface="Frank Ruhl Libre" panose="00000500000000000000" pitchFamily="2" charset="-79"/>
              </a:rPr>
              <a:t> place in ILSVRC 2014</a:t>
            </a:r>
          </a:p>
          <a:p>
            <a:r>
              <a:rPr lang="en-US" dirty="0">
                <a:latin typeface="Frank Ruhl Libre" panose="00000500000000000000" pitchFamily="2" charset="-79"/>
                <a:cs typeface="Frank Ruhl Libre" panose="00000500000000000000" pitchFamily="2" charset="-79"/>
              </a:rPr>
              <a:t>VGG = Visual Geometry Group </a:t>
            </a:r>
            <a:endParaRPr lang="en-IN" dirty="0">
              <a:latin typeface="Frank Ruhl Libre" panose="00000500000000000000" pitchFamily="2" charset="-79"/>
              <a:cs typeface="Frank Ruhl Libre" panose="00000500000000000000" pitchFamily="2" charset="-79"/>
            </a:endParaRPr>
          </a:p>
          <a:p>
            <a:r>
              <a:rPr lang="en-IN" dirty="0">
                <a:latin typeface="Frank Ruhl Libre" panose="00000500000000000000" pitchFamily="2" charset="-79"/>
                <a:cs typeface="Frank Ruhl Libre" panose="00000500000000000000" pitchFamily="2" charset="-79"/>
              </a:rPr>
              <a:t>16 Neural Network Layers </a:t>
            </a:r>
          </a:p>
          <a:p>
            <a:pPr lvl="1"/>
            <a:r>
              <a:rPr lang="en-IN" dirty="0">
                <a:latin typeface="Frank Ruhl Libre" panose="00000500000000000000" pitchFamily="2" charset="-79"/>
                <a:cs typeface="Frank Ruhl Libre" panose="00000500000000000000" pitchFamily="2" charset="-79"/>
              </a:rPr>
              <a:t>13 Convolutional Networks</a:t>
            </a:r>
          </a:p>
          <a:p>
            <a:pPr lvl="1"/>
            <a:r>
              <a:rPr lang="en-IN" dirty="0">
                <a:latin typeface="Frank Ruhl Libre" panose="00000500000000000000" pitchFamily="2" charset="-79"/>
                <a:cs typeface="Frank Ruhl Libre" panose="00000500000000000000" pitchFamily="2" charset="-79"/>
              </a:rPr>
              <a:t>3 Dense Networks</a:t>
            </a:r>
          </a:p>
          <a:p>
            <a:r>
              <a:rPr lang="en-IN" dirty="0">
                <a:latin typeface="Frank Ruhl Libre" panose="00000500000000000000" pitchFamily="2" charset="-79"/>
                <a:cs typeface="Frank Ruhl Libre" panose="00000500000000000000" pitchFamily="2" charset="-79"/>
              </a:rPr>
              <a:t>Takes 224 x 224 pixel Images with RGB as an Input</a:t>
            </a:r>
          </a:p>
        </p:txBody>
      </p:sp>
    </p:spTree>
    <p:extLst>
      <p:ext uri="{BB962C8B-B14F-4D97-AF65-F5344CB8AC3E}">
        <p14:creationId xmlns:p14="http://schemas.microsoft.com/office/powerpoint/2010/main" val="314873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50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50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50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804F-D373-469B-BF0E-330FEF49775D}"/>
              </a:ext>
            </a:extLst>
          </p:cNvPr>
          <p:cNvSpPr>
            <a:spLocks noGrp="1"/>
          </p:cNvSpPr>
          <p:nvPr>
            <p:ph type="title"/>
          </p:nvPr>
        </p:nvSpPr>
        <p:spPr/>
        <p:txBody>
          <a:bodyPr/>
          <a:lstStyle/>
          <a:p>
            <a:r>
              <a:rPr lang="en-US" dirty="0">
                <a:latin typeface="Garamond" panose="02020404030301010803" pitchFamily="18" charset="0"/>
              </a:rPr>
              <a:t>Challenges of VGG16</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8258DF25-4811-4199-84D3-FE57EA47BE57}"/>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Slow to Train</a:t>
            </a:r>
          </a:p>
          <a:p>
            <a:r>
              <a:rPr lang="en-US" dirty="0">
                <a:latin typeface="Frank Ruhl Libre" panose="00000500000000000000" pitchFamily="2" charset="-79"/>
                <a:cs typeface="Frank Ruhl Libre" panose="00000500000000000000" pitchFamily="2" charset="-79"/>
              </a:rPr>
              <a:t>Huge Weights</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81712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Presenter: Soumya </a:t>
            </a:r>
            <a:r>
              <a:rPr lang="en-IN" dirty="0" err="1">
                <a:latin typeface="Garamond" panose="02020404030301010803" pitchFamily="18" charset="0"/>
              </a:rPr>
              <a:t>Nasipuri</a:t>
            </a:r>
            <a:endParaRPr lang="en-IN" dirty="0">
              <a:latin typeface="Garamond" panose="02020404030301010803" pitchFamily="18" charset="0"/>
            </a:endParaRP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Architecture of VGG16, Feature Extraction, What Comes Next</a:t>
            </a:r>
          </a:p>
        </p:txBody>
      </p:sp>
    </p:spTree>
    <p:extLst>
      <p:ext uri="{BB962C8B-B14F-4D97-AF65-F5344CB8AC3E}">
        <p14:creationId xmlns:p14="http://schemas.microsoft.com/office/powerpoint/2010/main" val="2098099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1A40E-D0D7-4759-8855-FADCCCD95BC4}"/>
              </a:ext>
            </a:extLst>
          </p:cNvPr>
          <p:cNvSpPr>
            <a:spLocks noGrp="1"/>
          </p:cNvSpPr>
          <p:nvPr>
            <p:ph type="title"/>
          </p:nvPr>
        </p:nvSpPr>
        <p:spPr>
          <a:xfrm>
            <a:off x="838200" y="216844"/>
            <a:ext cx="10515600" cy="1325563"/>
          </a:xfrm>
        </p:spPr>
        <p:txBody>
          <a:bodyPr/>
          <a:lstStyle/>
          <a:p>
            <a:r>
              <a:rPr lang="en-IN" dirty="0">
                <a:latin typeface="Garamond" panose="02020404030301010803" pitchFamily="18" charset="0"/>
              </a:rPr>
              <a:t>Architecture of VGG16 Model</a:t>
            </a:r>
            <a:endParaRPr lang="en-IN" dirty="0"/>
          </a:p>
        </p:txBody>
      </p:sp>
      <p:pic>
        <p:nvPicPr>
          <p:cNvPr id="1026" name="Picture 2" descr="vgg16">
            <a:extLst>
              <a:ext uri="{FF2B5EF4-FFF2-40B4-BE49-F238E27FC236}">
                <a16:creationId xmlns:a16="http://schemas.microsoft.com/office/drawing/2014/main" id="{D0B9762A-1318-40FE-A2A3-0CDFED3799F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33865" y="1393139"/>
            <a:ext cx="7724268" cy="43513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E8FF3EE-B9BE-455D-9201-907E25A2BD29}"/>
              </a:ext>
            </a:extLst>
          </p:cNvPr>
          <p:cNvSpPr txBox="1"/>
          <p:nvPr/>
        </p:nvSpPr>
        <p:spPr>
          <a:xfrm>
            <a:off x="4155498" y="5955957"/>
            <a:ext cx="3881003" cy="400110"/>
          </a:xfrm>
          <a:prstGeom prst="rect">
            <a:avLst/>
          </a:prstGeom>
          <a:noFill/>
        </p:spPr>
        <p:txBody>
          <a:bodyPr wrap="square" rtlCol="0">
            <a:spAutoFit/>
          </a:bodyPr>
          <a:lstStyle/>
          <a:p>
            <a:pPr algn="ctr"/>
            <a:r>
              <a:rPr lang="en-IN" sz="2000" i="1" dirty="0">
                <a:latin typeface="Frank Ruhl Libre" panose="00000500000000000000" pitchFamily="2" charset="-79"/>
                <a:cs typeface="Frank Ruhl Libre" panose="00000500000000000000" pitchFamily="2" charset="-79"/>
              </a:rPr>
              <a:t>Fig 2. Overview of VGG16 Model</a:t>
            </a:r>
          </a:p>
        </p:txBody>
      </p:sp>
    </p:spTree>
    <p:extLst>
      <p:ext uri="{BB962C8B-B14F-4D97-AF65-F5344CB8AC3E}">
        <p14:creationId xmlns:p14="http://schemas.microsoft.com/office/powerpoint/2010/main" val="381023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ECD71-1A3F-4744-BCDD-532A7F7A12C4}"/>
              </a:ext>
            </a:extLst>
          </p:cNvPr>
          <p:cNvSpPr>
            <a:spLocks noGrp="1"/>
          </p:cNvSpPr>
          <p:nvPr>
            <p:ph type="title"/>
          </p:nvPr>
        </p:nvSpPr>
        <p:spPr/>
        <p:txBody>
          <a:bodyPr/>
          <a:lstStyle/>
          <a:p>
            <a:r>
              <a:rPr lang="en-IN" dirty="0">
                <a:latin typeface="Garamond" panose="02020404030301010803" pitchFamily="18" charset="0"/>
              </a:rPr>
              <a:t>Architecture of VGG16 Model</a:t>
            </a:r>
            <a:endParaRPr lang="en-IN" dirty="0"/>
          </a:p>
        </p:txBody>
      </p:sp>
      <p:graphicFrame>
        <p:nvGraphicFramePr>
          <p:cNvPr id="4" name="Content Placeholder 3">
            <a:extLst>
              <a:ext uri="{FF2B5EF4-FFF2-40B4-BE49-F238E27FC236}">
                <a16:creationId xmlns:a16="http://schemas.microsoft.com/office/drawing/2014/main" id="{BFB5D6B5-5C3C-4C69-9181-153A71042983}"/>
              </a:ext>
            </a:extLst>
          </p:cNvPr>
          <p:cNvGraphicFramePr>
            <a:graphicFrameLocks noGrp="1"/>
          </p:cNvGraphicFramePr>
          <p:nvPr>
            <p:ph idx="1"/>
            <p:extLst>
              <p:ext uri="{D42A27DB-BD31-4B8C-83A1-F6EECF244321}">
                <p14:modId xmlns:p14="http://schemas.microsoft.com/office/powerpoint/2010/main" val="239051828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442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graphicEl>
                                              <a:dgm id="{AD097C9D-2F06-49DD-A602-E805C5F82F9A}"/>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A90B5234-9E99-4CF9-B3DE-EECB06B1CB86}"/>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graphicEl>
                                              <a:dgm id="{49F7626A-BFFE-4DF6-99F2-5D5FD64550D2}"/>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773C2485-C07B-4416-945B-E0AC8917480F}"/>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02CECB3B-8336-4FE6-B4CE-C312AAD0F583}"/>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AD8B0F8D-AAE5-4F60-A41D-93EC1E6ABB5E}"/>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graphicEl>
                                              <a:dgm id="{CD4E6B0E-CFDA-4812-A9AF-D4830B79426A}"/>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graphicEl>
                                              <a:dgm id="{625ED39A-34F2-4EEA-9FCA-73AB69E87EBE}"/>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34B7AA53-A65D-427C-AF67-E094BBB0A8A8}"/>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graphicEl>
                                              <a:dgm id="{E7CDB7BA-C1AA-4C9F-8313-4DFD5ED0304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Presenter: </a:t>
            </a:r>
            <a:r>
              <a:rPr lang="en-IN" dirty="0" err="1">
                <a:latin typeface="Garamond" panose="02020404030301010803" pitchFamily="18" charset="0"/>
              </a:rPr>
              <a:t>Sharanya</a:t>
            </a:r>
            <a:r>
              <a:rPr lang="en-IN" dirty="0">
                <a:latin typeface="Garamond" panose="02020404030301010803" pitchFamily="18" charset="0"/>
              </a:rPr>
              <a:t> </a:t>
            </a:r>
            <a:r>
              <a:rPr lang="en-IN" dirty="0" err="1">
                <a:latin typeface="Garamond" panose="02020404030301010803" pitchFamily="18" charset="0"/>
              </a:rPr>
              <a:t>Saha</a:t>
            </a:r>
            <a:endParaRPr lang="en-IN" dirty="0">
              <a:latin typeface="Garamond" panose="02020404030301010803" pitchFamily="18" charset="0"/>
            </a:endParaRP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Motivation, Software Used, Hardware Used, Significance of Hardware</a:t>
            </a:r>
          </a:p>
        </p:txBody>
      </p:sp>
    </p:spTree>
    <p:extLst>
      <p:ext uri="{BB962C8B-B14F-4D97-AF65-F5344CB8AC3E}">
        <p14:creationId xmlns:p14="http://schemas.microsoft.com/office/powerpoint/2010/main" val="510334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CC4B7-5A8D-4F09-91BF-BC61DC7733A9}"/>
              </a:ext>
            </a:extLst>
          </p:cNvPr>
          <p:cNvSpPr>
            <a:spLocks noGrp="1"/>
          </p:cNvSpPr>
          <p:nvPr>
            <p:ph type="title"/>
          </p:nvPr>
        </p:nvSpPr>
        <p:spPr/>
        <p:txBody>
          <a:bodyPr/>
          <a:lstStyle/>
          <a:p>
            <a:r>
              <a:rPr lang="en-US" dirty="0">
                <a:latin typeface="Garamond" panose="02020404030301010803" pitchFamily="18" charset="0"/>
              </a:rPr>
              <a:t>Feature Extraction</a:t>
            </a:r>
            <a:endParaRPr lang="en-IN" dirty="0">
              <a:latin typeface="Garamond" panose="02020404030301010803" pitchFamily="18" charset="0"/>
            </a:endParaRPr>
          </a:p>
        </p:txBody>
      </p:sp>
      <p:graphicFrame>
        <p:nvGraphicFramePr>
          <p:cNvPr id="7" name="Content Placeholder 3">
            <a:extLst>
              <a:ext uri="{FF2B5EF4-FFF2-40B4-BE49-F238E27FC236}">
                <a16:creationId xmlns:a16="http://schemas.microsoft.com/office/drawing/2014/main" id="{C7771313-0677-4C3A-AE9C-FE521CCB0CF9}"/>
              </a:ext>
            </a:extLst>
          </p:cNvPr>
          <p:cNvGraphicFramePr>
            <a:graphicFrameLocks noGrp="1"/>
          </p:cNvGraphicFramePr>
          <p:nvPr>
            <p:ph idx="1"/>
            <p:extLst>
              <p:ext uri="{D42A27DB-BD31-4B8C-83A1-F6EECF244321}">
                <p14:modId xmlns:p14="http://schemas.microsoft.com/office/powerpoint/2010/main" val="98819222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angle: Rounded Corners 9">
            <a:extLst>
              <a:ext uri="{FF2B5EF4-FFF2-40B4-BE49-F238E27FC236}">
                <a16:creationId xmlns:a16="http://schemas.microsoft.com/office/drawing/2014/main" id="{1A67521B-64CB-48B3-8BE6-4266D7A00D42}"/>
              </a:ext>
            </a:extLst>
          </p:cNvPr>
          <p:cNvSpPr/>
          <p:nvPr/>
        </p:nvSpPr>
        <p:spPr>
          <a:xfrm>
            <a:off x="10234200" y="3130094"/>
            <a:ext cx="1119600" cy="174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1" name="Rectangle: Rounded Corners 10">
            <a:extLst>
              <a:ext uri="{FF2B5EF4-FFF2-40B4-BE49-F238E27FC236}">
                <a16:creationId xmlns:a16="http://schemas.microsoft.com/office/drawing/2014/main" id="{B3A05D9E-0FEE-48F3-AAE1-3875A3A66803}"/>
              </a:ext>
            </a:extLst>
          </p:cNvPr>
          <p:cNvSpPr/>
          <p:nvPr/>
        </p:nvSpPr>
        <p:spPr>
          <a:xfrm>
            <a:off x="10234200" y="3130094"/>
            <a:ext cx="1119600" cy="174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latin typeface="Frank Ruhl Libre" panose="00000500000000000000" pitchFamily="2" charset="-79"/>
                <a:cs typeface="Frank Ruhl Libre" panose="00000500000000000000" pitchFamily="2" charset="-79"/>
              </a:rPr>
              <a:t>Output:</a:t>
            </a:r>
          </a:p>
          <a:p>
            <a:pPr algn="ctr"/>
            <a:r>
              <a:rPr lang="en-US" sz="1200" b="1" dirty="0">
                <a:latin typeface="Frank Ruhl Libre" panose="00000500000000000000" pitchFamily="2" charset="-79"/>
                <a:cs typeface="Frank Ruhl Libre" panose="00000500000000000000" pitchFamily="2" charset="-79"/>
              </a:rPr>
              <a:t>Feature Matrix</a:t>
            </a:r>
            <a:endParaRPr lang="en-IN" sz="1200" b="1" dirty="0">
              <a:latin typeface="Frank Ruhl Libre" panose="00000500000000000000" pitchFamily="2" charset="-79"/>
              <a:cs typeface="Frank Ruhl Libre" panose="00000500000000000000" pitchFamily="2" charset="-79"/>
            </a:endParaRPr>
          </a:p>
        </p:txBody>
      </p:sp>
      <p:sp>
        <p:nvSpPr>
          <p:cNvPr id="5" name="Rectangle: Rounded Corners 4">
            <a:extLst>
              <a:ext uri="{FF2B5EF4-FFF2-40B4-BE49-F238E27FC236}">
                <a16:creationId xmlns:a16="http://schemas.microsoft.com/office/drawing/2014/main" id="{18E8EED0-2883-4CC1-801D-D11CDB17F6D1}"/>
              </a:ext>
            </a:extLst>
          </p:cNvPr>
          <p:cNvSpPr/>
          <p:nvPr/>
        </p:nvSpPr>
        <p:spPr>
          <a:xfrm>
            <a:off x="2023840" y="3130094"/>
            <a:ext cx="1119600" cy="1742400"/>
          </a:xfrm>
          <a:prstGeom prst="roundRect">
            <a:avLst/>
          </a:prstGeom>
          <a:solidFill>
            <a:schemeClr val="bg2"/>
          </a:solidFill>
          <a:ln>
            <a:solidFill>
              <a:schemeClr val="bg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solidFill>
                  <a:schemeClr val="tx1"/>
                </a:solidFill>
                <a:latin typeface="Frank Ruhl Libre" panose="00000500000000000000" pitchFamily="2" charset="-79"/>
                <a:cs typeface="Frank Ruhl Libre" panose="00000500000000000000" pitchFamily="2" charset="-79"/>
              </a:rPr>
              <a:t>Image Preprocessing</a:t>
            </a:r>
            <a:endParaRPr lang="en-IN" sz="1200" dirty="0">
              <a:solidFill>
                <a:schemeClr val="tx1"/>
              </a:solidFill>
              <a:latin typeface="Frank Ruhl Libre" panose="00000500000000000000" pitchFamily="2" charset="-79"/>
              <a:cs typeface="Frank Ruhl Libre" panose="00000500000000000000" pitchFamily="2" charset="-79"/>
            </a:endParaRPr>
          </a:p>
        </p:txBody>
      </p:sp>
      <p:sp>
        <p:nvSpPr>
          <p:cNvPr id="6" name="Rectangle: Rounded Corners 5">
            <a:extLst>
              <a:ext uri="{FF2B5EF4-FFF2-40B4-BE49-F238E27FC236}">
                <a16:creationId xmlns:a16="http://schemas.microsoft.com/office/drawing/2014/main" id="{B0154475-49F6-4E35-BE38-2E142F85D112}"/>
              </a:ext>
            </a:extLst>
          </p:cNvPr>
          <p:cNvSpPr/>
          <p:nvPr/>
        </p:nvSpPr>
        <p:spPr>
          <a:xfrm>
            <a:off x="838200" y="3130094"/>
            <a:ext cx="1119600" cy="1742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Frank Ruhl Libre" panose="00000500000000000000" pitchFamily="2" charset="-79"/>
                <a:cs typeface="Frank Ruhl Libre" panose="00000500000000000000" pitchFamily="2" charset="-79"/>
              </a:rPr>
              <a:t>Input:</a:t>
            </a:r>
          </a:p>
          <a:p>
            <a:pPr algn="ctr"/>
            <a:r>
              <a:rPr lang="en-US" sz="1200" b="1" dirty="0">
                <a:solidFill>
                  <a:schemeClr val="tx1"/>
                </a:solidFill>
                <a:latin typeface="Frank Ruhl Libre" panose="00000500000000000000" pitchFamily="2" charset="-79"/>
                <a:cs typeface="Frank Ruhl Libre" panose="00000500000000000000" pitchFamily="2" charset="-79"/>
              </a:rPr>
              <a:t>RAW TIFF Images</a:t>
            </a:r>
            <a:endParaRPr lang="en-IN" sz="1200" b="1" dirty="0">
              <a:solidFill>
                <a:schemeClr val="tx1"/>
              </a:solidFill>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0589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7">
                                            <p:graphicEl>
                                              <a:dgm id="{34B7AA53-A65D-427C-AF67-E094BBB0A8A8}"/>
                                            </p:graphicEl>
                                          </p:spTgt>
                                        </p:tgtEl>
                                      </p:cBhvr>
                                    </p:animEffect>
                                    <p:animScale>
                                      <p:cBhvr>
                                        <p:cTn id="7" dur="250" autoRev="1" fill="hold"/>
                                        <p:tgtEl>
                                          <p:spTgt spid="7">
                                            <p:graphicEl>
                                              <a:dgm id="{34B7AA53-A65D-427C-AF67-E094BBB0A8A8}"/>
                                            </p:graphicEl>
                                          </p:spTgt>
                                        </p:tgtEl>
                                      </p:cBhvr>
                                      <p:by x="105000" y="105000"/>
                                    </p:animScale>
                                  </p:childTnLst>
                                </p:cTn>
                              </p:par>
                              <p:par>
                                <p:cTn id="8" presetID="26" presetClass="emph" presetSubtype="0" fill="hold" grpId="5" nodeType="withEffect">
                                  <p:stCondLst>
                                    <p:cond delay="0"/>
                                  </p:stCondLst>
                                  <p:childTnLst>
                                    <p:animEffect transition="out" filter="fade">
                                      <p:cBhvr>
                                        <p:cTn id="9" dur="500" tmFilter="0, 0; .2, .5; .8, .5; 1, 0"/>
                                        <p:tgtEl>
                                          <p:spTgt spid="7">
                                            <p:graphicEl>
                                              <a:dgm id="{E7CDB7BA-C1AA-4C9F-8313-4DFD5ED03041}"/>
                                            </p:graphicEl>
                                          </p:spTgt>
                                        </p:tgtEl>
                                      </p:cBhvr>
                                    </p:animEffect>
                                    <p:animScale>
                                      <p:cBhvr>
                                        <p:cTn id="10" dur="250" autoRev="1" fill="hold"/>
                                        <p:tgtEl>
                                          <p:spTgt spid="7">
                                            <p:graphicEl>
                                              <a:dgm id="{E7CDB7BA-C1AA-4C9F-8313-4DFD5ED03041}"/>
                                            </p:graphicEl>
                                          </p:spTgt>
                                        </p:tgtEl>
                                      </p:cBhvr>
                                      <p:by x="105000" y="105000"/>
                                    </p:animScale>
                                  </p:childTnLst>
                                </p:cTn>
                              </p:par>
                            </p:childTnLst>
                          </p:cTn>
                        </p:par>
                        <p:par>
                          <p:cTn id="11" fill="hold">
                            <p:stCondLst>
                              <p:cond delay="500"/>
                            </p:stCondLst>
                            <p:childTnLst>
                              <p:par>
                                <p:cTn id="12" presetID="26" presetClass="emph" presetSubtype="0" fill="hold" grpId="2" nodeType="afterEffect">
                                  <p:stCondLst>
                                    <p:cond delay="0"/>
                                  </p:stCondLst>
                                  <p:childTnLst>
                                    <p:animEffect transition="out" filter="fade">
                                      <p:cBhvr>
                                        <p:cTn id="13" dur="500" tmFilter="0, 0; .2, .5; .8, .5; 1, 0"/>
                                        <p:tgtEl>
                                          <p:spTgt spid="7">
                                            <p:graphicEl>
                                              <a:dgm id="{34B7AA53-A65D-427C-AF67-E094BBB0A8A8}"/>
                                            </p:graphicEl>
                                          </p:spTgt>
                                        </p:tgtEl>
                                      </p:cBhvr>
                                    </p:animEffect>
                                    <p:animScale>
                                      <p:cBhvr>
                                        <p:cTn id="14" dur="250" autoRev="1" fill="hold"/>
                                        <p:tgtEl>
                                          <p:spTgt spid="7">
                                            <p:graphicEl>
                                              <a:dgm id="{34B7AA53-A65D-427C-AF67-E094BBB0A8A8}"/>
                                            </p:graphicEl>
                                          </p:spTgt>
                                        </p:tgtEl>
                                      </p:cBhvr>
                                      <p:by x="105000" y="105000"/>
                                    </p:animScale>
                                  </p:childTnLst>
                                </p:cTn>
                              </p:par>
                              <p:par>
                                <p:cTn id="15" presetID="26" presetClass="emph" presetSubtype="0" fill="hold" grpId="2" nodeType="withEffect">
                                  <p:stCondLst>
                                    <p:cond delay="0"/>
                                  </p:stCondLst>
                                  <p:childTnLst>
                                    <p:animEffect transition="out" filter="fade">
                                      <p:cBhvr>
                                        <p:cTn id="16" dur="500" tmFilter="0, 0; .2, .5; .8, .5; 1, 0"/>
                                        <p:tgtEl>
                                          <p:spTgt spid="7">
                                            <p:graphicEl>
                                              <a:dgm id="{E7CDB7BA-C1AA-4C9F-8313-4DFD5ED03041}"/>
                                            </p:graphicEl>
                                          </p:spTgt>
                                        </p:tgtEl>
                                      </p:cBhvr>
                                    </p:animEffect>
                                    <p:animScale>
                                      <p:cBhvr>
                                        <p:cTn id="17" dur="250" autoRev="1" fill="hold"/>
                                        <p:tgtEl>
                                          <p:spTgt spid="7">
                                            <p:graphicEl>
                                              <a:dgm id="{E7CDB7BA-C1AA-4C9F-8313-4DFD5ED03041}"/>
                                            </p:graphicEl>
                                          </p:spTgt>
                                        </p:tgtEl>
                                      </p:cBhvr>
                                      <p:by x="105000" y="105000"/>
                                    </p:animScale>
                                  </p:childTnLst>
                                </p:cTn>
                              </p:par>
                            </p:childTnLst>
                          </p:cTn>
                        </p:par>
                        <p:par>
                          <p:cTn id="18" fill="hold">
                            <p:stCondLst>
                              <p:cond delay="1000"/>
                            </p:stCondLst>
                            <p:childTnLst>
                              <p:par>
                                <p:cTn id="19" presetID="26" presetClass="emph" presetSubtype="0" fill="hold" grpId="6" nodeType="afterEffect">
                                  <p:stCondLst>
                                    <p:cond delay="0"/>
                                  </p:stCondLst>
                                  <p:childTnLst>
                                    <p:animEffect transition="out" filter="fade">
                                      <p:cBhvr>
                                        <p:cTn id="20" dur="500" tmFilter="0, 0; .2, .5; .8, .5; 1, 0"/>
                                        <p:tgtEl>
                                          <p:spTgt spid="7">
                                            <p:graphicEl>
                                              <a:dgm id="{34B7AA53-A65D-427C-AF67-E094BBB0A8A8}"/>
                                            </p:graphicEl>
                                          </p:spTgt>
                                        </p:tgtEl>
                                      </p:cBhvr>
                                    </p:animEffect>
                                    <p:animScale>
                                      <p:cBhvr>
                                        <p:cTn id="21" dur="250" autoRev="1" fill="hold"/>
                                        <p:tgtEl>
                                          <p:spTgt spid="7">
                                            <p:graphicEl>
                                              <a:dgm id="{34B7AA53-A65D-427C-AF67-E094BBB0A8A8}"/>
                                            </p:graphicEl>
                                          </p:spTgt>
                                        </p:tgtEl>
                                      </p:cBhvr>
                                      <p:by x="105000" y="105000"/>
                                    </p:animScale>
                                  </p:childTnLst>
                                </p:cTn>
                              </p:par>
                              <p:par>
                                <p:cTn id="22" presetID="26" presetClass="emph" presetSubtype="0" fill="hold" grpId="6" nodeType="withEffect">
                                  <p:stCondLst>
                                    <p:cond delay="0"/>
                                  </p:stCondLst>
                                  <p:childTnLst>
                                    <p:animEffect transition="out" filter="fade">
                                      <p:cBhvr>
                                        <p:cTn id="23" dur="500" tmFilter="0, 0; .2, .5; .8, .5; 1, 0"/>
                                        <p:tgtEl>
                                          <p:spTgt spid="7">
                                            <p:graphicEl>
                                              <a:dgm id="{E7CDB7BA-C1AA-4C9F-8313-4DFD5ED03041}"/>
                                            </p:graphicEl>
                                          </p:spTgt>
                                        </p:tgtEl>
                                      </p:cBhvr>
                                    </p:animEffect>
                                    <p:animScale>
                                      <p:cBhvr>
                                        <p:cTn id="24" dur="250" autoRev="1" fill="hold"/>
                                        <p:tgtEl>
                                          <p:spTgt spid="7">
                                            <p:graphicEl>
                                              <a:dgm id="{E7CDB7BA-C1AA-4C9F-8313-4DFD5ED03041}"/>
                                            </p:graphicEl>
                                          </p:spTgt>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7">
                                            <p:graphicEl>
                                              <a:dgm id="{34B7AA53-A65D-427C-AF67-E094BBB0A8A8}"/>
                                            </p:graphicEl>
                                          </p:spTgt>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7">
                                            <p:graphicEl>
                                              <a:dgm id="{E7CDB7BA-C1AA-4C9F-8313-4DFD5ED03041}"/>
                                            </p:graphicEl>
                                          </p:spTgt>
                                        </p:tgtEl>
                                        <p:attrNameLst>
                                          <p:attrName>style.visibility</p:attrName>
                                        </p:attrNameLst>
                                      </p:cBhvr>
                                      <p:to>
                                        <p:strVal val="hidden"/>
                                      </p:to>
                                    </p:set>
                                  </p:childTnLst>
                                </p:cTn>
                              </p:par>
                              <p:par>
                                <p:cTn id="31" presetID="1" presetClass="exit" presetSubtype="0" fill="hold" grpId="7" nodeType="withEffect">
                                  <p:stCondLst>
                                    <p:cond delay="0"/>
                                  </p:stCondLst>
                                  <p:childTnLst>
                                    <p:set>
                                      <p:cBhvr>
                                        <p:cTn id="32" dur="1" fill="hold">
                                          <p:stCondLst>
                                            <p:cond delay="0"/>
                                          </p:stCondLst>
                                        </p:cTn>
                                        <p:tgtEl>
                                          <p:spTgt spid="7">
                                            <p:graphicEl>
                                              <a:dgm id="{49F7626A-BFFE-4DF6-99F2-5D5FD64550D2}"/>
                                            </p:graphicEl>
                                          </p:spTgt>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8" nodeType="clickEffect">
                                  <p:stCondLst>
                                    <p:cond delay="0"/>
                                  </p:stCondLst>
                                  <p:childTnLst>
                                    <p:animMotion origin="layout" path="M 0 -3.33333E-6 L 0.19245 -0.00185 " pathEditMode="relative" rAng="0" ptsTypes="AA">
                                      <p:cBhvr>
                                        <p:cTn id="38" dur="500" fill="hold"/>
                                        <p:tgtEl>
                                          <p:spTgt spid="7">
                                            <p:graphicEl>
                                              <a:dgm id="{A90B5234-9E99-4CF9-B3DE-EECB06B1CB86}"/>
                                            </p:graphicEl>
                                          </p:spTgt>
                                        </p:tgtEl>
                                        <p:attrNameLst>
                                          <p:attrName>ppt_x</p:attrName>
                                          <p:attrName>ppt_y</p:attrName>
                                        </p:attrNameLst>
                                      </p:cBhvr>
                                      <p:rCtr x="9622" y="-93"/>
                                    </p:animMotion>
                                  </p:childTnLst>
                                </p:cTn>
                              </p:par>
                              <p:par>
                                <p:cTn id="39" presetID="42" presetClass="path" presetSubtype="0" accel="50000" decel="50000" fill="hold" grpId="8" nodeType="withEffect">
                                  <p:stCondLst>
                                    <p:cond delay="0"/>
                                  </p:stCondLst>
                                  <p:childTnLst>
                                    <p:animMotion origin="layout" path="M 0 -3.33333E-6 L 0.19336 -0.00046 " pathEditMode="relative" rAng="0" ptsTypes="AA">
                                      <p:cBhvr>
                                        <p:cTn id="40" dur="500" fill="hold"/>
                                        <p:tgtEl>
                                          <p:spTgt spid="7">
                                            <p:graphicEl>
                                              <a:dgm id="{49F7626A-BFFE-4DF6-99F2-5D5FD64550D2}"/>
                                            </p:graphicEl>
                                          </p:spTgt>
                                        </p:tgtEl>
                                        <p:attrNameLst>
                                          <p:attrName>ppt_x</p:attrName>
                                          <p:attrName>ppt_y</p:attrName>
                                        </p:attrNameLst>
                                      </p:cBhvr>
                                      <p:rCtr x="9661" y="-23"/>
                                    </p:animMotion>
                                  </p:childTnLst>
                                </p:cTn>
                              </p:par>
                              <p:par>
                                <p:cTn id="41" presetID="42" presetClass="path" presetSubtype="0" accel="50000" decel="50000" fill="hold" grpId="8" nodeType="withEffect">
                                  <p:stCondLst>
                                    <p:cond delay="0"/>
                                  </p:stCondLst>
                                  <p:childTnLst>
                                    <p:animMotion origin="layout" path="M 0 -3.33333E-6 L 0.19245 -0.00046 " pathEditMode="relative" rAng="0" ptsTypes="AA">
                                      <p:cBhvr>
                                        <p:cTn id="42" dur="500" fill="hold"/>
                                        <p:tgtEl>
                                          <p:spTgt spid="7">
                                            <p:graphicEl>
                                              <a:dgm id="{773C2485-C07B-4416-945B-E0AC8917480F}"/>
                                            </p:graphicEl>
                                          </p:spTgt>
                                        </p:tgtEl>
                                        <p:attrNameLst>
                                          <p:attrName>ppt_x</p:attrName>
                                          <p:attrName>ppt_y</p:attrName>
                                        </p:attrNameLst>
                                      </p:cBhvr>
                                      <p:rCtr x="9622" y="-23"/>
                                    </p:animMotion>
                                  </p:childTnLst>
                                </p:cTn>
                              </p:par>
                              <p:par>
                                <p:cTn id="43" presetID="42" presetClass="path" presetSubtype="0" accel="50000" decel="50000" fill="hold" grpId="8" nodeType="withEffect">
                                  <p:stCondLst>
                                    <p:cond delay="0"/>
                                  </p:stCondLst>
                                  <p:childTnLst>
                                    <p:animMotion origin="layout" path="M 0 -3.33333E-6 L 0.19336 -0.00046 " pathEditMode="relative" rAng="0" ptsTypes="AA">
                                      <p:cBhvr>
                                        <p:cTn id="44" dur="500" fill="hold"/>
                                        <p:tgtEl>
                                          <p:spTgt spid="7">
                                            <p:graphicEl>
                                              <a:dgm id="{02CECB3B-8336-4FE6-B4CE-C312AAD0F583}"/>
                                            </p:graphicEl>
                                          </p:spTgt>
                                        </p:tgtEl>
                                        <p:attrNameLst>
                                          <p:attrName>ppt_x</p:attrName>
                                          <p:attrName>ppt_y</p:attrName>
                                        </p:attrNameLst>
                                      </p:cBhvr>
                                      <p:rCtr x="9661" y="-23"/>
                                    </p:animMotion>
                                  </p:childTnLst>
                                </p:cTn>
                              </p:par>
                              <p:par>
                                <p:cTn id="45" presetID="42" presetClass="path" presetSubtype="0" accel="50000" decel="50000" fill="hold" grpId="8" nodeType="withEffect">
                                  <p:stCondLst>
                                    <p:cond delay="0"/>
                                  </p:stCondLst>
                                  <p:childTnLst>
                                    <p:animMotion origin="layout" path="M 0 -3.33333E-6 L 0.19245 -0.00046 " pathEditMode="relative" rAng="0" ptsTypes="AA">
                                      <p:cBhvr>
                                        <p:cTn id="46" dur="500" fill="hold"/>
                                        <p:tgtEl>
                                          <p:spTgt spid="7">
                                            <p:graphicEl>
                                              <a:dgm id="{AD8B0F8D-AAE5-4F60-A41D-93EC1E6ABB5E}"/>
                                            </p:graphicEl>
                                          </p:spTgt>
                                        </p:tgtEl>
                                        <p:attrNameLst>
                                          <p:attrName>ppt_x</p:attrName>
                                          <p:attrName>ppt_y</p:attrName>
                                        </p:attrNameLst>
                                      </p:cBhvr>
                                      <p:rCtr x="9622" y="-23"/>
                                    </p:animMotion>
                                  </p:childTnLst>
                                </p:cTn>
                              </p:par>
                              <p:par>
                                <p:cTn id="47" presetID="42" presetClass="path" presetSubtype="0" accel="50000" decel="50000" fill="hold" grpId="8" nodeType="withEffect">
                                  <p:stCondLst>
                                    <p:cond delay="0"/>
                                  </p:stCondLst>
                                  <p:childTnLst>
                                    <p:animMotion origin="layout" path="M 0 -3.33333E-6 L 0.19245 -0.00046 " pathEditMode="relative" rAng="0" ptsTypes="AA">
                                      <p:cBhvr>
                                        <p:cTn id="48" dur="500" fill="hold"/>
                                        <p:tgtEl>
                                          <p:spTgt spid="7">
                                            <p:graphicEl>
                                              <a:dgm id="{CD4E6B0E-CFDA-4812-A9AF-D4830B79426A}"/>
                                            </p:graphicEl>
                                          </p:spTgt>
                                        </p:tgtEl>
                                        <p:attrNameLst>
                                          <p:attrName>ppt_x</p:attrName>
                                          <p:attrName>ppt_y</p:attrName>
                                        </p:attrNameLst>
                                      </p:cBhvr>
                                      <p:rCtr x="9622" y="-23"/>
                                    </p:animMotion>
                                  </p:childTnLst>
                                </p:cTn>
                              </p:par>
                              <p:par>
                                <p:cTn id="49" presetID="42" presetClass="path" presetSubtype="0" accel="50000" decel="50000" fill="hold" grpId="8" nodeType="withEffect">
                                  <p:stCondLst>
                                    <p:cond delay="0"/>
                                  </p:stCondLst>
                                  <p:childTnLst>
                                    <p:animMotion origin="layout" path="M 0 -3.33333E-6 L 0.19245 -0.00046 " pathEditMode="relative" rAng="0" ptsTypes="AA">
                                      <p:cBhvr>
                                        <p:cTn id="50" dur="500" fill="hold"/>
                                        <p:tgtEl>
                                          <p:spTgt spid="7">
                                            <p:graphicEl>
                                              <a:dgm id="{625ED39A-34F2-4EEA-9FCA-73AB69E87EBE}"/>
                                            </p:graphicEl>
                                          </p:spTgt>
                                        </p:tgtEl>
                                        <p:attrNameLst>
                                          <p:attrName>ppt_x</p:attrName>
                                          <p:attrName>ppt_y</p:attrName>
                                        </p:attrNameLst>
                                      </p:cBhvr>
                                      <p:rCtr x="9622" y="-23"/>
                                    </p:animMotion>
                                  </p:childTnLst>
                                </p:cTn>
                              </p:par>
                            </p:childTnLst>
                          </p:cTn>
                        </p:par>
                        <p:par>
                          <p:cTn id="51" fill="hold">
                            <p:stCondLst>
                              <p:cond delay="500"/>
                            </p:stCondLst>
                            <p:childTnLst>
                              <p:par>
                                <p:cTn id="52" presetID="1" presetClass="entr" presetSubtype="0" fill="hold" grpId="0" nodeType="afterEffect">
                                  <p:stCondLst>
                                    <p:cond delay="0"/>
                                  </p:stCondLst>
                                  <p:childTnLst>
                                    <p:set>
                                      <p:cBhvr>
                                        <p:cTn id="53" dur="1" fill="hold">
                                          <p:stCondLst>
                                            <p:cond delay="0"/>
                                          </p:stCondLst>
                                        </p:cTn>
                                        <p:tgtEl>
                                          <p:spTgt spid="5"/>
                                        </p:tgtEl>
                                        <p:attrNameLst>
                                          <p:attrName>style.visibility</p:attrName>
                                        </p:attrNameLst>
                                      </p:cBhvr>
                                      <p:to>
                                        <p:strVal val="visible"/>
                                      </p:to>
                                    </p:set>
                                  </p:child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0"/>
                                          </p:stCondLst>
                                        </p:cTn>
                                        <p:tgtEl>
                                          <p:spTgt spid="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0"/>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Graphic spid="7" grpId="1" uiExpand="1">
        <p:bldSub>
          <a:bldDgm bld="one"/>
        </p:bldSub>
      </p:bldGraphic>
      <p:bldGraphic spid="7" grpId="2">
        <p:bldSub>
          <a:bldDgm bld="one"/>
        </p:bldSub>
      </p:bldGraphic>
      <p:bldGraphic spid="7" grpId="5" uiExpand="1">
        <p:bldSub>
          <a:bldDgm bld="one"/>
        </p:bldSub>
      </p:bldGraphic>
      <p:bldGraphic spid="7" grpId="6">
        <p:bldSub>
          <a:bldDgm bld="one"/>
        </p:bldSub>
      </p:bldGraphic>
      <p:bldGraphic spid="7" grpId="7" uiExpand="1">
        <p:bldSub>
          <a:bldDgm bld="one"/>
        </p:bldSub>
      </p:bldGraphic>
      <p:bldGraphic spid="7" grpId="8">
        <p:bldSub>
          <a:bldDgm bld="one"/>
        </p:bldSub>
      </p:bldGraphic>
      <p:bldP spid="10" grpId="0" animBg="1"/>
      <p:bldP spid="10" grpId="1" animBg="1"/>
      <p:bldP spid="11" grpId="0" animBg="1"/>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B017-AA8B-472D-8B72-92C728D97214}"/>
              </a:ext>
            </a:extLst>
          </p:cNvPr>
          <p:cNvSpPr>
            <a:spLocks noGrp="1"/>
          </p:cNvSpPr>
          <p:nvPr>
            <p:ph type="title"/>
          </p:nvPr>
        </p:nvSpPr>
        <p:spPr/>
        <p:txBody>
          <a:bodyPr/>
          <a:lstStyle/>
          <a:p>
            <a:r>
              <a:rPr lang="en-US" dirty="0">
                <a:latin typeface="Garamond" panose="02020404030301010803" pitchFamily="18" charset="0"/>
              </a:rPr>
              <a:t>Extracted Features</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2FA7B3D6-06DB-4E01-B2C3-A26A71BA6D7E}"/>
              </a:ext>
            </a:extLst>
          </p:cNvPr>
          <p:cNvSpPr>
            <a:spLocks noGrp="1"/>
          </p:cNvSpPr>
          <p:nvPr>
            <p:ph idx="1"/>
          </p:nvPr>
        </p:nvSpPr>
        <p:spPr>
          <a:xfrm>
            <a:off x="838200" y="2684477"/>
            <a:ext cx="10515600" cy="3492486"/>
          </a:xfrm>
        </p:spPr>
        <p:txBody>
          <a:bodyPr/>
          <a:lstStyle/>
          <a:p>
            <a:r>
              <a:rPr lang="en-US" dirty="0">
                <a:latin typeface="Frank Ruhl Libre" panose="00000500000000000000" pitchFamily="2" charset="-79"/>
                <a:cs typeface="Frank Ruhl Libre" panose="00000500000000000000" pitchFamily="2" charset="-79"/>
              </a:rPr>
              <a:t>1 x 7 x 7 x 512</a:t>
            </a:r>
          </a:p>
          <a:p>
            <a:r>
              <a:rPr lang="en-US" dirty="0">
                <a:latin typeface="Frank Ruhl Libre" panose="00000500000000000000" pitchFamily="2" charset="-79"/>
                <a:cs typeface="Frank Ruhl Libre" panose="00000500000000000000" pitchFamily="2" charset="-79"/>
              </a:rPr>
              <a:t>Flattened</a:t>
            </a:r>
          </a:p>
          <a:p>
            <a:r>
              <a:rPr lang="en-IN" dirty="0">
                <a:effectLst/>
                <a:latin typeface="Frank Ruhl Libre" panose="00000500000000000000" pitchFamily="2" charset="-79"/>
                <a:ea typeface="Times New Roman" panose="02020603050405020304" pitchFamily="18" charset="0"/>
                <a:cs typeface="Frank Ruhl Libre" panose="00000500000000000000" pitchFamily="2" charset="-79"/>
              </a:rPr>
              <a:t>25088 x 1</a:t>
            </a:r>
            <a:r>
              <a:rPr lang="en-US" dirty="0">
                <a:latin typeface="Frank Ruhl Libre" panose="00000500000000000000" pitchFamily="2" charset="-79"/>
                <a:cs typeface="Frank Ruhl Libre" panose="00000500000000000000" pitchFamily="2" charset="-79"/>
              </a:rPr>
              <a:t> </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425607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74EA3-70A7-4D58-A313-F6A23AE5AE60}"/>
              </a:ext>
            </a:extLst>
          </p:cNvPr>
          <p:cNvSpPr>
            <a:spLocks noGrp="1"/>
          </p:cNvSpPr>
          <p:nvPr>
            <p:ph type="title"/>
          </p:nvPr>
        </p:nvSpPr>
        <p:spPr/>
        <p:txBody>
          <a:bodyPr/>
          <a:lstStyle/>
          <a:p>
            <a:r>
              <a:rPr lang="en-US" dirty="0">
                <a:latin typeface="Garamond" panose="02020404030301010803" pitchFamily="18" charset="0"/>
              </a:rPr>
              <a:t>What comes next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09F4B5A-1492-49E3-B2C9-138CE0C0895E}"/>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Loop through all the training and test sets to extract features</a:t>
            </a:r>
          </a:p>
          <a:p>
            <a:r>
              <a:rPr lang="en-US" dirty="0">
                <a:latin typeface="Frank Ruhl Libre" panose="00000500000000000000" pitchFamily="2" charset="-79"/>
                <a:cs typeface="Frank Ruhl Libre" panose="00000500000000000000" pitchFamily="2" charset="-79"/>
              </a:rPr>
              <a:t>Update the model</a:t>
            </a:r>
          </a:p>
          <a:p>
            <a:r>
              <a:rPr lang="en-US" dirty="0">
                <a:latin typeface="Frank Ruhl Libre" panose="00000500000000000000" pitchFamily="2" charset="-79"/>
                <a:cs typeface="Frank Ruhl Libre" panose="00000500000000000000" pitchFamily="2" charset="-79"/>
              </a:rPr>
              <a:t>Use training pair sets to train the model</a:t>
            </a:r>
          </a:p>
          <a:p>
            <a:r>
              <a:rPr lang="en-US" dirty="0">
                <a:latin typeface="Frank Ruhl Libre" panose="00000500000000000000" pitchFamily="2" charset="-79"/>
                <a:cs typeface="Frank Ruhl Libre" panose="00000500000000000000" pitchFamily="2" charset="-79"/>
              </a:rPr>
              <a:t>Measure accuracy with the testing pair sets</a:t>
            </a:r>
          </a:p>
          <a:p>
            <a:r>
              <a:rPr lang="en-US" dirty="0">
                <a:latin typeface="Frank Ruhl Libre" panose="00000500000000000000" pitchFamily="2" charset="-79"/>
                <a:cs typeface="Frank Ruhl Libre" panose="00000500000000000000" pitchFamily="2" charset="-79"/>
              </a:rPr>
              <a:t>Predict with an unknown Writer Pair</a:t>
            </a:r>
          </a:p>
          <a:p>
            <a:r>
              <a:rPr lang="en-US" dirty="0">
                <a:latin typeface="Frank Ruhl Libre" panose="00000500000000000000" pitchFamily="2" charset="-79"/>
                <a:cs typeface="Frank Ruhl Libre" panose="00000500000000000000" pitchFamily="2" charset="-79"/>
              </a:rPr>
              <a:t>Try model with other languages</a:t>
            </a:r>
          </a:p>
          <a:p>
            <a:r>
              <a:rPr lang="en-US" dirty="0">
                <a:latin typeface="Frank Ruhl Libre" panose="00000500000000000000" pitchFamily="2" charset="-79"/>
                <a:cs typeface="Frank Ruhl Libre" panose="00000500000000000000" pitchFamily="2" charset="-79"/>
              </a:rPr>
              <a:t>Try </a:t>
            </a:r>
            <a:r>
              <a:rPr lang="en-US">
                <a:latin typeface="Frank Ruhl Libre" panose="00000500000000000000" pitchFamily="2" charset="-79"/>
                <a:cs typeface="Frank Ruhl Libre" panose="00000500000000000000" pitchFamily="2" charset="-79"/>
              </a:rPr>
              <a:t>inter-language verification</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Compare with other works</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3721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3116-31E8-44EF-B4FA-FD02BE80C6A1}"/>
              </a:ext>
            </a:extLst>
          </p:cNvPr>
          <p:cNvSpPr>
            <a:spLocks noGrp="1"/>
          </p:cNvSpPr>
          <p:nvPr>
            <p:ph type="title"/>
          </p:nvPr>
        </p:nvSpPr>
        <p:spPr/>
        <p:txBody>
          <a:bodyPr/>
          <a:lstStyle/>
          <a:p>
            <a:r>
              <a:rPr lang="en-IN" dirty="0">
                <a:latin typeface="Garamond" panose="02020404030301010803" pitchFamily="18" charset="0"/>
              </a:rPr>
              <a:t>References</a:t>
            </a:r>
          </a:p>
        </p:txBody>
      </p:sp>
      <p:sp>
        <p:nvSpPr>
          <p:cNvPr id="3" name="Content Placeholder 2">
            <a:extLst>
              <a:ext uri="{FF2B5EF4-FFF2-40B4-BE49-F238E27FC236}">
                <a16:creationId xmlns:a16="http://schemas.microsoft.com/office/drawing/2014/main" id="{0BB96C96-DB7F-47B7-A444-CF741F8725CC}"/>
              </a:ext>
            </a:extLst>
          </p:cNvPr>
          <p:cNvSpPr>
            <a:spLocks noGrp="1"/>
          </p:cNvSpPr>
          <p:nvPr>
            <p:ph idx="1"/>
          </p:nvPr>
        </p:nvSpPr>
        <p:spPr>
          <a:xfrm>
            <a:off x="838200" y="1459832"/>
            <a:ext cx="10515600" cy="4717131"/>
          </a:xfrm>
        </p:spPr>
        <p:txBody>
          <a:bodyPr>
            <a:normAutofit fontScale="85000" lnSpcReduction="10000"/>
          </a:bodyPr>
          <a:lstStyle/>
          <a:p>
            <a:pPr marL="0" lvl="0" indent="0" algn="just">
              <a:lnSpc>
                <a:spcPct val="107000"/>
              </a:lnSpc>
              <a:buNone/>
            </a:pPr>
            <a:r>
              <a:rPr lang="en-IN" sz="1900" dirty="0">
                <a:effectLst/>
                <a:latin typeface="Frank Ruhl Libre" panose="00000500000000000000" pitchFamily="2" charset="-79"/>
                <a:ea typeface="Times New Roman" panose="02020603050405020304" pitchFamily="18" charset="0"/>
                <a:cs typeface="Frank Ruhl Libre" panose="00000500000000000000" pitchFamily="2" charset="-79"/>
              </a:rPr>
              <a:t>[1]	A</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Krizhevsky</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I.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Sutskever</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and G. E. Hinton, “ImageNet classification with deep Convolutional Neural Networks”,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Communications of the ACM</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Vol. 60 Issue 6, pp. 84–90, May 2017,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10.1145/3065386.</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IN" sz="1900" dirty="0">
                <a:effectLst/>
                <a:latin typeface="Frank Ruhl Libre" panose="00000500000000000000" pitchFamily="2" charset="-79"/>
                <a:ea typeface="Times New Roman" panose="02020603050405020304" pitchFamily="18" charset="0"/>
                <a:cs typeface="Frank Ruhl Libre" panose="00000500000000000000" pitchFamily="2" charset="-79"/>
              </a:rPr>
              <a:t>[2]	K. </a:t>
            </a:r>
            <a:r>
              <a:rPr lang="en-IN" sz="1900" dirty="0" err="1">
                <a:effectLst/>
                <a:latin typeface="Frank Ruhl Libre" panose="00000500000000000000" pitchFamily="2" charset="-79"/>
                <a:ea typeface="Times New Roman" panose="02020603050405020304" pitchFamily="18" charset="0"/>
                <a:cs typeface="Frank Ruhl Libre" panose="00000500000000000000" pitchFamily="2" charset="-79"/>
              </a:rPr>
              <a:t>Simonyan</a:t>
            </a:r>
            <a:r>
              <a:rPr lang="en-IN" sz="1900" dirty="0">
                <a:effectLst/>
                <a:latin typeface="Frank Ruhl Libre" panose="00000500000000000000" pitchFamily="2" charset="-79"/>
                <a:ea typeface="Times New Roman" panose="02020603050405020304" pitchFamily="18" charset="0"/>
                <a:cs typeface="Frank Ruhl Libre" panose="00000500000000000000" pitchFamily="2" charset="-79"/>
              </a:rPr>
              <a:t> and A. Zisserman, “Very Deep Convolutional Networks for Large-Scale Image Recognition”, in </a:t>
            </a:r>
            <a:r>
              <a:rPr lang="en-IN" sz="1900" i="1" dirty="0">
                <a:effectLst/>
                <a:latin typeface="Frank Ruhl Libre" panose="00000500000000000000" pitchFamily="2" charset="-79"/>
                <a:ea typeface="Times New Roman" panose="02020603050405020304" pitchFamily="18" charset="0"/>
                <a:cs typeface="Frank Ruhl Libre" panose="00000500000000000000" pitchFamily="2" charset="-79"/>
              </a:rPr>
              <a:t>Proc. International Conference on Learning Representations (ICLR 2015)</a:t>
            </a:r>
            <a:r>
              <a:rPr lang="en-IN" sz="1900" dirty="0">
                <a:effectLst/>
                <a:latin typeface="Frank Ruhl Libre" panose="00000500000000000000" pitchFamily="2" charset="-79"/>
                <a:ea typeface="Times New Roman" panose="02020603050405020304" pitchFamily="18" charset="0"/>
                <a:cs typeface="Frank Ruhl Libre" panose="00000500000000000000" pitchFamily="2" charset="-79"/>
              </a:rPr>
              <a:t>, 2015 [Online], Available: </a:t>
            </a:r>
            <a:r>
              <a:rPr lang="en-IN" sz="1900" u="sng" dirty="0">
                <a:solidFill>
                  <a:srgbClr val="0563C1"/>
                </a:solidFill>
                <a:effectLst/>
                <a:latin typeface="Frank Ruhl Libre" panose="00000500000000000000" pitchFamily="2" charset="-79"/>
                <a:ea typeface="Times New Roman" panose="02020603050405020304" pitchFamily="18" charset="0"/>
                <a:cs typeface="Frank Ruhl Libre" panose="00000500000000000000" pitchFamily="2" charset="-79"/>
                <a:hlinkClick r:id="rId2"/>
              </a:rPr>
              <a:t>http://arxiv.org/abs/1409.1556</a:t>
            </a:r>
            <a:r>
              <a:rPr lang="en-IN" sz="1900" u="sng" dirty="0">
                <a:solidFill>
                  <a:srgbClr val="000000"/>
                </a:solidFill>
                <a:effectLst/>
                <a:latin typeface="Frank Ruhl Libre" panose="00000500000000000000" pitchFamily="2" charset="-79"/>
                <a:ea typeface="Times New Roman" panose="02020603050405020304" pitchFamily="18" charset="0"/>
                <a:cs typeface="Frank Ruhl Libre" panose="00000500000000000000" pitchFamily="2" charset="-79"/>
              </a:rPr>
              <a:t>.</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[3]	A. Rehman, S. Naz, M. I. Razzak and I. A. Hameed, "Automatic Visual Features for Writer Identification: A Deep Learning Approach,"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IEEE Access</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Vol. 7, 2019, pp. 17149-17157, Jan. 21, 2019,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10.1109/ACCESS.2018.2890810.</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[4]	J. John, Pramod K. V. and K. Balakrishnan, “Handwritten Character Recognition of South Indian Scripts: A Review”, in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Proc. National Conference on Indian Language Computing</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Feb. 19-20, 2011.</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[5]	 M. A.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Hasnat</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S. M. Habib, M. Khan, Eds., “A High Performance Domain Specific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Ocr</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For Bangla Script”,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Novel Algorithms and Techniques In Telecommunications, Automation and Industrial Electronics</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Dordrecht: Springer, 2008,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10.1007/978-1-4020-8737-0_31.</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[6]	J. Paul, A. Roy and A. Sarkar, “Bangla character recognition based on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Mobilenet</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v1 and Inception v3”, in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Proc. International Conference on Emerging Technologies for Sustainable Development (ICETSD ‘19)</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Mar. 5-6, 2019, pp. 511-514.</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342900" lvl="0" indent="-342900" algn="just">
              <a:lnSpc>
                <a:spcPct val="107000"/>
              </a:lnSpc>
              <a:spcAft>
                <a:spcPts val="800"/>
              </a:spcAft>
              <a:buFont typeface="+mj-lt"/>
              <a:buAutoNum type="arabicPeriod"/>
            </a:pPr>
            <a:endParaRPr lang="en-IN" sz="1050" dirty="0">
              <a:effectLst/>
              <a:latin typeface="Frank Ruhl Libre" panose="00000500000000000000" pitchFamily="2" charset="-79"/>
              <a:ea typeface="Times New Roman" panose="02020603050405020304" pitchFamily="18" charset="0"/>
              <a:cs typeface="Frank Ruhl Libre" panose="00000500000000000000" pitchFamily="2" charset="-79"/>
            </a:endParaRPr>
          </a:p>
        </p:txBody>
      </p:sp>
    </p:spTree>
    <p:extLst>
      <p:ext uri="{BB962C8B-B14F-4D97-AF65-F5344CB8AC3E}">
        <p14:creationId xmlns:p14="http://schemas.microsoft.com/office/powerpoint/2010/main" val="1436324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1F61A-A5C0-4140-BC9F-1BA55EF558A1}"/>
              </a:ext>
            </a:extLst>
          </p:cNvPr>
          <p:cNvSpPr>
            <a:spLocks noGrp="1"/>
          </p:cNvSpPr>
          <p:nvPr>
            <p:ph type="title"/>
          </p:nvPr>
        </p:nvSpPr>
        <p:spPr/>
        <p:txBody>
          <a:bodyPr/>
          <a:lstStyle/>
          <a:p>
            <a:r>
              <a:rPr lang="en-IN" dirty="0">
                <a:latin typeface="Garamond" panose="02020404030301010803" pitchFamily="18" charset="0"/>
              </a:rPr>
              <a:t>Reference</a:t>
            </a:r>
          </a:p>
        </p:txBody>
      </p:sp>
      <p:sp>
        <p:nvSpPr>
          <p:cNvPr id="3" name="Content Placeholder 2">
            <a:extLst>
              <a:ext uri="{FF2B5EF4-FFF2-40B4-BE49-F238E27FC236}">
                <a16:creationId xmlns:a16="http://schemas.microsoft.com/office/drawing/2014/main" id="{8B6E8F3D-B0D1-4A59-A38D-D713809A0E53}"/>
              </a:ext>
            </a:extLst>
          </p:cNvPr>
          <p:cNvSpPr>
            <a:spLocks noGrp="1"/>
          </p:cNvSpPr>
          <p:nvPr>
            <p:ph idx="1"/>
          </p:nvPr>
        </p:nvSpPr>
        <p:spPr/>
        <p:txBody>
          <a:bodyPr>
            <a:normAutofit fontScale="25000" lnSpcReduction="20000"/>
          </a:bodyPr>
          <a:lstStyle/>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[7]	J. Paul, A.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Dattachaudhuri</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and A. Sarkar, “CNN implementation based on Bangla numeral character recognition”, in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Proc. International Conference on Emerging Technologies for Sustainable Development</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(ICETSD ‘19)</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Mar. 5-6, 2019, pp. 520-523. </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[8]	V.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Christlein</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D.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Bernecker</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 Maier, and E.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Angelopoulou</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‘‘Offline writer identification using convolutional neural network activation features,’’ In Proc. German Conf. Pattern Recognition, 2015, pp. 540–552. DOI:10.1007/978-3-319-24947-6_45.</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[9]	A.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Schlapbach</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and H.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Bunke</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‘‘Writer identification using an HMM-based handwriting recognition system: To normalize the input or not,’’ in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Proc. Conf. IGS, 2005</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pp. 138–142.</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[10]	X. Wu, Y. Tang and W. Bu, "Offline Text-Independent Writer Identification Based on Scale Invariant Feature Transform," in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IEEE Transactions on Information Forensics and Security</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vol. 9, no. 3, pp. 526-536, March 2014, DOI: 10.1109/TIFS.2014.2301274.</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spcAft>
                <a:spcPts val="800"/>
              </a:spcAft>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[11]	C. Adak, B. B. Chaudhuri and M. Blumenstein, “An Empirical Study on Writer Identification and Verification from Intra-Variable Individual Handwriting”,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IEEE Access</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Vol. 7, 2021, pp. 24738-24758, Feb 18, 2019,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10.1109/ACCESS.2019.2899908.</a:t>
            </a:r>
          </a:p>
          <a:p>
            <a:pPr marL="0" lvl="0" indent="0" algn="just">
              <a:lnSpc>
                <a:spcPct val="107000"/>
              </a:lnSpc>
              <a:spcAft>
                <a:spcPts val="800"/>
              </a:spcAft>
              <a:buNone/>
            </a:pPr>
            <a:r>
              <a:rPr lang="en-US" sz="6400" dirty="0">
                <a:latin typeface="Frank Ruhl Libre" panose="00000500000000000000" pitchFamily="2" charset="-79"/>
                <a:ea typeface="Times New Roman" panose="02020603050405020304" pitchFamily="18" charset="0"/>
                <a:cs typeface="Frank Ruhl Libre" panose="00000500000000000000" pitchFamily="2" charset="-79"/>
              </a:rPr>
              <a:t>[12]	T. Mondal, S. A. Hossain, S. Mondal, R. </a:t>
            </a:r>
            <a:r>
              <a:rPr lang="en-US" sz="6400" dirty="0" err="1">
                <a:latin typeface="Frank Ruhl Libre" panose="00000500000000000000" pitchFamily="2" charset="-79"/>
                <a:ea typeface="Times New Roman" panose="02020603050405020304" pitchFamily="18" charset="0"/>
                <a:cs typeface="Frank Ruhl Libre" panose="00000500000000000000" pitchFamily="2" charset="-79"/>
              </a:rPr>
              <a:t>Afroz</a:t>
            </a:r>
            <a:r>
              <a:rPr lang="en-US" sz="6400" dirty="0">
                <a:latin typeface="Frank Ruhl Libre" panose="00000500000000000000" pitchFamily="2" charset="-79"/>
                <a:ea typeface="Times New Roman" panose="02020603050405020304" pitchFamily="18" charset="0"/>
                <a:cs typeface="Frank Ruhl Libre" panose="00000500000000000000" pitchFamily="2" charset="-79"/>
              </a:rPr>
              <a:t> and A. Hossain, “Preprocess the handwritten document image for preparing writer recognition”, Government College of Engineering and Leather Technology, Kolkata, India, Project Report, June 2020.</a:t>
            </a:r>
            <a:endParaRPr lang="en-US"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endParaRPr lang="en-IN" dirty="0"/>
          </a:p>
        </p:txBody>
      </p:sp>
    </p:spTree>
    <p:extLst>
      <p:ext uri="{BB962C8B-B14F-4D97-AF65-F5344CB8AC3E}">
        <p14:creationId xmlns:p14="http://schemas.microsoft.com/office/powerpoint/2010/main" val="3011675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831A3-6027-49CB-8F12-CD43FF930F52}"/>
              </a:ext>
            </a:extLst>
          </p:cNvPr>
          <p:cNvSpPr>
            <a:spLocks noGrp="1"/>
          </p:cNvSpPr>
          <p:nvPr>
            <p:ph type="title"/>
          </p:nvPr>
        </p:nvSpPr>
        <p:spPr>
          <a:xfrm>
            <a:off x="831850" y="1709739"/>
            <a:ext cx="10515600" cy="2288103"/>
          </a:xfrm>
        </p:spPr>
        <p:txBody>
          <a:bodyPr/>
          <a:lstStyle/>
          <a:p>
            <a:pPr algn="ctr"/>
            <a:r>
              <a:rPr lang="en-IN" dirty="0">
                <a:latin typeface="Garamond" panose="02020404030301010803" pitchFamily="18" charset="0"/>
              </a:rPr>
              <a:t>Thank You</a:t>
            </a:r>
          </a:p>
        </p:txBody>
      </p:sp>
      <p:sp>
        <p:nvSpPr>
          <p:cNvPr id="3" name="Text Placeholder 2">
            <a:extLst>
              <a:ext uri="{FF2B5EF4-FFF2-40B4-BE49-F238E27FC236}">
                <a16:creationId xmlns:a16="http://schemas.microsoft.com/office/drawing/2014/main" id="{DFC23F52-8F73-47DB-8BF0-ED459F5980EF}"/>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10464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BC188-D5D8-40D0-A250-CB6BAD325395}"/>
              </a:ext>
            </a:extLst>
          </p:cNvPr>
          <p:cNvSpPr>
            <a:spLocks noGrp="1"/>
          </p:cNvSpPr>
          <p:nvPr>
            <p:ph type="title"/>
          </p:nvPr>
        </p:nvSpPr>
        <p:spPr/>
        <p:txBody>
          <a:bodyPr/>
          <a:lstStyle/>
          <a:p>
            <a:r>
              <a:rPr lang="en-US" dirty="0">
                <a:latin typeface="Garamond" panose="02020404030301010803" pitchFamily="18" charset="0"/>
              </a:rPr>
              <a:t>Motivation</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7B34D3BA-37C7-4DC5-8F69-D398E44EB3D1}"/>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Shortage of Research in Native Indian Language Recognition</a:t>
            </a:r>
          </a:p>
          <a:p>
            <a:r>
              <a:rPr lang="en-US" dirty="0">
                <a:latin typeface="Frank Ruhl Libre" panose="00000500000000000000" pitchFamily="2" charset="-79"/>
                <a:cs typeface="Frank Ruhl Libre" panose="00000500000000000000" pitchFamily="2" charset="-79"/>
              </a:rPr>
              <a:t>Authentication of Manuscripts</a:t>
            </a:r>
          </a:p>
          <a:p>
            <a:r>
              <a:rPr lang="en-US" dirty="0">
                <a:latin typeface="Frank Ruhl Libre" panose="00000500000000000000" pitchFamily="2" charset="-79"/>
                <a:cs typeface="Frank Ruhl Libre" panose="00000500000000000000" pitchFamily="2" charset="-79"/>
              </a:rPr>
              <a:t>Forensic Analysis and Law Enforcement</a:t>
            </a:r>
          </a:p>
          <a:p>
            <a:r>
              <a:rPr lang="en-US" dirty="0">
                <a:latin typeface="Frank Ruhl Libre" panose="00000500000000000000" pitchFamily="2" charset="-79"/>
                <a:cs typeface="Frank Ruhl Libre" panose="00000500000000000000" pitchFamily="2" charset="-79"/>
              </a:rPr>
              <a:t>Plagiarism Verification</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08791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1EB3-BDD3-4D3F-A6DA-32CA58C394B5}"/>
              </a:ext>
            </a:extLst>
          </p:cNvPr>
          <p:cNvSpPr>
            <a:spLocks noGrp="1"/>
          </p:cNvSpPr>
          <p:nvPr>
            <p:ph type="title"/>
          </p:nvPr>
        </p:nvSpPr>
        <p:spPr/>
        <p:txBody>
          <a:bodyPr/>
          <a:lstStyle/>
          <a:p>
            <a:r>
              <a:rPr lang="en-US" dirty="0">
                <a:latin typeface="Garamond" panose="02020404030301010803" pitchFamily="18" charset="0"/>
              </a:rPr>
              <a:t>Software Used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DEB95E1-32C5-408A-AA5D-D2891327DA28}"/>
              </a:ext>
            </a:extLst>
          </p:cNvPr>
          <p:cNvSpPr>
            <a:spLocks noGrp="1"/>
          </p:cNvSpPr>
          <p:nvPr>
            <p:ph idx="1"/>
          </p:nvPr>
        </p:nvSpPr>
        <p:spPr/>
        <p:txBody>
          <a:bodyPr>
            <a:normAutofit/>
          </a:bodyPr>
          <a:lstStyle/>
          <a:p>
            <a:r>
              <a:rPr lang="en-US" dirty="0">
                <a:latin typeface="Frank Ruhl Libre" panose="00000500000000000000" pitchFamily="2" charset="-79"/>
                <a:cs typeface="Frank Ruhl Libre" panose="00000500000000000000" pitchFamily="2" charset="-79"/>
              </a:rPr>
              <a:t>Python 3.8</a:t>
            </a:r>
          </a:p>
          <a:p>
            <a:r>
              <a:rPr lang="en-US" dirty="0">
                <a:latin typeface="Frank Ruhl Libre" panose="00000500000000000000" pitchFamily="2" charset="-79"/>
                <a:cs typeface="Frank Ruhl Libre" panose="00000500000000000000" pitchFamily="2" charset="-79"/>
              </a:rPr>
              <a:t>TensorFlow 2.0</a:t>
            </a:r>
          </a:p>
          <a:p>
            <a:r>
              <a:rPr lang="en-US" dirty="0" err="1">
                <a:latin typeface="Frank Ruhl Libre" panose="00000500000000000000" pitchFamily="2" charset="-79"/>
                <a:cs typeface="Frank Ruhl Libre" panose="00000500000000000000" pitchFamily="2" charset="-79"/>
              </a:rPr>
              <a:t>Keras</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NumPy</a:t>
            </a:r>
          </a:p>
          <a:p>
            <a:r>
              <a:rPr lang="en-US" dirty="0">
                <a:latin typeface="Frank Ruhl Libre" panose="00000500000000000000" pitchFamily="2" charset="-79"/>
                <a:cs typeface="Frank Ruhl Libre" panose="00000500000000000000" pitchFamily="2" charset="-79"/>
              </a:rPr>
              <a:t>Pandas</a:t>
            </a:r>
          </a:p>
          <a:p>
            <a:r>
              <a:rPr lang="en-US" dirty="0" err="1">
                <a:latin typeface="Frank Ruhl Libre" panose="00000500000000000000" pitchFamily="2" charset="-79"/>
                <a:cs typeface="Frank Ruhl Libre" panose="00000500000000000000" pitchFamily="2" charset="-79"/>
              </a:rPr>
              <a:t>Matplolib</a:t>
            </a:r>
            <a:endParaRPr lang="en-US" dirty="0">
              <a:latin typeface="Frank Ruhl Libre" panose="00000500000000000000" pitchFamily="2" charset="-79"/>
              <a:cs typeface="Frank Ruhl Libre" panose="00000500000000000000" pitchFamily="2" charset="-79"/>
            </a:endParaRPr>
          </a:p>
          <a:p>
            <a:r>
              <a:rPr lang="en-US" dirty="0" err="1">
                <a:latin typeface="Frank Ruhl Libre" panose="00000500000000000000" pitchFamily="2" charset="-79"/>
                <a:cs typeface="Frank Ruhl Libre" panose="00000500000000000000" pitchFamily="2" charset="-79"/>
              </a:rPr>
              <a:t>SeaBorn</a:t>
            </a:r>
            <a:endParaRPr lang="en-US"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4080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89841-D178-4B1E-8FB7-A968CC75D3E5}"/>
              </a:ext>
            </a:extLst>
          </p:cNvPr>
          <p:cNvSpPr>
            <a:spLocks noGrp="1"/>
          </p:cNvSpPr>
          <p:nvPr>
            <p:ph type="title"/>
          </p:nvPr>
        </p:nvSpPr>
        <p:spPr/>
        <p:txBody>
          <a:bodyPr/>
          <a:lstStyle/>
          <a:p>
            <a:r>
              <a:rPr lang="en-US" dirty="0">
                <a:latin typeface="Garamond" panose="02020404030301010803" pitchFamily="18" charset="0"/>
              </a:rPr>
              <a:t>Hardware Used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C69C6BB9-394E-4389-98FC-04D2A8AC46E7}"/>
              </a:ext>
            </a:extLst>
          </p:cNvPr>
          <p:cNvSpPr>
            <a:spLocks noGrp="1"/>
          </p:cNvSpPr>
          <p:nvPr>
            <p:ph idx="1"/>
          </p:nvPr>
        </p:nvSpPr>
        <p:spPr/>
        <p:txBody>
          <a:bodyPr/>
          <a:lstStyle/>
          <a:p>
            <a:r>
              <a:rPr lang="en-IN" dirty="0">
                <a:latin typeface="Frank Ruhl Libre" panose="00000500000000000000" pitchFamily="2" charset="-79"/>
                <a:cs typeface="Frank Ruhl Libre" panose="00000500000000000000" pitchFamily="2" charset="-79"/>
              </a:rPr>
              <a:t>HP Pavilion with 2.7GHz Quad-Core Intel i5, Integrated Graphics Card, 8GB RAM</a:t>
            </a:r>
          </a:p>
          <a:p>
            <a:r>
              <a:rPr lang="en-IN" dirty="0">
                <a:latin typeface="Frank Ruhl Libre" panose="00000500000000000000" pitchFamily="2" charset="-79"/>
                <a:cs typeface="Frank Ruhl Libre" panose="00000500000000000000" pitchFamily="2" charset="-79"/>
              </a:rPr>
              <a:t>Dell G3 with 2.6GHz Hexa-Core Intel i7 Processor, Integrated Graphics Card, 8GB RAM</a:t>
            </a:r>
          </a:p>
          <a:p>
            <a:r>
              <a:rPr lang="en-IN" dirty="0">
                <a:latin typeface="Frank Ruhl Libre" panose="00000500000000000000" pitchFamily="2" charset="-79"/>
                <a:cs typeface="Frank Ruhl Libre" panose="00000500000000000000" pitchFamily="2" charset="-79"/>
              </a:rPr>
              <a:t>Asus </a:t>
            </a:r>
            <a:r>
              <a:rPr lang="en-IN" dirty="0" err="1">
                <a:latin typeface="Frank Ruhl Libre" panose="00000500000000000000" pitchFamily="2" charset="-79"/>
                <a:cs typeface="Frank Ruhl Libre" panose="00000500000000000000" pitchFamily="2" charset="-79"/>
              </a:rPr>
              <a:t>Vivobook</a:t>
            </a:r>
            <a:r>
              <a:rPr lang="en-IN" dirty="0">
                <a:latin typeface="Frank Ruhl Libre" panose="00000500000000000000" pitchFamily="2" charset="-79"/>
                <a:cs typeface="Frank Ruhl Libre" panose="00000500000000000000" pitchFamily="2" charset="-79"/>
              </a:rPr>
              <a:t> 2GHz Quad-Core AMD </a:t>
            </a:r>
            <a:r>
              <a:rPr lang="en-IN" dirty="0" err="1">
                <a:latin typeface="Frank Ruhl Libre" panose="00000500000000000000" pitchFamily="2" charset="-79"/>
                <a:cs typeface="Frank Ruhl Libre" panose="00000500000000000000" pitchFamily="2" charset="-79"/>
              </a:rPr>
              <a:t>Ryzen</a:t>
            </a:r>
            <a:r>
              <a:rPr lang="en-IN" dirty="0">
                <a:latin typeface="Frank Ruhl Libre" panose="00000500000000000000" pitchFamily="2" charset="-79"/>
                <a:cs typeface="Frank Ruhl Libre" panose="00000500000000000000" pitchFamily="2" charset="-79"/>
              </a:rPr>
              <a:t> 5 Processor, Integrated Graphics Card, 8GB RAM</a:t>
            </a:r>
          </a:p>
        </p:txBody>
      </p:sp>
    </p:spTree>
    <p:extLst>
      <p:ext uri="{BB962C8B-B14F-4D97-AF65-F5344CB8AC3E}">
        <p14:creationId xmlns:p14="http://schemas.microsoft.com/office/powerpoint/2010/main" val="420160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69B7-E799-4838-AD49-925420035CB4}"/>
              </a:ext>
            </a:extLst>
          </p:cNvPr>
          <p:cNvSpPr>
            <a:spLocks noGrp="1"/>
          </p:cNvSpPr>
          <p:nvPr>
            <p:ph type="title"/>
          </p:nvPr>
        </p:nvSpPr>
        <p:spPr/>
        <p:txBody>
          <a:bodyPr/>
          <a:lstStyle/>
          <a:p>
            <a:r>
              <a:rPr lang="en-US" dirty="0">
                <a:latin typeface="Garamond" panose="02020404030301010803" pitchFamily="18" charset="0"/>
              </a:rPr>
              <a:t>Significance of the Hardware</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316EA5F6-470D-4404-A64D-43C58B55C5A6}"/>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RAM and Processor for Processing Speed</a:t>
            </a:r>
          </a:p>
          <a:p>
            <a:r>
              <a:rPr lang="en-US" dirty="0">
                <a:latin typeface="Frank Ruhl Libre" panose="00000500000000000000" pitchFamily="2" charset="-79"/>
                <a:cs typeface="Frank Ruhl Libre" panose="00000500000000000000" pitchFamily="2" charset="-79"/>
              </a:rPr>
              <a:t>GPU Might Help!</a:t>
            </a:r>
          </a:p>
          <a:p>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Cloud Platforms is a great alternative!</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1632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Presenter: Rahul Roy</a:t>
            </a: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Background, Summary of Present Work, Our Contribution</a:t>
            </a:r>
          </a:p>
        </p:txBody>
      </p:sp>
    </p:spTree>
    <p:extLst>
      <p:ext uri="{BB962C8B-B14F-4D97-AF65-F5344CB8AC3E}">
        <p14:creationId xmlns:p14="http://schemas.microsoft.com/office/powerpoint/2010/main" val="1542004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AA32B-BD42-4446-809A-7EC9BA53ACA7}"/>
              </a:ext>
            </a:extLst>
          </p:cNvPr>
          <p:cNvSpPr>
            <a:spLocks noGrp="1"/>
          </p:cNvSpPr>
          <p:nvPr>
            <p:ph type="title"/>
          </p:nvPr>
        </p:nvSpPr>
        <p:spPr/>
        <p:txBody>
          <a:bodyPr/>
          <a:lstStyle/>
          <a:p>
            <a:r>
              <a:rPr lang="en-US" dirty="0">
                <a:latin typeface="Garamond" panose="02020404030301010803" pitchFamily="18" charset="0"/>
              </a:rPr>
              <a:t>Background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E0643363-7A65-4963-9491-D6A5839A5585}"/>
              </a:ext>
            </a:extLst>
          </p:cNvPr>
          <p:cNvSpPr>
            <a:spLocks noGrp="1"/>
          </p:cNvSpPr>
          <p:nvPr>
            <p:ph idx="1"/>
          </p:nvPr>
        </p:nvSpPr>
        <p:spPr>
          <a:xfrm>
            <a:off x="838200" y="1690688"/>
            <a:ext cx="10515600" cy="4351338"/>
          </a:xfrm>
        </p:spPr>
        <p:txBody>
          <a:bodyPr>
            <a:normAutofit fontScale="92500" lnSpcReduction="10000"/>
          </a:bodyPr>
          <a:lstStyle/>
          <a:p>
            <a:r>
              <a:rPr lang="en-US" dirty="0">
                <a:latin typeface="Frank Ruhl Libre" panose="00000500000000000000" pitchFamily="2" charset="-79"/>
                <a:cs typeface="Frank Ruhl Libre" panose="00000500000000000000" pitchFamily="2" charset="-79"/>
              </a:rPr>
              <a:t>Works on Image Recognition and CNN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ImageNet classification with deep Convolutional Neural Networks [1]</a:t>
            </a:r>
            <a:endParaRPr lang="en-IN" sz="18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IN" sz="1800" dirty="0">
                <a:effectLst/>
                <a:latin typeface="Frank Ruhl Libre" panose="00000500000000000000" pitchFamily="2" charset="-79"/>
                <a:ea typeface="Times New Roman" panose="02020603050405020304" pitchFamily="18" charset="0"/>
                <a:cs typeface="Frank Ruhl Libre" panose="00000500000000000000" pitchFamily="2" charset="-79"/>
              </a:rPr>
              <a:t>Very Deep Convolutional Networks for Large-Scale Image Recognition [2]</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Works on Character Recognition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Automatic Visual Features for Writer Identification: A Deep Learning Approach [3]</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Handwritten Character Recognition of South Indian Scripts: A Review [4]</a:t>
            </a:r>
            <a:endParaRPr lang="en-US" sz="1800" dirty="0">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A High Performance Domain Specific </a:t>
            </a:r>
            <a:r>
              <a:rPr lang="en-US" sz="1800" dirty="0" err="1">
                <a:effectLst/>
                <a:latin typeface="Frank Ruhl Libre" panose="00000500000000000000" pitchFamily="2" charset="-79"/>
                <a:ea typeface="Times New Roman" panose="02020603050405020304" pitchFamily="18" charset="0"/>
                <a:cs typeface="Frank Ruhl Libre" panose="00000500000000000000" pitchFamily="2" charset="-79"/>
              </a:rPr>
              <a:t>Ocr</a:t>
            </a:r>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 For Bangla Script [5]</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Bangla character recognition based on </a:t>
            </a:r>
            <a:r>
              <a:rPr lang="en-US" sz="1800" dirty="0" err="1">
                <a:effectLst/>
                <a:latin typeface="Frank Ruhl Libre" panose="00000500000000000000" pitchFamily="2" charset="-79"/>
                <a:ea typeface="Times New Roman" panose="02020603050405020304" pitchFamily="18" charset="0"/>
                <a:cs typeface="Frank Ruhl Libre" panose="00000500000000000000" pitchFamily="2" charset="-79"/>
              </a:rPr>
              <a:t>Mobilenet</a:t>
            </a:r>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 v1 and Inception v3 [6]</a:t>
            </a:r>
            <a:endParaRPr lang="en-US" sz="1800" dirty="0">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CNN implementation based on Bangla numeral character recognition [7]</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Works on Writer Recognition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Offline writer identification using convolutional neural network activation features [8]</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Writer identification using an HMM-based handwriting recognition system: To normalize the input or not [9]</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Offline Text-Independent Writer Identification Based on Scale Invariant Feature Transform [10]</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9856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92511-C113-4CD4-A7C5-CE0DDE291C15}"/>
              </a:ext>
            </a:extLst>
          </p:cNvPr>
          <p:cNvSpPr>
            <a:spLocks noGrp="1"/>
          </p:cNvSpPr>
          <p:nvPr>
            <p:ph type="title"/>
          </p:nvPr>
        </p:nvSpPr>
        <p:spPr>
          <a:xfrm>
            <a:off x="838200" y="6779"/>
            <a:ext cx="10515600" cy="1325563"/>
          </a:xfrm>
        </p:spPr>
        <p:txBody>
          <a:bodyPr/>
          <a:lstStyle/>
          <a:p>
            <a:r>
              <a:rPr lang="en-US" dirty="0">
                <a:latin typeface="Garamond" panose="02020404030301010803" pitchFamily="18" charset="0"/>
              </a:rPr>
              <a:t>Summary of Related Work</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73B03CB-A011-4FAD-974F-93AB0C7BF162}"/>
              </a:ext>
            </a:extLst>
          </p:cNvPr>
          <p:cNvSpPr>
            <a:spLocks noGrp="1"/>
          </p:cNvSpPr>
          <p:nvPr>
            <p:ph idx="1"/>
          </p:nvPr>
        </p:nvSpPr>
        <p:spPr>
          <a:xfrm>
            <a:off x="838200" y="1122277"/>
            <a:ext cx="10515600" cy="4351338"/>
          </a:xfrm>
        </p:spPr>
        <p:txBody>
          <a:bodyPr/>
          <a:lstStyle/>
          <a:p>
            <a:r>
              <a:rPr lang="en-US" dirty="0">
                <a:latin typeface="Frank Ruhl Libre" panose="00000500000000000000" pitchFamily="2" charset="-79"/>
                <a:cs typeface="Frank Ruhl Libre" panose="00000500000000000000" pitchFamily="2" charset="-79"/>
              </a:rPr>
              <a:t>Lack of Work specific to Bangla</a:t>
            </a:r>
          </a:p>
          <a:p>
            <a:endParaRPr lang="en-US" dirty="0">
              <a:latin typeface="Frank Ruhl Libre" panose="00000500000000000000" pitchFamily="2" charset="-79"/>
              <a:cs typeface="Frank Ruhl Libre" panose="00000500000000000000" pitchFamily="2" charset="-79"/>
            </a:endParaRPr>
          </a:p>
          <a:p>
            <a:endParaRPr lang="en-IN" dirty="0">
              <a:latin typeface="Frank Ruhl Libre" panose="00000500000000000000" pitchFamily="2" charset="-79"/>
              <a:cs typeface="Frank Ruhl Libre" panose="00000500000000000000" pitchFamily="2" charset="-79"/>
            </a:endParaRPr>
          </a:p>
        </p:txBody>
      </p:sp>
      <p:graphicFrame>
        <p:nvGraphicFramePr>
          <p:cNvPr id="4" name="Table 4">
            <a:extLst>
              <a:ext uri="{FF2B5EF4-FFF2-40B4-BE49-F238E27FC236}">
                <a16:creationId xmlns:a16="http://schemas.microsoft.com/office/drawing/2014/main" id="{1CC43913-ECD2-4CF6-A09E-7B22DB78CAB9}"/>
              </a:ext>
            </a:extLst>
          </p:cNvPr>
          <p:cNvGraphicFramePr>
            <a:graphicFrameLocks noGrp="1"/>
          </p:cNvGraphicFramePr>
          <p:nvPr>
            <p:extLst>
              <p:ext uri="{D42A27DB-BD31-4B8C-83A1-F6EECF244321}">
                <p14:modId xmlns:p14="http://schemas.microsoft.com/office/powerpoint/2010/main" val="1038798435"/>
              </p:ext>
            </p:extLst>
          </p:nvPr>
        </p:nvGraphicFramePr>
        <p:xfrm>
          <a:off x="838200" y="1785850"/>
          <a:ext cx="10515600" cy="4286896"/>
        </p:xfrm>
        <a:graphic>
          <a:graphicData uri="http://schemas.openxmlformats.org/drawingml/2006/table">
            <a:tbl>
              <a:tblPr firstRow="1" bandRow="1">
                <a:tableStyleId>{073A0DAA-6AF3-43AB-8588-CEC1D06C72B9}</a:tableStyleId>
              </a:tblPr>
              <a:tblGrid>
                <a:gridCol w="2466474">
                  <a:extLst>
                    <a:ext uri="{9D8B030D-6E8A-4147-A177-3AD203B41FA5}">
                      <a16:colId xmlns:a16="http://schemas.microsoft.com/office/drawing/2014/main" val="1778172647"/>
                    </a:ext>
                  </a:extLst>
                </a:gridCol>
                <a:gridCol w="1299410">
                  <a:extLst>
                    <a:ext uri="{9D8B030D-6E8A-4147-A177-3AD203B41FA5}">
                      <a16:colId xmlns:a16="http://schemas.microsoft.com/office/drawing/2014/main" val="687894015"/>
                    </a:ext>
                  </a:extLst>
                </a:gridCol>
                <a:gridCol w="1668379">
                  <a:extLst>
                    <a:ext uri="{9D8B030D-6E8A-4147-A177-3AD203B41FA5}">
                      <a16:colId xmlns:a16="http://schemas.microsoft.com/office/drawing/2014/main" val="1716077454"/>
                    </a:ext>
                  </a:extLst>
                </a:gridCol>
                <a:gridCol w="1780674">
                  <a:extLst>
                    <a:ext uri="{9D8B030D-6E8A-4147-A177-3AD203B41FA5}">
                      <a16:colId xmlns:a16="http://schemas.microsoft.com/office/drawing/2014/main" val="949771455"/>
                    </a:ext>
                  </a:extLst>
                </a:gridCol>
                <a:gridCol w="1548063">
                  <a:extLst>
                    <a:ext uri="{9D8B030D-6E8A-4147-A177-3AD203B41FA5}">
                      <a16:colId xmlns:a16="http://schemas.microsoft.com/office/drawing/2014/main" val="1771089130"/>
                    </a:ext>
                  </a:extLst>
                </a:gridCol>
                <a:gridCol w="1752600">
                  <a:extLst>
                    <a:ext uri="{9D8B030D-6E8A-4147-A177-3AD203B41FA5}">
                      <a16:colId xmlns:a16="http://schemas.microsoft.com/office/drawing/2014/main" val="863323212"/>
                    </a:ext>
                  </a:extLst>
                </a:gridCol>
              </a:tblGrid>
              <a:tr h="629296">
                <a:tc>
                  <a:txBody>
                    <a:bodyPr/>
                    <a:lstStyle/>
                    <a:p>
                      <a:pPr algn="ctr"/>
                      <a:r>
                        <a:rPr lang="en-IN" sz="2800" dirty="0">
                          <a:latin typeface="Garamond" panose="02020404030301010803" pitchFamily="18" charset="0"/>
                        </a:rPr>
                        <a:t>Reference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Year</a:t>
                      </a:r>
                    </a:p>
                  </a:txBody>
                  <a:tcPr>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Model</a:t>
                      </a:r>
                    </a:p>
                  </a:txBody>
                  <a:tcPr>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Type</a:t>
                      </a:r>
                    </a:p>
                  </a:txBody>
                  <a:tcPr>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Dataset</a:t>
                      </a:r>
                    </a:p>
                  </a:txBody>
                  <a:tcPr>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Result (%)</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79727305"/>
                  </a:ext>
                </a:extLst>
              </a:tr>
              <a:tr h="629296">
                <a:tc>
                  <a:txBody>
                    <a:bodyPr/>
                    <a:lstStyle/>
                    <a:p>
                      <a:pPr algn="ctr"/>
                      <a:r>
                        <a:rPr lang="en-IN" sz="2000" dirty="0">
                          <a:latin typeface="Frank Ruhl Libre" panose="00000500000000000000" pitchFamily="2" charset="-79"/>
                          <a:cs typeface="Frank Ruhl Libre" panose="00000500000000000000" pitchFamily="2" charset="-79"/>
                        </a:rPr>
                        <a:t>Adak et al. [11]</a:t>
                      </a:r>
                    </a:p>
                  </a:txBody>
                  <a:tcPr>
                    <a:lnL w="12700" cap="flat" cmpd="sng" algn="ctr">
                      <a:solidFill>
                        <a:schemeClr val="tx1"/>
                      </a:solidFill>
                      <a:prstDash val="solid"/>
                      <a:round/>
                      <a:headEnd type="none" w="med" len="med"/>
                      <a:tailEnd type="none" w="med" len="med"/>
                    </a:lnL>
                  </a:tcPr>
                </a:tc>
                <a:tc>
                  <a:txBody>
                    <a:bodyPr/>
                    <a:lstStyle/>
                    <a:p>
                      <a:pPr algn="ctr"/>
                      <a:r>
                        <a:rPr lang="en-IN" sz="2000" dirty="0">
                          <a:latin typeface="Frank Ruhl Libre" panose="00000500000000000000" pitchFamily="2" charset="-79"/>
                          <a:cs typeface="Frank Ruhl Libre" panose="00000500000000000000" pitchFamily="2" charset="-79"/>
                        </a:rPr>
                        <a:t>2019</a:t>
                      </a:r>
                    </a:p>
                  </a:txBody>
                  <a:tcPr/>
                </a:tc>
                <a:tc>
                  <a:txBody>
                    <a:bodyPr/>
                    <a:lstStyle/>
                    <a:p>
                      <a:pPr algn="ctr"/>
                      <a:r>
                        <a:rPr lang="en-IN" sz="2000" dirty="0">
                          <a:latin typeface="Frank Ruhl Libre" panose="00000500000000000000" pitchFamily="2" charset="-79"/>
                          <a:cs typeface="Frank Ruhl Libre" panose="00000500000000000000" pitchFamily="2" charset="-79"/>
                        </a:rPr>
                        <a:t>VGG16</a:t>
                      </a:r>
                    </a:p>
                  </a:txBody>
                  <a:tcPr/>
                </a:tc>
                <a:tc>
                  <a:txBody>
                    <a:bodyPr/>
                    <a:lstStyle/>
                    <a:p>
                      <a:pPr algn="ctr"/>
                      <a:r>
                        <a:rPr lang="en-IN" sz="2000" dirty="0">
                          <a:latin typeface="Frank Ruhl Libre" panose="00000500000000000000" pitchFamily="2" charset="-79"/>
                          <a:cs typeface="Frank Ruhl Libre" panose="00000500000000000000" pitchFamily="2" charset="-79"/>
                        </a:rPr>
                        <a:t>Verification</a:t>
                      </a:r>
                    </a:p>
                  </a:txBody>
                  <a:tcPr/>
                </a:tc>
                <a:tc>
                  <a:txBody>
                    <a:bodyPr/>
                    <a:lstStyle/>
                    <a:p>
                      <a:pPr algn="ctr"/>
                      <a:r>
                        <a:rPr lang="en-IN" sz="2000" dirty="0">
                          <a:latin typeface="Frank Ruhl Libre" panose="00000500000000000000" pitchFamily="2" charset="-79"/>
                          <a:cs typeface="Frank Ruhl Libre" panose="00000500000000000000" pitchFamily="2" charset="-79"/>
                        </a:rPr>
                        <a:t>Self Procured</a:t>
                      </a:r>
                    </a:p>
                  </a:txBody>
                  <a:tcPr/>
                </a:tc>
                <a:tc>
                  <a:txBody>
                    <a:bodyPr/>
                    <a:lstStyle/>
                    <a:p>
                      <a:pPr algn="ctr"/>
                      <a:r>
                        <a:rPr lang="en-IN" sz="2000" dirty="0">
                          <a:latin typeface="Frank Ruhl Libre" panose="00000500000000000000" pitchFamily="2" charset="-79"/>
                          <a:cs typeface="Frank Ruhl Libre" panose="00000500000000000000" pitchFamily="2" charset="-79"/>
                        </a:rPr>
                        <a:t>97.77</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06821364"/>
                  </a:ext>
                </a:extLst>
              </a:tr>
              <a:tr h="629296">
                <a:tc>
                  <a:txBody>
                    <a:bodyPr/>
                    <a:lstStyle/>
                    <a:p>
                      <a:pPr algn="ctr"/>
                      <a:r>
                        <a:rPr lang="en-IN" sz="2000" dirty="0" err="1">
                          <a:latin typeface="Frank Ruhl Libre" panose="00000500000000000000" pitchFamily="2" charset="-79"/>
                          <a:cs typeface="Frank Ruhl Libre" panose="00000500000000000000" pitchFamily="2" charset="-79"/>
                        </a:rPr>
                        <a:t>Christlein</a:t>
                      </a:r>
                      <a:r>
                        <a:rPr lang="en-IN" sz="2000" dirty="0">
                          <a:latin typeface="Frank Ruhl Libre" panose="00000500000000000000" pitchFamily="2" charset="-79"/>
                          <a:cs typeface="Frank Ruhl Libre" panose="00000500000000000000" pitchFamily="2" charset="-79"/>
                        </a:rPr>
                        <a:t> et al. [8]</a:t>
                      </a:r>
                    </a:p>
                  </a:txBody>
                  <a:tcPr>
                    <a:lnL w="12700" cap="flat" cmpd="sng" algn="ctr">
                      <a:solidFill>
                        <a:schemeClr val="tx1"/>
                      </a:solidFill>
                      <a:prstDash val="solid"/>
                      <a:round/>
                      <a:headEnd type="none" w="med" len="med"/>
                      <a:tailEnd type="none" w="med" len="med"/>
                    </a:lnL>
                  </a:tcPr>
                </a:tc>
                <a:tc>
                  <a:txBody>
                    <a:bodyPr/>
                    <a:lstStyle/>
                    <a:p>
                      <a:pPr algn="ctr"/>
                      <a:r>
                        <a:rPr lang="en-IN" sz="2000" dirty="0">
                          <a:latin typeface="Frank Ruhl Libre" panose="00000500000000000000" pitchFamily="2" charset="-79"/>
                          <a:cs typeface="Frank Ruhl Libre" panose="00000500000000000000" pitchFamily="2" charset="-79"/>
                        </a:rPr>
                        <a:t>2015</a:t>
                      </a:r>
                    </a:p>
                  </a:txBody>
                  <a:tcPr/>
                </a:tc>
                <a:tc>
                  <a:txBody>
                    <a:bodyPr/>
                    <a:lstStyle/>
                    <a:p>
                      <a:pPr algn="ctr"/>
                      <a:r>
                        <a:rPr lang="en-IN" sz="2000" dirty="0">
                          <a:latin typeface="Frank Ruhl Libre" panose="00000500000000000000" pitchFamily="2" charset="-79"/>
                          <a:cs typeface="Frank Ruhl Libre" panose="00000500000000000000" pitchFamily="2" charset="-79"/>
                        </a:rPr>
                        <a:t>CNN (Super Vector encoded)</a:t>
                      </a:r>
                    </a:p>
                  </a:txBody>
                  <a:tcPr/>
                </a:tc>
                <a:tc>
                  <a:txBody>
                    <a:bodyPr/>
                    <a:lstStyle/>
                    <a:p>
                      <a:pPr algn="ctr"/>
                      <a:r>
                        <a:rPr lang="en-IN" sz="2000" dirty="0">
                          <a:latin typeface="Frank Ruhl Libre" panose="00000500000000000000" pitchFamily="2" charset="-79"/>
                          <a:cs typeface="Frank Ruhl Libre" panose="00000500000000000000" pitchFamily="2" charset="-79"/>
                        </a:rPr>
                        <a:t>Identification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Frank Ruhl Libre" panose="00000500000000000000" pitchFamily="2" charset="-79"/>
                          <a:cs typeface="Frank Ruhl Libre" panose="00000500000000000000" pitchFamily="2" charset="-79"/>
                        </a:rPr>
                        <a:t>Self Procured</a:t>
                      </a:r>
                    </a:p>
                    <a:p>
                      <a:pPr algn="ctr"/>
                      <a:endParaRPr lang="en-IN" sz="2000" dirty="0">
                        <a:latin typeface="Frank Ruhl Libre" panose="00000500000000000000" pitchFamily="2" charset="-79"/>
                        <a:cs typeface="Frank Ruhl Libre" panose="00000500000000000000" pitchFamily="2" charset="-79"/>
                      </a:endParaRPr>
                    </a:p>
                  </a:txBody>
                  <a:tcPr/>
                </a:tc>
                <a:tc>
                  <a:txBody>
                    <a:bodyPr/>
                    <a:lstStyle/>
                    <a:p>
                      <a:pPr algn="ctr"/>
                      <a:r>
                        <a:rPr lang="en-IN" sz="2000" dirty="0">
                          <a:latin typeface="Frank Ruhl Libre" panose="00000500000000000000" pitchFamily="2" charset="-79"/>
                          <a:cs typeface="Frank Ruhl Libre" panose="00000500000000000000" pitchFamily="2" charset="-79"/>
                        </a:rPr>
                        <a:t>88.60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33881445"/>
                  </a:ext>
                </a:extLst>
              </a:tr>
              <a:tr h="629296">
                <a:tc>
                  <a:txBody>
                    <a:bodyPr/>
                    <a:lstStyle/>
                    <a:p>
                      <a:pPr algn="ctr"/>
                      <a:r>
                        <a:rPr lang="en-IN" sz="2000" dirty="0" err="1">
                          <a:latin typeface="Frank Ruhl Libre" panose="00000500000000000000" pitchFamily="2" charset="-79"/>
                          <a:cs typeface="Frank Ruhl Libre" panose="00000500000000000000" pitchFamily="2" charset="-79"/>
                        </a:rPr>
                        <a:t>Schlapbach</a:t>
                      </a:r>
                      <a:r>
                        <a:rPr lang="en-IN" sz="2000" dirty="0">
                          <a:latin typeface="Frank Ruhl Libre" panose="00000500000000000000" pitchFamily="2" charset="-79"/>
                          <a:cs typeface="Frank Ruhl Libre" panose="00000500000000000000" pitchFamily="2" charset="-79"/>
                        </a:rPr>
                        <a:t> et al. [9]</a:t>
                      </a:r>
                    </a:p>
                  </a:txBody>
                  <a:tcPr>
                    <a:lnL w="12700" cap="flat" cmpd="sng" algn="ctr">
                      <a:solidFill>
                        <a:schemeClr val="tx1"/>
                      </a:solidFill>
                      <a:prstDash val="solid"/>
                      <a:round/>
                      <a:headEnd type="none" w="med" len="med"/>
                      <a:tailEnd type="none" w="med" len="med"/>
                    </a:lnL>
                  </a:tcPr>
                </a:tc>
                <a:tc>
                  <a:txBody>
                    <a:bodyPr/>
                    <a:lstStyle/>
                    <a:p>
                      <a:pPr algn="ctr"/>
                      <a:r>
                        <a:rPr lang="en-IN" sz="2000" dirty="0">
                          <a:latin typeface="Frank Ruhl Libre" panose="00000500000000000000" pitchFamily="2" charset="-79"/>
                          <a:cs typeface="Frank Ruhl Libre" panose="00000500000000000000" pitchFamily="2" charset="-79"/>
                        </a:rPr>
                        <a:t>2006</a:t>
                      </a:r>
                    </a:p>
                  </a:txBody>
                  <a:tcPr/>
                </a:tc>
                <a:tc>
                  <a:txBody>
                    <a:bodyPr/>
                    <a:lstStyle/>
                    <a:p>
                      <a:pPr algn="ctr"/>
                      <a:r>
                        <a:rPr lang="en-IN" sz="2000" dirty="0">
                          <a:latin typeface="Frank Ruhl Libre" panose="00000500000000000000" pitchFamily="2" charset="-79"/>
                          <a:cs typeface="Frank Ruhl Libre" panose="00000500000000000000" pitchFamily="2" charset="-79"/>
                        </a:rPr>
                        <a:t>Hidden Markov Model</a:t>
                      </a:r>
                    </a:p>
                  </a:txBody>
                  <a:tcPr/>
                </a:tc>
                <a:tc>
                  <a:txBody>
                    <a:bodyPr/>
                    <a:lstStyle/>
                    <a:p>
                      <a:pPr algn="ctr"/>
                      <a:r>
                        <a:rPr lang="en-IN" sz="2000" dirty="0">
                          <a:latin typeface="Frank Ruhl Libre" panose="00000500000000000000" pitchFamily="2" charset="-79"/>
                          <a:cs typeface="Frank Ruhl Libre" panose="00000500000000000000" pitchFamily="2" charset="-79"/>
                        </a:rPr>
                        <a:t>Identification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Frank Ruhl Libre" panose="00000500000000000000" pitchFamily="2" charset="-79"/>
                          <a:cs typeface="Frank Ruhl Libre" panose="00000500000000000000" pitchFamily="2" charset="-79"/>
                        </a:rPr>
                        <a:t>Self Procured</a:t>
                      </a:r>
                    </a:p>
                    <a:p>
                      <a:pPr algn="ctr"/>
                      <a:endParaRPr lang="en-IN" sz="2000" dirty="0">
                        <a:latin typeface="Frank Ruhl Libre" panose="00000500000000000000" pitchFamily="2" charset="-79"/>
                        <a:cs typeface="Frank Ruhl Libre" panose="00000500000000000000" pitchFamily="2" charset="-79"/>
                      </a:endParaRPr>
                    </a:p>
                  </a:txBody>
                  <a:tcPr/>
                </a:tc>
                <a:tc>
                  <a:txBody>
                    <a:bodyPr/>
                    <a:lstStyle/>
                    <a:p>
                      <a:pPr algn="ctr"/>
                      <a:r>
                        <a:rPr lang="en-IN" sz="2000" dirty="0">
                          <a:latin typeface="Frank Ruhl Libre" panose="00000500000000000000" pitchFamily="2" charset="-79"/>
                          <a:cs typeface="Frank Ruhl Libre" panose="00000500000000000000" pitchFamily="2" charset="-79"/>
                        </a:rPr>
                        <a:t>63.12</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09446517"/>
                  </a:ext>
                </a:extLst>
              </a:tr>
              <a:tr h="629296">
                <a:tc>
                  <a:txBody>
                    <a:bodyPr/>
                    <a:lstStyle/>
                    <a:p>
                      <a:pPr algn="ctr"/>
                      <a:r>
                        <a:rPr lang="en-IN" sz="2000" dirty="0">
                          <a:latin typeface="Frank Ruhl Libre" panose="00000500000000000000" pitchFamily="2" charset="-79"/>
                          <a:cs typeface="Frank Ruhl Libre" panose="00000500000000000000" pitchFamily="2" charset="-79"/>
                        </a:rPr>
                        <a:t>Wu et al. [10]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2014</a:t>
                      </a:r>
                    </a:p>
                  </a:txBody>
                  <a:tcPr>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SDS + SOH</a:t>
                      </a:r>
                    </a:p>
                  </a:txBody>
                  <a:tcPr>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Identification</a:t>
                      </a:r>
                    </a:p>
                  </a:txBody>
                  <a:tcPr>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Multiple</a:t>
                      </a:r>
                    </a:p>
                  </a:txBody>
                  <a:tcPr>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99.2</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8630442"/>
                  </a:ext>
                </a:extLst>
              </a:tr>
            </a:tbl>
          </a:graphicData>
        </a:graphic>
      </p:graphicFrame>
      <p:sp>
        <p:nvSpPr>
          <p:cNvPr id="5" name="TextBox 4">
            <a:extLst>
              <a:ext uri="{FF2B5EF4-FFF2-40B4-BE49-F238E27FC236}">
                <a16:creationId xmlns:a16="http://schemas.microsoft.com/office/drawing/2014/main" id="{8BB41426-03C7-4E55-BEC1-9127C3BAB13B}"/>
              </a:ext>
            </a:extLst>
          </p:cNvPr>
          <p:cNvSpPr txBox="1"/>
          <p:nvPr/>
        </p:nvSpPr>
        <p:spPr>
          <a:xfrm>
            <a:off x="4915228" y="6219781"/>
            <a:ext cx="2361544" cy="369332"/>
          </a:xfrm>
          <a:prstGeom prst="rect">
            <a:avLst/>
          </a:prstGeom>
          <a:noFill/>
        </p:spPr>
        <p:txBody>
          <a:bodyPr wrap="none" rtlCol="0">
            <a:spAutoFit/>
          </a:bodyPr>
          <a:lstStyle/>
          <a:p>
            <a:pPr algn="ctr"/>
            <a:r>
              <a:rPr lang="en-IN" i="1" dirty="0">
                <a:latin typeface="Frank Ruhl Libre" panose="00000500000000000000" pitchFamily="2" charset="-79"/>
                <a:cs typeface="Frank Ruhl Libre" panose="00000500000000000000" pitchFamily="2" charset="-79"/>
              </a:rPr>
              <a:t>Table 1. Type of Work</a:t>
            </a:r>
          </a:p>
        </p:txBody>
      </p:sp>
    </p:spTree>
    <p:extLst>
      <p:ext uri="{BB962C8B-B14F-4D97-AF65-F5344CB8AC3E}">
        <p14:creationId xmlns:p14="http://schemas.microsoft.com/office/powerpoint/2010/main" val="423241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1225</TotalTime>
  <Words>3058</Words>
  <Application>Microsoft Office PowerPoint</Application>
  <PresentationFormat>Widescreen</PresentationFormat>
  <Paragraphs>274</Paragraphs>
  <Slides>25</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Frank Ruhl Hofshi</vt:lpstr>
      <vt:lpstr>Frank Ruhl Libre</vt:lpstr>
      <vt:lpstr>Garamond</vt:lpstr>
      <vt:lpstr>Times New Roman</vt:lpstr>
      <vt:lpstr>Office Theme</vt:lpstr>
      <vt:lpstr>Writer Verification on Multi-Language Script using Deep Learning</vt:lpstr>
      <vt:lpstr>Presenter: Sharanya Saha</vt:lpstr>
      <vt:lpstr>Motivation</vt:lpstr>
      <vt:lpstr>Software Used</vt:lpstr>
      <vt:lpstr>Hardware Used</vt:lpstr>
      <vt:lpstr>Significance of the Hardware</vt:lpstr>
      <vt:lpstr>Presenter: Rahul Roy</vt:lpstr>
      <vt:lpstr>Background</vt:lpstr>
      <vt:lpstr>Summary of Related Work</vt:lpstr>
      <vt:lpstr>Our Contribution to Present Work</vt:lpstr>
      <vt:lpstr>Presenter: Souporno Ghosh</vt:lpstr>
      <vt:lpstr>Collection of Data Set</vt:lpstr>
      <vt:lpstr>Preparation of Data Set</vt:lpstr>
      <vt:lpstr>Example Data</vt:lpstr>
      <vt:lpstr>About VGG16 Model</vt:lpstr>
      <vt:lpstr>Challenges of VGG16</vt:lpstr>
      <vt:lpstr>Presenter: Soumya Nasipuri</vt:lpstr>
      <vt:lpstr>Architecture of VGG16 Model</vt:lpstr>
      <vt:lpstr>Architecture of VGG16 Model</vt:lpstr>
      <vt:lpstr>Feature Extraction</vt:lpstr>
      <vt:lpstr>Extracted Features</vt:lpstr>
      <vt:lpstr>What comes next</vt:lpstr>
      <vt:lpstr>References</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Handwriting Recognition of English and Native Indian Languages with Deep Learning</dc:title>
  <dc:creator>Souporno Ghosh</dc:creator>
  <cp:lastModifiedBy>Souporno Ghosh</cp:lastModifiedBy>
  <cp:revision>452</cp:revision>
  <dcterms:created xsi:type="dcterms:W3CDTF">2021-03-24T18:08:06Z</dcterms:created>
  <dcterms:modified xsi:type="dcterms:W3CDTF">2021-03-30T07:37:05Z</dcterms:modified>
</cp:coreProperties>
</file>