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1"/>
  </p:notesMasterIdLst>
  <p:sldIdLst>
    <p:sldId id="256" r:id="rId2"/>
    <p:sldId id="257" r:id="rId3"/>
    <p:sldId id="265" r:id="rId4"/>
    <p:sldId id="260" r:id="rId5"/>
    <p:sldId id="266" r:id="rId6"/>
    <p:sldId id="258" r:id="rId7"/>
    <p:sldId id="259" r:id="rId8"/>
    <p:sldId id="281" r:id="rId9"/>
    <p:sldId id="282" r:id="rId10"/>
    <p:sldId id="283" r:id="rId11"/>
    <p:sldId id="261" r:id="rId12"/>
    <p:sldId id="267" r:id="rId13"/>
    <p:sldId id="262" r:id="rId14"/>
    <p:sldId id="268" r:id="rId15"/>
    <p:sldId id="278" r:id="rId16"/>
    <p:sldId id="279" r:id="rId17"/>
    <p:sldId id="270" r:id="rId18"/>
    <p:sldId id="280" r:id="rId19"/>
    <p:sldId id="26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0" autoAdjust="0"/>
    <p:restoredTop sz="81765" autoAdjust="0"/>
  </p:normalViewPr>
  <p:slideViewPr>
    <p:cSldViewPr snapToGrid="0">
      <p:cViewPr varScale="1">
        <p:scale>
          <a:sx n="75" d="100"/>
          <a:sy n="75" d="100"/>
        </p:scale>
        <p:origin x="81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porno Ghosh" userId="e9e722df7c9c76e5" providerId="LiveId" clId="{7E4CF494-4069-4614-9DAF-4322F70DDEBD}"/>
    <pc:docChg chg="undo redo custSel addSld delSld modSld sldOrd modMainMaster">
      <pc:chgData name="Souporno Ghosh" userId="e9e722df7c9c76e5" providerId="LiveId" clId="{7E4CF494-4069-4614-9DAF-4322F70DDEBD}" dt="2021-03-27T21:15:57.564" v="5873" actId="20577"/>
      <pc:docMkLst>
        <pc:docMk/>
      </pc:docMkLst>
      <pc:sldChg chg="modSp mod">
        <pc:chgData name="Souporno Ghosh" userId="e9e722df7c9c76e5" providerId="LiveId" clId="{7E4CF494-4069-4614-9DAF-4322F70DDEBD}" dt="2021-03-27T14:58:40.140" v="2038" actId="20577"/>
        <pc:sldMkLst>
          <pc:docMk/>
          <pc:sldMk cId="283449402" sldId="256"/>
        </pc:sldMkLst>
        <pc:spChg chg="mod">
          <ac:chgData name="Souporno Ghosh" userId="e9e722df7c9c76e5" providerId="LiveId" clId="{7E4CF494-4069-4614-9DAF-4322F70DDEBD}" dt="2021-03-27T14:47:52.960" v="2033" actId="20577"/>
          <ac:spMkLst>
            <pc:docMk/>
            <pc:sldMk cId="283449402" sldId="256"/>
            <ac:spMk id="2" creationId="{B4DA9C70-726C-4465-A4D6-9F887942AF34}"/>
          </ac:spMkLst>
        </pc:spChg>
        <pc:spChg chg="mod">
          <ac:chgData name="Souporno Ghosh" userId="e9e722df7c9c76e5" providerId="LiveId" clId="{7E4CF494-4069-4614-9DAF-4322F70DDEBD}" dt="2021-03-27T14:58:40.140" v="2038" actId="20577"/>
          <ac:spMkLst>
            <pc:docMk/>
            <pc:sldMk cId="283449402" sldId="256"/>
            <ac:spMk id="3" creationId="{2D57E72D-59C3-4C9C-B691-221669D9FA96}"/>
          </ac:spMkLst>
        </pc:spChg>
      </pc:sldChg>
      <pc:sldChg chg="modSp new mod">
        <pc:chgData name="Souporno Ghosh" userId="e9e722df7c9c76e5" providerId="LiveId" clId="{7E4CF494-4069-4614-9DAF-4322F70DDEBD}" dt="2021-03-27T14:38:22.842" v="1951"/>
        <pc:sldMkLst>
          <pc:docMk/>
          <pc:sldMk cId="1087912619" sldId="257"/>
        </pc:sldMkLst>
        <pc:spChg chg="mod">
          <ac:chgData name="Souporno Ghosh" userId="e9e722df7c9c76e5" providerId="LiveId" clId="{7E4CF494-4069-4614-9DAF-4322F70DDEBD}" dt="2021-03-27T14:38:22.842" v="1951"/>
          <ac:spMkLst>
            <pc:docMk/>
            <pc:sldMk cId="1087912619" sldId="257"/>
            <ac:spMk id="2" creationId="{384BC188-D5D8-40D0-A250-CB6BAD325395}"/>
          </ac:spMkLst>
        </pc:spChg>
        <pc:spChg chg="mod">
          <ac:chgData name="Souporno Ghosh" userId="e9e722df7c9c76e5" providerId="LiveId" clId="{7E4CF494-4069-4614-9DAF-4322F70DDEBD}" dt="2021-03-27T14:38:22.842" v="1951"/>
          <ac:spMkLst>
            <pc:docMk/>
            <pc:sldMk cId="1087912619" sldId="257"/>
            <ac:spMk id="3" creationId="{7B34D3BA-37C7-4DC5-8F69-D398E44EB3D1}"/>
          </ac:spMkLst>
        </pc:spChg>
      </pc:sldChg>
      <pc:sldChg chg="modSp new mod ord">
        <pc:chgData name="Souporno Ghosh" userId="e9e722df7c9c76e5" providerId="LiveId" clId="{7E4CF494-4069-4614-9DAF-4322F70DDEBD}" dt="2021-03-27T14:38:22.842" v="1951"/>
        <pc:sldMkLst>
          <pc:docMk/>
          <pc:sldMk cId="98565076" sldId="258"/>
        </pc:sldMkLst>
        <pc:spChg chg="mod">
          <ac:chgData name="Souporno Ghosh" userId="e9e722df7c9c76e5" providerId="LiveId" clId="{7E4CF494-4069-4614-9DAF-4322F70DDEBD}" dt="2021-03-27T14:38:22.842" v="1951"/>
          <ac:spMkLst>
            <pc:docMk/>
            <pc:sldMk cId="98565076" sldId="258"/>
            <ac:spMk id="2" creationId="{FBAAA32B-BD42-4446-809A-7EC9BA53ACA7}"/>
          </ac:spMkLst>
        </pc:spChg>
        <pc:spChg chg="mod">
          <ac:chgData name="Souporno Ghosh" userId="e9e722df7c9c76e5" providerId="LiveId" clId="{7E4CF494-4069-4614-9DAF-4322F70DDEBD}" dt="2021-03-27T14:38:19.516" v="1949" actId="27636"/>
          <ac:spMkLst>
            <pc:docMk/>
            <pc:sldMk cId="98565076" sldId="258"/>
            <ac:spMk id="3" creationId="{E0643363-7A65-4963-9491-D6A5839A5585}"/>
          </ac:spMkLst>
        </pc:spChg>
      </pc:sldChg>
      <pc:sldChg chg="modSp new mod">
        <pc:chgData name="Souporno Ghosh" userId="e9e722df7c9c76e5" providerId="LiveId" clId="{7E4CF494-4069-4614-9DAF-4322F70DDEBD}" dt="2021-03-27T14:38:22.842" v="1951"/>
        <pc:sldMkLst>
          <pc:docMk/>
          <pc:sldMk cId="4232411944" sldId="259"/>
        </pc:sldMkLst>
        <pc:spChg chg="mod">
          <ac:chgData name="Souporno Ghosh" userId="e9e722df7c9c76e5" providerId="LiveId" clId="{7E4CF494-4069-4614-9DAF-4322F70DDEBD}" dt="2021-03-27T14:38:22.842" v="1951"/>
          <ac:spMkLst>
            <pc:docMk/>
            <pc:sldMk cId="4232411944" sldId="259"/>
            <ac:spMk id="2" creationId="{D2B92511-C113-4CD4-A7C5-CE0DDE291C15}"/>
          </ac:spMkLst>
        </pc:spChg>
        <pc:spChg chg="mod">
          <ac:chgData name="Souporno Ghosh" userId="e9e722df7c9c76e5" providerId="LiveId" clId="{7E4CF494-4069-4614-9DAF-4322F70DDEBD}" dt="2021-03-27T14:38:22.842" v="1951"/>
          <ac:spMkLst>
            <pc:docMk/>
            <pc:sldMk cId="4232411944" sldId="259"/>
            <ac:spMk id="3" creationId="{473B03CB-A011-4FAD-974F-93AB0C7BF162}"/>
          </ac:spMkLst>
        </pc:spChg>
      </pc:sldChg>
      <pc:sldChg chg="modSp new mod ord">
        <pc:chgData name="Souporno Ghosh" userId="e9e722df7c9c76e5" providerId="LiveId" clId="{7E4CF494-4069-4614-9DAF-4322F70DDEBD}" dt="2021-03-27T14:38:22.842" v="1951"/>
        <pc:sldMkLst>
          <pc:docMk/>
          <pc:sldMk cId="4201603467" sldId="260"/>
        </pc:sldMkLst>
        <pc:spChg chg="mod">
          <ac:chgData name="Souporno Ghosh" userId="e9e722df7c9c76e5" providerId="LiveId" clId="{7E4CF494-4069-4614-9DAF-4322F70DDEBD}" dt="2021-03-27T14:38:22.842" v="1951"/>
          <ac:spMkLst>
            <pc:docMk/>
            <pc:sldMk cId="4201603467" sldId="260"/>
            <ac:spMk id="2" creationId="{45A89841-D178-4B1E-8FB7-A968CC75D3E5}"/>
          </ac:spMkLst>
        </pc:spChg>
        <pc:spChg chg="mod">
          <ac:chgData name="Souporno Ghosh" userId="e9e722df7c9c76e5" providerId="LiveId" clId="{7E4CF494-4069-4614-9DAF-4322F70DDEBD}" dt="2021-03-27T14:38:22.842" v="1951"/>
          <ac:spMkLst>
            <pc:docMk/>
            <pc:sldMk cId="4201603467" sldId="260"/>
            <ac:spMk id="3" creationId="{C69C6BB9-394E-4389-98FC-04D2A8AC46E7}"/>
          </ac:spMkLst>
        </pc:spChg>
      </pc:sldChg>
      <pc:sldChg chg="modSp new mod ord modAnim modNotesTx">
        <pc:chgData name="Souporno Ghosh" userId="e9e722df7c9c76e5" providerId="LiveId" clId="{7E4CF494-4069-4614-9DAF-4322F70DDEBD}" dt="2021-03-27T21:01:00.893" v="5426" actId="20577"/>
        <pc:sldMkLst>
          <pc:docMk/>
          <pc:sldMk cId="1124173596" sldId="261"/>
        </pc:sldMkLst>
        <pc:spChg chg="mod">
          <ac:chgData name="Souporno Ghosh" userId="e9e722df7c9c76e5" providerId="LiveId" clId="{7E4CF494-4069-4614-9DAF-4322F70DDEBD}" dt="2021-03-27T14:38:22.842" v="1951"/>
          <ac:spMkLst>
            <pc:docMk/>
            <pc:sldMk cId="1124173596" sldId="261"/>
            <ac:spMk id="2" creationId="{643A320E-D976-47E4-929C-B3785801B479}"/>
          </ac:spMkLst>
        </pc:spChg>
        <pc:spChg chg="mod">
          <ac:chgData name="Souporno Ghosh" userId="e9e722df7c9c76e5" providerId="LiveId" clId="{7E4CF494-4069-4614-9DAF-4322F70DDEBD}" dt="2021-03-27T20:41:10.843" v="4575" actId="6549"/>
          <ac:spMkLst>
            <pc:docMk/>
            <pc:sldMk cId="1124173596" sldId="261"/>
            <ac:spMk id="3" creationId="{DDDF508F-4344-4318-A1AF-BCE8A393EBAF}"/>
          </ac:spMkLst>
        </pc:spChg>
      </pc:sldChg>
      <pc:sldChg chg="addSp delSp modSp new mod modAnim modNotesTx">
        <pc:chgData name="Souporno Ghosh" userId="e9e722df7c9c76e5" providerId="LiveId" clId="{7E4CF494-4069-4614-9DAF-4322F70DDEBD}" dt="2021-03-27T21:00:51.293" v="5422" actId="20577"/>
        <pc:sldMkLst>
          <pc:docMk/>
          <pc:sldMk cId="3148733716" sldId="262"/>
        </pc:sldMkLst>
        <pc:spChg chg="mod">
          <ac:chgData name="Souporno Ghosh" userId="e9e722df7c9c76e5" providerId="LiveId" clId="{7E4CF494-4069-4614-9DAF-4322F70DDEBD}" dt="2021-03-27T14:38:22.842" v="1951"/>
          <ac:spMkLst>
            <pc:docMk/>
            <pc:sldMk cId="3148733716" sldId="262"/>
            <ac:spMk id="2" creationId="{0DC8E74A-8FBA-48C4-A822-E3ADE557B88C}"/>
          </ac:spMkLst>
        </pc:spChg>
        <pc:spChg chg="mod">
          <ac:chgData name="Souporno Ghosh" userId="e9e722df7c9c76e5" providerId="LiveId" clId="{7E4CF494-4069-4614-9DAF-4322F70DDEBD}" dt="2021-03-27T20:53:23.462" v="5088" actId="20577"/>
          <ac:spMkLst>
            <pc:docMk/>
            <pc:sldMk cId="3148733716" sldId="262"/>
            <ac:spMk id="3" creationId="{6EA92CA0-D082-4220-A25D-35242FF375F5}"/>
          </ac:spMkLst>
        </pc:spChg>
        <pc:picChg chg="add del mod">
          <ac:chgData name="Souporno Ghosh" userId="e9e722df7c9c76e5" providerId="LiveId" clId="{7E4CF494-4069-4614-9DAF-4322F70DDEBD}" dt="2021-03-27T15:40:27.533" v="2058" actId="478"/>
          <ac:picMkLst>
            <pc:docMk/>
            <pc:sldMk cId="3148733716" sldId="262"/>
            <ac:picMk id="4" creationId="{D5E65E33-B36B-40F6-91E5-EB45CEB3B9A2}"/>
          </ac:picMkLst>
        </pc:picChg>
      </pc:sldChg>
      <pc:sldChg chg="modSp new mod setBg modAnim">
        <pc:chgData name="Souporno Ghosh" userId="e9e722df7c9c76e5" providerId="LiveId" clId="{7E4CF494-4069-4614-9DAF-4322F70DDEBD}" dt="2021-03-27T15:06:25.349" v="2057"/>
        <pc:sldMkLst>
          <pc:docMk/>
          <pc:sldMk cId="1737215722" sldId="263"/>
        </pc:sldMkLst>
        <pc:spChg chg="mod">
          <ac:chgData name="Souporno Ghosh" userId="e9e722df7c9c76e5" providerId="LiveId" clId="{7E4CF494-4069-4614-9DAF-4322F70DDEBD}" dt="2021-03-27T14:38:22.842" v="1951"/>
          <ac:spMkLst>
            <pc:docMk/>
            <pc:sldMk cId="1737215722" sldId="263"/>
            <ac:spMk id="2" creationId="{C5B74EA3-70A7-4D58-A313-F6A23AE5AE60}"/>
          </ac:spMkLst>
        </pc:spChg>
        <pc:spChg chg="mod">
          <ac:chgData name="Souporno Ghosh" userId="e9e722df7c9c76e5" providerId="LiveId" clId="{7E4CF494-4069-4614-9DAF-4322F70DDEBD}" dt="2021-03-27T15:06:07.736" v="2056" actId="20577"/>
          <ac:spMkLst>
            <pc:docMk/>
            <pc:sldMk cId="1737215722" sldId="263"/>
            <ac:spMk id="3" creationId="{409F4B5A-1492-49E3-B2C9-138CE0C0895E}"/>
          </ac:spMkLst>
        </pc:spChg>
      </pc:sldChg>
      <pc:sldChg chg="modSp new del mod">
        <pc:chgData name="Souporno Ghosh" userId="e9e722df7c9c76e5" providerId="LiveId" clId="{7E4CF494-4069-4614-9DAF-4322F70DDEBD}" dt="2021-03-27T13:14:50.530" v="1787" actId="47"/>
        <pc:sldMkLst>
          <pc:docMk/>
          <pc:sldMk cId="353132920" sldId="264"/>
        </pc:sldMkLst>
        <pc:spChg chg="mod">
          <ac:chgData name="Souporno Ghosh" userId="e9e722df7c9c76e5" providerId="LiveId" clId="{7E4CF494-4069-4614-9DAF-4322F70DDEBD}" dt="2021-03-26T16:55:27.743" v="1614" actId="20577"/>
          <ac:spMkLst>
            <pc:docMk/>
            <pc:sldMk cId="353132920" sldId="264"/>
            <ac:spMk id="2" creationId="{ED6B1ED7-9AF7-48E9-91F7-11DA2210943E}"/>
          </ac:spMkLst>
        </pc:spChg>
      </pc:sldChg>
      <pc:sldChg chg="new del">
        <pc:chgData name="Souporno Ghosh" userId="e9e722df7c9c76e5" providerId="LiveId" clId="{7E4CF494-4069-4614-9DAF-4322F70DDEBD}" dt="2021-03-24T19:04:21.313" v="318" actId="680"/>
        <pc:sldMkLst>
          <pc:docMk/>
          <pc:sldMk cId="4175159345" sldId="264"/>
        </pc:sldMkLst>
      </pc:sldChg>
      <pc:sldChg chg="modSp new mod">
        <pc:chgData name="Souporno Ghosh" userId="e9e722df7c9c76e5" providerId="LiveId" clId="{7E4CF494-4069-4614-9DAF-4322F70DDEBD}" dt="2021-03-27T14:38:22.842" v="1951"/>
        <pc:sldMkLst>
          <pc:docMk/>
          <pc:sldMk cId="1740807983" sldId="265"/>
        </pc:sldMkLst>
        <pc:spChg chg="mod">
          <ac:chgData name="Souporno Ghosh" userId="e9e722df7c9c76e5" providerId="LiveId" clId="{7E4CF494-4069-4614-9DAF-4322F70DDEBD}" dt="2021-03-27T14:38:22.842" v="1951"/>
          <ac:spMkLst>
            <pc:docMk/>
            <pc:sldMk cId="1740807983" sldId="265"/>
            <ac:spMk id="2" creationId="{DBCC1EB3-BDD3-4D3F-A6DA-32CA58C394B5}"/>
          </ac:spMkLst>
        </pc:spChg>
        <pc:spChg chg="mod">
          <ac:chgData name="Souporno Ghosh" userId="e9e722df7c9c76e5" providerId="LiveId" clId="{7E4CF494-4069-4614-9DAF-4322F70DDEBD}" dt="2021-03-27T14:38:22.842" v="1951"/>
          <ac:spMkLst>
            <pc:docMk/>
            <pc:sldMk cId="1740807983" sldId="265"/>
            <ac:spMk id="3" creationId="{4DEB95E1-32C5-408A-AA5D-D2891327DA28}"/>
          </ac:spMkLst>
        </pc:spChg>
      </pc:sldChg>
      <pc:sldChg chg="modSp new mod modAnim">
        <pc:chgData name="Souporno Ghosh" userId="e9e722df7c9c76e5" providerId="LiveId" clId="{7E4CF494-4069-4614-9DAF-4322F70DDEBD}" dt="2021-03-27T14:38:22.842" v="1951"/>
        <pc:sldMkLst>
          <pc:docMk/>
          <pc:sldMk cId="1716320188" sldId="266"/>
        </pc:sldMkLst>
        <pc:spChg chg="mod">
          <ac:chgData name="Souporno Ghosh" userId="e9e722df7c9c76e5" providerId="LiveId" clId="{7E4CF494-4069-4614-9DAF-4322F70DDEBD}" dt="2021-03-27T14:38:22.842" v="1951"/>
          <ac:spMkLst>
            <pc:docMk/>
            <pc:sldMk cId="1716320188" sldId="266"/>
            <ac:spMk id="2" creationId="{6D8269B7-E799-4838-AD49-925420035CB4}"/>
          </ac:spMkLst>
        </pc:spChg>
        <pc:spChg chg="mod">
          <ac:chgData name="Souporno Ghosh" userId="e9e722df7c9c76e5" providerId="LiveId" clId="{7E4CF494-4069-4614-9DAF-4322F70DDEBD}" dt="2021-03-27T14:38:22.842" v="1951"/>
          <ac:spMkLst>
            <pc:docMk/>
            <pc:sldMk cId="1716320188" sldId="266"/>
            <ac:spMk id="3" creationId="{316EA5F6-470D-4404-A64D-43C58B55C5A6}"/>
          </ac:spMkLst>
        </pc:spChg>
      </pc:sldChg>
      <pc:sldChg chg="modSp new mod ord modAnim modNotesTx">
        <pc:chgData name="Souporno Ghosh" userId="e9e722df7c9c76e5" providerId="LiveId" clId="{7E4CF494-4069-4614-9DAF-4322F70DDEBD}" dt="2021-03-27T21:00:55.664" v="5424" actId="20577"/>
        <pc:sldMkLst>
          <pc:docMk/>
          <pc:sldMk cId="3098385368" sldId="267"/>
        </pc:sldMkLst>
        <pc:spChg chg="mod">
          <ac:chgData name="Souporno Ghosh" userId="e9e722df7c9c76e5" providerId="LiveId" clId="{7E4CF494-4069-4614-9DAF-4322F70DDEBD}" dt="2021-03-27T14:38:22.842" v="1951"/>
          <ac:spMkLst>
            <pc:docMk/>
            <pc:sldMk cId="3098385368" sldId="267"/>
            <ac:spMk id="2" creationId="{323FA6F3-109C-4DE0-B86F-5C0467EBD8FD}"/>
          </ac:spMkLst>
        </pc:spChg>
        <pc:spChg chg="mod">
          <ac:chgData name="Souporno Ghosh" userId="e9e722df7c9c76e5" providerId="LiveId" clId="{7E4CF494-4069-4614-9DAF-4322F70DDEBD}" dt="2021-03-27T20:44:25.980" v="4641" actId="313"/>
          <ac:spMkLst>
            <pc:docMk/>
            <pc:sldMk cId="3098385368" sldId="267"/>
            <ac:spMk id="3" creationId="{46EF48B6-9995-458D-AA70-B7B974D14D25}"/>
          </ac:spMkLst>
        </pc:spChg>
      </pc:sldChg>
      <pc:sldChg chg="modSp new mod ord modNotesTx">
        <pc:chgData name="Souporno Ghosh" userId="e9e722df7c9c76e5" providerId="LiveId" clId="{7E4CF494-4069-4614-9DAF-4322F70DDEBD}" dt="2021-03-27T21:15:57.564" v="5873" actId="20577"/>
        <pc:sldMkLst>
          <pc:docMk/>
          <pc:sldMk cId="817125723" sldId="268"/>
        </pc:sldMkLst>
        <pc:spChg chg="mod">
          <ac:chgData name="Souporno Ghosh" userId="e9e722df7c9c76e5" providerId="LiveId" clId="{7E4CF494-4069-4614-9DAF-4322F70DDEBD}" dt="2021-03-27T14:38:22.842" v="1951"/>
          <ac:spMkLst>
            <pc:docMk/>
            <pc:sldMk cId="817125723" sldId="268"/>
            <ac:spMk id="2" creationId="{412A804F-D373-469B-BF0E-330FEF49775D}"/>
          </ac:spMkLst>
        </pc:spChg>
        <pc:spChg chg="mod">
          <ac:chgData name="Souporno Ghosh" userId="e9e722df7c9c76e5" providerId="LiveId" clId="{7E4CF494-4069-4614-9DAF-4322F70DDEBD}" dt="2021-03-27T21:13:36.767" v="5716" actId="20577"/>
          <ac:spMkLst>
            <pc:docMk/>
            <pc:sldMk cId="817125723" sldId="268"/>
            <ac:spMk id="3" creationId="{8258DF25-4811-4199-84D3-FE57EA47BE57}"/>
          </ac:spMkLst>
        </pc:spChg>
      </pc:sldChg>
      <pc:sldChg chg="addSp delSp modSp new del mod">
        <pc:chgData name="Souporno Ghosh" userId="e9e722df7c9c76e5" providerId="LiveId" clId="{7E4CF494-4069-4614-9DAF-4322F70DDEBD}" dt="2021-03-26T16:54:36.071" v="1572" actId="47"/>
        <pc:sldMkLst>
          <pc:docMk/>
          <pc:sldMk cId="1261631755" sldId="269"/>
        </pc:sldMkLst>
        <pc:spChg chg="mod">
          <ac:chgData name="Souporno Ghosh" userId="e9e722df7c9c76e5" providerId="LiveId" clId="{7E4CF494-4069-4614-9DAF-4322F70DDEBD}" dt="2021-03-26T16:54:16.460" v="1559"/>
          <ac:spMkLst>
            <pc:docMk/>
            <pc:sldMk cId="1261631755" sldId="269"/>
            <ac:spMk id="2" creationId="{F61C0E6E-3487-4602-871B-22C06D1D19F2}"/>
          </ac:spMkLst>
        </pc:spChg>
        <pc:spChg chg="add del">
          <ac:chgData name="Souporno Ghosh" userId="e9e722df7c9c76e5" providerId="LiveId" clId="{7E4CF494-4069-4614-9DAF-4322F70DDEBD}" dt="2021-03-26T16:54:19.066" v="1567"/>
          <ac:spMkLst>
            <pc:docMk/>
            <pc:sldMk cId="1261631755" sldId="269"/>
            <ac:spMk id="3" creationId="{8F45C909-AECB-46C8-91B0-00D2F9871FAF}"/>
          </ac:spMkLst>
        </pc:spChg>
        <pc:spChg chg="mod">
          <ac:chgData name="Souporno Ghosh" userId="e9e722df7c9c76e5" providerId="LiveId" clId="{7E4CF494-4069-4614-9DAF-4322F70DDEBD}" dt="2021-03-26T16:54:17.478" v="1562"/>
          <ac:spMkLst>
            <pc:docMk/>
            <pc:sldMk cId="1261631755" sldId="269"/>
            <ac:spMk id="4" creationId="{2414A1D7-E70F-4218-B0C1-554FF727EC94}"/>
          </ac:spMkLst>
        </pc:spChg>
        <pc:picChg chg="add del mod">
          <ac:chgData name="Souporno Ghosh" userId="e9e722df7c9c76e5" providerId="LiveId" clId="{7E4CF494-4069-4614-9DAF-4322F70DDEBD}" dt="2021-03-26T16:54:19.066" v="1567"/>
          <ac:picMkLst>
            <pc:docMk/>
            <pc:sldMk cId="1261631755" sldId="269"/>
            <ac:picMk id="5" creationId="{A075E1F1-9B55-42D2-9358-6BB4BBB2143F}"/>
          </ac:picMkLst>
        </pc:picChg>
      </pc:sldChg>
      <pc:sldChg chg="addSp delSp modSp new mod">
        <pc:chgData name="Souporno Ghosh" userId="e9e722df7c9c76e5" providerId="LiveId" clId="{7E4CF494-4069-4614-9DAF-4322F70DDEBD}" dt="2021-03-26T17:07:45.758" v="1785" actId="1076"/>
        <pc:sldMkLst>
          <pc:docMk/>
          <pc:sldMk cId="1510136491" sldId="269"/>
        </pc:sldMkLst>
        <pc:spChg chg="mod">
          <ac:chgData name="Souporno Ghosh" userId="e9e722df7c9c76e5" providerId="LiveId" clId="{7E4CF494-4069-4614-9DAF-4322F70DDEBD}" dt="2021-03-26T17:00:40.051" v="1699" actId="20577"/>
          <ac:spMkLst>
            <pc:docMk/>
            <pc:sldMk cId="1510136491" sldId="269"/>
            <ac:spMk id="2" creationId="{9166B2DA-65B0-4CCB-A4D1-561F9792A84A}"/>
          </ac:spMkLst>
        </pc:spChg>
        <pc:spChg chg="del">
          <ac:chgData name="Souporno Ghosh" userId="e9e722df7c9c76e5" providerId="LiveId" clId="{7E4CF494-4069-4614-9DAF-4322F70DDEBD}" dt="2021-03-26T17:00:11.118" v="1676" actId="1032"/>
          <ac:spMkLst>
            <pc:docMk/>
            <pc:sldMk cId="1510136491" sldId="269"/>
            <ac:spMk id="3" creationId="{BC3B383D-E45D-4219-BDD0-539374D41308}"/>
          </ac:spMkLst>
        </pc:spChg>
        <pc:spChg chg="add mod">
          <ac:chgData name="Souporno Ghosh" userId="e9e722df7c9c76e5" providerId="LiveId" clId="{7E4CF494-4069-4614-9DAF-4322F70DDEBD}" dt="2021-03-26T17:07:45.758" v="1785" actId="1076"/>
          <ac:spMkLst>
            <pc:docMk/>
            <pc:sldMk cId="1510136491" sldId="269"/>
            <ac:spMk id="6" creationId="{60E45A0A-05A8-47C5-AFCA-94F0FEA1E6EF}"/>
          </ac:spMkLst>
        </pc:spChg>
        <pc:graphicFrameChg chg="add del mod modGraphic">
          <ac:chgData name="Souporno Ghosh" userId="e9e722df7c9c76e5" providerId="LiveId" clId="{7E4CF494-4069-4614-9DAF-4322F70DDEBD}" dt="2021-03-26T17:06:27.297" v="1771" actId="478"/>
          <ac:graphicFrameMkLst>
            <pc:docMk/>
            <pc:sldMk cId="1510136491" sldId="269"/>
            <ac:graphicFrameMk id="4" creationId="{A1CDB85A-13B7-413D-8D15-6681AE417D9B}"/>
          </ac:graphicFrameMkLst>
        </pc:graphicFrameChg>
      </pc:sldChg>
      <pc:sldChg chg="addSp delSp modSp new mod ord modAnim">
        <pc:chgData name="Souporno Ghosh" userId="e9e722df7c9c76e5" providerId="LiveId" clId="{7E4CF494-4069-4614-9DAF-4322F70DDEBD}" dt="2021-03-27T17:47:54.093" v="2681"/>
        <pc:sldMkLst>
          <pc:docMk/>
          <pc:sldMk cId="305898157" sldId="270"/>
        </pc:sldMkLst>
        <pc:spChg chg="mod">
          <ac:chgData name="Souporno Ghosh" userId="e9e722df7c9c76e5" providerId="LiveId" clId="{7E4CF494-4069-4614-9DAF-4322F70DDEBD}" dt="2021-03-27T16:40:18.538" v="2377"/>
          <ac:spMkLst>
            <pc:docMk/>
            <pc:sldMk cId="305898157" sldId="270"/>
            <ac:spMk id="2" creationId="{381CC4B7-5A8D-4F09-91BF-BC61DC7733A9}"/>
          </ac:spMkLst>
        </pc:spChg>
        <pc:spChg chg="del mod">
          <ac:chgData name="Souporno Ghosh" userId="e9e722df7c9c76e5" providerId="LiveId" clId="{7E4CF494-4069-4614-9DAF-4322F70DDEBD}" dt="2021-03-27T16:19:04.892" v="2244"/>
          <ac:spMkLst>
            <pc:docMk/>
            <pc:sldMk cId="305898157" sldId="270"/>
            <ac:spMk id="3" creationId="{C220D63B-EC69-4EA9-9819-1F982DA39252}"/>
          </ac:spMkLst>
        </pc:spChg>
        <pc:spChg chg="add del mod">
          <ac:chgData name="Souporno Ghosh" userId="e9e722df7c9c76e5" providerId="LiveId" clId="{7E4CF494-4069-4614-9DAF-4322F70DDEBD}" dt="2021-03-27T17:36:26.696" v="2550"/>
          <ac:spMkLst>
            <pc:docMk/>
            <pc:sldMk cId="305898157" sldId="270"/>
            <ac:spMk id="6" creationId="{A589C623-B13B-4A35-907E-433CC9B92945}"/>
          </ac:spMkLst>
        </pc:spChg>
        <pc:spChg chg="add del mod">
          <ac:chgData name="Souporno Ghosh" userId="e9e722df7c9c76e5" providerId="LiveId" clId="{7E4CF494-4069-4614-9DAF-4322F70DDEBD}" dt="2021-03-27T17:37:21.040" v="2556"/>
          <ac:spMkLst>
            <pc:docMk/>
            <pc:sldMk cId="305898157" sldId="270"/>
            <ac:spMk id="8" creationId="{39574932-683C-4D5F-B6AC-C564D1E77427}"/>
          </ac:spMkLst>
        </pc:spChg>
        <pc:spChg chg="add del mod">
          <ac:chgData name="Souporno Ghosh" userId="e9e722df7c9c76e5" providerId="LiveId" clId="{7E4CF494-4069-4614-9DAF-4322F70DDEBD}" dt="2021-03-27T17:39:21.043" v="2565" actId="478"/>
          <ac:spMkLst>
            <pc:docMk/>
            <pc:sldMk cId="305898157" sldId="270"/>
            <ac:spMk id="9" creationId="{AA9736C4-52EB-4D02-843C-D6141648FFFF}"/>
          </ac:spMkLst>
        </pc:spChg>
        <pc:spChg chg="add mod">
          <ac:chgData name="Souporno Ghosh" userId="e9e722df7c9c76e5" providerId="LiveId" clId="{7E4CF494-4069-4614-9DAF-4322F70DDEBD}" dt="2021-03-27T17:47:11.786" v="2679" actId="1076"/>
          <ac:spMkLst>
            <pc:docMk/>
            <pc:sldMk cId="305898157" sldId="270"/>
            <ac:spMk id="10" creationId="{1A67521B-64CB-48B3-8BE6-4266D7A00D42}"/>
          </ac:spMkLst>
        </pc:spChg>
        <pc:spChg chg="add mod">
          <ac:chgData name="Souporno Ghosh" userId="e9e722df7c9c76e5" providerId="LiveId" clId="{7E4CF494-4069-4614-9DAF-4322F70DDEBD}" dt="2021-03-27T17:47:15.193" v="2680" actId="1076"/>
          <ac:spMkLst>
            <pc:docMk/>
            <pc:sldMk cId="305898157" sldId="270"/>
            <ac:spMk id="11" creationId="{B3A05D9E-0FEE-48F3-AAE1-3875A3A66803}"/>
          </ac:spMkLst>
        </pc:spChg>
        <pc:graphicFrameChg chg="add del mod">
          <ac:chgData name="Souporno Ghosh" userId="e9e722df7c9c76e5" providerId="LiveId" clId="{7E4CF494-4069-4614-9DAF-4322F70DDEBD}" dt="2021-03-27T17:36:20.231" v="2549" actId="478"/>
          <ac:graphicFrameMkLst>
            <pc:docMk/>
            <pc:sldMk cId="305898157" sldId="270"/>
            <ac:graphicFrameMk id="4" creationId="{586DA645-635D-4455-9323-CCBEE4CC7F10}"/>
          </ac:graphicFrameMkLst>
        </pc:graphicFrameChg>
        <pc:graphicFrameChg chg="add mod">
          <ac:chgData name="Souporno Ghosh" userId="e9e722df7c9c76e5" providerId="LiveId" clId="{7E4CF494-4069-4614-9DAF-4322F70DDEBD}" dt="2021-03-27T17:36:40.713" v="2551"/>
          <ac:graphicFrameMkLst>
            <pc:docMk/>
            <pc:sldMk cId="305898157" sldId="270"/>
            <ac:graphicFrameMk id="7" creationId="{C7771313-0677-4C3A-AE9C-FE521CCB0CF9}"/>
          </ac:graphicFrameMkLst>
        </pc:graphicFrameChg>
      </pc:sldChg>
      <pc:sldChg chg="new">
        <pc:chgData name="Souporno Ghosh" userId="e9e722df7c9c76e5" providerId="LiveId" clId="{7E4CF494-4069-4614-9DAF-4322F70DDEBD}" dt="2021-03-26T17:07:51.810" v="1786" actId="680"/>
        <pc:sldMkLst>
          <pc:docMk/>
          <pc:sldMk cId="2499631946" sldId="271"/>
        </pc:sldMkLst>
      </pc:sldChg>
      <pc:sldChg chg="modSp del mod">
        <pc:chgData name="Souporno Ghosh" userId="e9e722df7c9c76e5" providerId="LiveId" clId="{7E4CF494-4069-4614-9DAF-4322F70DDEBD}" dt="2021-03-27T16:18:55.761" v="2243" actId="47"/>
        <pc:sldMkLst>
          <pc:docMk/>
          <pc:sldMk cId="2814224944" sldId="277"/>
        </pc:sldMkLst>
        <pc:spChg chg="mod">
          <ac:chgData name="Souporno Ghosh" userId="e9e722df7c9c76e5" providerId="LiveId" clId="{7E4CF494-4069-4614-9DAF-4322F70DDEBD}" dt="2021-03-27T14:26:52.953" v="1808" actId="27636"/>
          <ac:spMkLst>
            <pc:docMk/>
            <pc:sldMk cId="2814224944" sldId="277"/>
            <ac:spMk id="2" creationId="{FEB1DB65-5D07-4BF5-B13B-F9F7ADF75BFC}"/>
          </ac:spMkLst>
        </pc:spChg>
        <pc:spChg chg="mod">
          <ac:chgData name="Souporno Ghosh" userId="e9e722df7c9c76e5" providerId="LiveId" clId="{7E4CF494-4069-4614-9DAF-4322F70DDEBD}" dt="2021-03-27T14:38:19.482" v="1946" actId="27636"/>
          <ac:spMkLst>
            <pc:docMk/>
            <pc:sldMk cId="2814224944" sldId="277"/>
            <ac:spMk id="3" creationId="{51C31B64-8BBB-4289-A9CA-B5659A1A566C}"/>
          </ac:spMkLst>
        </pc:spChg>
      </pc:sldChg>
      <pc:sldChg chg="modSp new del">
        <pc:chgData name="Souporno Ghosh" userId="e9e722df7c9c76e5" providerId="LiveId" clId="{7E4CF494-4069-4614-9DAF-4322F70DDEBD}" dt="2021-03-27T14:33:43.362" v="1939" actId="47"/>
        <pc:sldMkLst>
          <pc:docMk/>
          <pc:sldMk cId="2888426011" sldId="278"/>
        </pc:sldMkLst>
        <pc:spChg chg="mod">
          <ac:chgData name="Souporno Ghosh" userId="e9e722df7c9c76e5" providerId="LiveId" clId="{7E4CF494-4069-4614-9DAF-4322F70DDEBD}" dt="2021-03-27T14:27:13.725" v="1811"/>
          <ac:spMkLst>
            <pc:docMk/>
            <pc:sldMk cId="2888426011" sldId="278"/>
            <ac:spMk id="2" creationId="{1CAA6EA5-33E0-4CED-9C1A-7229013DBBE5}"/>
          </ac:spMkLst>
        </pc:spChg>
        <pc:spChg chg="mod">
          <ac:chgData name="Souporno Ghosh" userId="e9e722df7c9c76e5" providerId="LiveId" clId="{7E4CF494-4069-4614-9DAF-4322F70DDEBD}" dt="2021-03-27T14:27:13.725" v="1811"/>
          <ac:spMkLst>
            <pc:docMk/>
            <pc:sldMk cId="2888426011" sldId="278"/>
            <ac:spMk id="3" creationId="{70FB86D2-09A0-4DB1-BAC4-BC82EE9AC866}"/>
          </ac:spMkLst>
        </pc:spChg>
      </pc:sldChg>
      <pc:sldChg chg="addSp delSp modSp new mod ord modAnim">
        <pc:chgData name="Souporno Ghosh" userId="e9e722df7c9c76e5" providerId="LiveId" clId="{7E4CF494-4069-4614-9DAF-4322F70DDEBD}" dt="2021-03-27T19:35:06.279" v="2744"/>
        <pc:sldMkLst>
          <pc:docMk/>
          <pc:sldMk cId="3810235705" sldId="278"/>
        </pc:sldMkLst>
        <pc:spChg chg="mod">
          <ac:chgData name="Souporno Ghosh" userId="e9e722df7c9c76e5" providerId="LiveId" clId="{7E4CF494-4069-4614-9DAF-4322F70DDEBD}" dt="2021-03-27T15:40:45.602" v="2060"/>
          <ac:spMkLst>
            <pc:docMk/>
            <pc:sldMk cId="3810235705" sldId="278"/>
            <ac:spMk id="2" creationId="{CE51A40E-D0D7-4759-8855-FADCCCD95BC4}"/>
          </ac:spMkLst>
        </pc:spChg>
        <pc:spChg chg="del mod">
          <ac:chgData name="Souporno Ghosh" userId="e9e722df7c9c76e5" providerId="LiveId" clId="{7E4CF494-4069-4614-9DAF-4322F70DDEBD}" dt="2021-03-27T15:41:08.550" v="2063"/>
          <ac:spMkLst>
            <pc:docMk/>
            <pc:sldMk cId="3810235705" sldId="278"/>
            <ac:spMk id="3" creationId="{F2C31355-98C5-4867-BBB5-FECCBF18FB06}"/>
          </ac:spMkLst>
        </pc:spChg>
        <pc:picChg chg="add mod">
          <ac:chgData name="Souporno Ghosh" userId="e9e722df7c9c76e5" providerId="LiveId" clId="{7E4CF494-4069-4614-9DAF-4322F70DDEBD}" dt="2021-03-27T19:35:06.279" v="2744"/>
          <ac:picMkLst>
            <pc:docMk/>
            <pc:sldMk cId="3810235705" sldId="278"/>
            <ac:picMk id="1026" creationId="{D0B9762A-1318-40FE-A2A3-0CDFED3799FE}"/>
          </ac:picMkLst>
        </pc:picChg>
      </pc:sldChg>
      <pc:sldChg chg="addSp delSp modSp new mod modAnim">
        <pc:chgData name="Souporno Ghosh" userId="e9e722df7c9c76e5" providerId="LiveId" clId="{7E4CF494-4069-4614-9DAF-4322F70DDEBD}" dt="2021-03-27T16:18:31.387" v="2242"/>
        <pc:sldMkLst>
          <pc:docMk/>
          <pc:sldMk cId="504420857" sldId="279"/>
        </pc:sldMkLst>
        <pc:spChg chg="mod">
          <ac:chgData name="Souporno Ghosh" userId="e9e722df7c9c76e5" providerId="LiveId" clId="{7E4CF494-4069-4614-9DAF-4322F70DDEBD}" dt="2021-03-27T15:51:57.554" v="2074"/>
          <ac:spMkLst>
            <pc:docMk/>
            <pc:sldMk cId="504420857" sldId="279"/>
            <ac:spMk id="2" creationId="{A34ECD71-1A3F-4744-BCDD-532A7F7A12C4}"/>
          </ac:spMkLst>
        </pc:spChg>
        <pc:spChg chg="del">
          <ac:chgData name="Souporno Ghosh" userId="e9e722df7c9c76e5" providerId="LiveId" clId="{7E4CF494-4069-4614-9DAF-4322F70DDEBD}" dt="2021-03-27T15:49:00.996" v="2069" actId="1032"/>
          <ac:spMkLst>
            <pc:docMk/>
            <pc:sldMk cId="504420857" sldId="279"/>
            <ac:spMk id="3" creationId="{750EA762-B4C1-4D8E-9B03-CC3D0F6F4067}"/>
          </ac:spMkLst>
        </pc:spChg>
        <pc:spChg chg="add del mod">
          <ac:chgData name="Souporno Ghosh" userId="e9e722df7c9c76e5" providerId="LiveId" clId="{7E4CF494-4069-4614-9DAF-4322F70DDEBD}" dt="2021-03-27T15:56:52.746" v="2103" actId="11529"/>
          <ac:spMkLst>
            <pc:docMk/>
            <pc:sldMk cId="504420857" sldId="279"/>
            <ac:spMk id="5" creationId="{6EE7AA17-0ED2-4C09-BD59-5D5E1FADEFBE}"/>
          </ac:spMkLst>
        </pc:spChg>
        <pc:graphicFrameChg chg="add del mod modGraphic">
          <ac:chgData name="Souporno Ghosh" userId="e9e722df7c9c76e5" providerId="LiveId" clId="{7E4CF494-4069-4614-9DAF-4322F70DDEBD}" dt="2021-03-27T16:17:31.365" v="2238"/>
          <ac:graphicFrameMkLst>
            <pc:docMk/>
            <pc:sldMk cId="504420857" sldId="279"/>
            <ac:graphicFrameMk id="4" creationId="{BFB5D6B5-5C3C-4C69-9181-153A71042983}"/>
          </ac:graphicFrameMkLst>
        </pc:graphicFrameChg>
      </pc:sldChg>
      <pc:sldChg chg="new del">
        <pc:chgData name="Souporno Ghosh" userId="e9e722df7c9c76e5" providerId="LiveId" clId="{7E4CF494-4069-4614-9DAF-4322F70DDEBD}" dt="2021-03-27T16:43:39.927" v="2387" actId="680"/>
        <pc:sldMkLst>
          <pc:docMk/>
          <pc:sldMk cId="924056011" sldId="280"/>
        </pc:sldMkLst>
      </pc:sldChg>
      <pc:sldChg chg="addSp delSp modSp new add del mod modAnim">
        <pc:chgData name="Souporno Ghosh" userId="e9e722df7c9c76e5" providerId="LiveId" clId="{7E4CF494-4069-4614-9DAF-4322F70DDEBD}" dt="2021-03-27T16:41:41.544" v="2379" actId="47"/>
        <pc:sldMkLst>
          <pc:docMk/>
          <pc:sldMk cId="947826501" sldId="280"/>
        </pc:sldMkLst>
        <pc:spChg chg="mod">
          <ac:chgData name="Souporno Ghosh" userId="e9e722df7c9c76e5" providerId="LiveId" clId="{7E4CF494-4069-4614-9DAF-4322F70DDEBD}" dt="2021-03-27T16:20:45.473" v="2252"/>
          <ac:spMkLst>
            <pc:docMk/>
            <pc:sldMk cId="947826501" sldId="280"/>
            <ac:spMk id="2" creationId="{7F297428-F193-471F-B41B-CA37756D9E1B}"/>
          </ac:spMkLst>
        </pc:spChg>
        <pc:spChg chg="del">
          <ac:chgData name="Souporno Ghosh" userId="e9e722df7c9c76e5" providerId="LiveId" clId="{7E4CF494-4069-4614-9DAF-4322F70DDEBD}" dt="2021-03-27T16:21:52.911" v="2253"/>
          <ac:spMkLst>
            <pc:docMk/>
            <pc:sldMk cId="947826501" sldId="280"/>
            <ac:spMk id="3" creationId="{8A4990C5-366E-450A-A74B-E355C3F1880E}"/>
          </ac:spMkLst>
        </pc:spChg>
        <pc:graphicFrameChg chg="add mod">
          <ac:chgData name="Souporno Ghosh" userId="e9e722df7c9c76e5" providerId="LiveId" clId="{7E4CF494-4069-4614-9DAF-4322F70DDEBD}" dt="2021-03-27T16:36:23.104" v="2353"/>
          <ac:graphicFrameMkLst>
            <pc:docMk/>
            <pc:sldMk cId="947826501" sldId="280"/>
            <ac:graphicFrameMk id="4" creationId="{D42AD412-380C-4A2A-BF0A-625767714527}"/>
          </ac:graphicFrameMkLst>
        </pc:graphicFrameChg>
      </pc:sldChg>
      <pc:sldChg chg="addSp modSp new mod modAnim">
        <pc:chgData name="Souporno Ghosh" userId="e9e722df7c9c76e5" providerId="LiveId" clId="{7E4CF494-4069-4614-9DAF-4322F70DDEBD}" dt="2021-03-27T19:41:35.781" v="2844" actId="1076"/>
        <pc:sldMkLst>
          <pc:docMk/>
          <pc:sldMk cId="4256072562" sldId="280"/>
        </pc:sldMkLst>
        <pc:spChg chg="mod">
          <ac:chgData name="Souporno Ghosh" userId="e9e722df7c9c76e5" providerId="LiveId" clId="{7E4CF494-4069-4614-9DAF-4322F70DDEBD}" dt="2021-03-27T19:04:38.543" v="2705" actId="2711"/>
          <ac:spMkLst>
            <pc:docMk/>
            <pc:sldMk cId="4256072562" sldId="280"/>
            <ac:spMk id="2" creationId="{5A81B017-AA8B-472D-8B72-92C728D97214}"/>
          </ac:spMkLst>
        </pc:spChg>
        <pc:spChg chg="mod">
          <ac:chgData name="Souporno Ghosh" userId="e9e722df7c9c76e5" providerId="LiveId" clId="{7E4CF494-4069-4614-9DAF-4322F70DDEBD}" dt="2021-03-27T19:41:25.025" v="2842" actId="14100"/>
          <ac:spMkLst>
            <pc:docMk/>
            <pc:sldMk cId="4256072562" sldId="280"/>
            <ac:spMk id="3" creationId="{2FA7B3D6-06DB-4E01-B2C3-A26A71BA6D7E}"/>
          </ac:spMkLst>
        </pc:spChg>
        <pc:picChg chg="add mod">
          <ac:chgData name="Souporno Ghosh" userId="e9e722df7c9c76e5" providerId="LiveId" clId="{7E4CF494-4069-4614-9DAF-4322F70DDEBD}" dt="2021-03-27T19:41:35.781" v="2844" actId="1076"/>
          <ac:picMkLst>
            <pc:docMk/>
            <pc:sldMk cId="4256072562" sldId="280"/>
            <ac:picMk id="4" creationId="{53B108B5-B7A6-41A5-BC0E-745E2B8BB091}"/>
          </ac:picMkLst>
        </pc:picChg>
      </pc:sldChg>
      <pc:sldMasterChg chg="setBg">
        <pc:chgData name="Souporno Ghosh" userId="e9e722df7c9c76e5" providerId="LiveId" clId="{7E4CF494-4069-4614-9DAF-4322F70DDEBD}" dt="2021-03-27T14:27:36.054" v="1817"/>
        <pc:sldMasterMkLst>
          <pc:docMk/>
          <pc:sldMasterMk cId="3585260669" sldId="2147483689"/>
        </pc:sldMasterMkLst>
      </pc:sldMasterChg>
      <pc:sldMasterChg chg="setBg modSldLayout">
        <pc:chgData name="Souporno Ghosh" userId="e9e722df7c9c76e5" providerId="LiveId" clId="{7E4CF494-4069-4614-9DAF-4322F70DDEBD}" dt="2021-03-27T14:46:06.068" v="1985"/>
        <pc:sldMasterMkLst>
          <pc:docMk/>
          <pc:sldMasterMk cId="2138543429" sldId="2147483731"/>
        </pc:sldMasterMkLst>
        <pc:sldLayoutChg chg="setBg">
          <pc:chgData name="Souporno Ghosh" userId="e9e722df7c9c76e5" providerId="LiveId" clId="{7E4CF494-4069-4614-9DAF-4322F70DDEBD}" dt="2021-03-27T14:46:06.068" v="1985"/>
          <pc:sldLayoutMkLst>
            <pc:docMk/>
            <pc:sldMasterMk cId="2138543429" sldId="2147483731"/>
            <pc:sldLayoutMk cId="2760594570" sldId="2147483732"/>
          </pc:sldLayoutMkLst>
        </pc:sldLayoutChg>
        <pc:sldLayoutChg chg="setBg">
          <pc:chgData name="Souporno Ghosh" userId="e9e722df7c9c76e5" providerId="LiveId" clId="{7E4CF494-4069-4614-9DAF-4322F70DDEBD}" dt="2021-03-27T14:46:06.068" v="1985"/>
          <pc:sldLayoutMkLst>
            <pc:docMk/>
            <pc:sldMasterMk cId="2138543429" sldId="2147483731"/>
            <pc:sldLayoutMk cId="795933344" sldId="2147483733"/>
          </pc:sldLayoutMkLst>
        </pc:sldLayoutChg>
        <pc:sldLayoutChg chg="setBg">
          <pc:chgData name="Souporno Ghosh" userId="e9e722df7c9c76e5" providerId="LiveId" clId="{7E4CF494-4069-4614-9DAF-4322F70DDEBD}" dt="2021-03-27T14:46:06.068" v="1985"/>
          <pc:sldLayoutMkLst>
            <pc:docMk/>
            <pc:sldMasterMk cId="2138543429" sldId="2147483731"/>
            <pc:sldLayoutMk cId="1571250063" sldId="2147483734"/>
          </pc:sldLayoutMkLst>
        </pc:sldLayoutChg>
        <pc:sldLayoutChg chg="setBg">
          <pc:chgData name="Souporno Ghosh" userId="e9e722df7c9c76e5" providerId="LiveId" clId="{7E4CF494-4069-4614-9DAF-4322F70DDEBD}" dt="2021-03-27T14:46:06.068" v="1985"/>
          <pc:sldLayoutMkLst>
            <pc:docMk/>
            <pc:sldMasterMk cId="2138543429" sldId="2147483731"/>
            <pc:sldLayoutMk cId="2349233075" sldId="2147483735"/>
          </pc:sldLayoutMkLst>
        </pc:sldLayoutChg>
        <pc:sldLayoutChg chg="setBg">
          <pc:chgData name="Souporno Ghosh" userId="e9e722df7c9c76e5" providerId="LiveId" clId="{7E4CF494-4069-4614-9DAF-4322F70DDEBD}" dt="2021-03-27T14:46:06.068" v="1985"/>
          <pc:sldLayoutMkLst>
            <pc:docMk/>
            <pc:sldMasterMk cId="2138543429" sldId="2147483731"/>
            <pc:sldLayoutMk cId="2093933903" sldId="2147483736"/>
          </pc:sldLayoutMkLst>
        </pc:sldLayoutChg>
        <pc:sldLayoutChg chg="setBg">
          <pc:chgData name="Souporno Ghosh" userId="e9e722df7c9c76e5" providerId="LiveId" clId="{7E4CF494-4069-4614-9DAF-4322F70DDEBD}" dt="2021-03-27T14:46:06.068" v="1985"/>
          <pc:sldLayoutMkLst>
            <pc:docMk/>
            <pc:sldMasterMk cId="2138543429" sldId="2147483731"/>
            <pc:sldLayoutMk cId="2213013096" sldId="2147483737"/>
          </pc:sldLayoutMkLst>
        </pc:sldLayoutChg>
        <pc:sldLayoutChg chg="setBg">
          <pc:chgData name="Souporno Ghosh" userId="e9e722df7c9c76e5" providerId="LiveId" clId="{7E4CF494-4069-4614-9DAF-4322F70DDEBD}" dt="2021-03-27T14:46:06.068" v="1985"/>
          <pc:sldLayoutMkLst>
            <pc:docMk/>
            <pc:sldMasterMk cId="2138543429" sldId="2147483731"/>
            <pc:sldLayoutMk cId="2456121448" sldId="2147483738"/>
          </pc:sldLayoutMkLst>
        </pc:sldLayoutChg>
        <pc:sldLayoutChg chg="setBg">
          <pc:chgData name="Souporno Ghosh" userId="e9e722df7c9c76e5" providerId="LiveId" clId="{7E4CF494-4069-4614-9DAF-4322F70DDEBD}" dt="2021-03-27T14:46:06.068" v="1985"/>
          <pc:sldLayoutMkLst>
            <pc:docMk/>
            <pc:sldMasterMk cId="2138543429" sldId="2147483731"/>
            <pc:sldLayoutMk cId="3562600922" sldId="2147483739"/>
          </pc:sldLayoutMkLst>
        </pc:sldLayoutChg>
        <pc:sldLayoutChg chg="setBg">
          <pc:chgData name="Souporno Ghosh" userId="e9e722df7c9c76e5" providerId="LiveId" clId="{7E4CF494-4069-4614-9DAF-4322F70DDEBD}" dt="2021-03-27T14:46:06.068" v="1985"/>
          <pc:sldLayoutMkLst>
            <pc:docMk/>
            <pc:sldMasterMk cId="2138543429" sldId="2147483731"/>
            <pc:sldLayoutMk cId="2464079270" sldId="2147483740"/>
          </pc:sldLayoutMkLst>
        </pc:sldLayoutChg>
        <pc:sldLayoutChg chg="setBg">
          <pc:chgData name="Souporno Ghosh" userId="e9e722df7c9c76e5" providerId="LiveId" clId="{7E4CF494-4069-4614-9DAF-4322F70DDEBD}" dt="2021-03-27T14:46:06.068" v="1985"/>
          <pc:sldLayoutMkLst>
            <pc:docMk/>
            <pc:sldMasterMk cId="2138543429" sldId="2147483731"/>
            <pc:sldLayoutMk cId="1834879896" sldId="2147483741"/>
          </pc:sldLayoutMkLst>
        </pc:sldLayoutChg>
        <pc:sldLayoutChg chg="setBg">
          <pc:chgData name="Souporno Ghosh" userId="e9e722df7c9c76e5" providerId="LiveId" clId="{7E4CF494-4069-4614-9DAF-4322F70DDEBD}" dt="2021-03-27T14:46:06.068" v="1985"/>
          <pc:sldLayoutMkLst>
            <pc:docMk/>
            <pc:sldMasterMk cId="2138543429" sldId="2147483731"/>
            <pc:sldLayoutMk cId="2856167283" sldId="214748374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Hofshi" panose="00000500000000000000" pitchFamily="50" charset="-79"/>
              <a:cs typeface="Frank Ruhl Hofshi" panose="00000500000000000000" pitchFamily="50" charset="-79"/>
            </a:rPr>
            <a:t>Input:</a:t>
          </a:r>
          <a:br>
            <a:rPr lang="en-IN" b="1" dirty="0">
              <a:latin typeface="Frank Ruhl Hofshi" panose="00000500000000000000" pitchFamily="50" charset="-79"/>
              <a:cs typeface="Frank Ruhl Hofshi" panose="00000500000000000000" pitchFamily="50" charset="-79"/>
            </a:rPr>
          </a:br>
          <a:r>
            <a:rPr lang="en-IN" b="1" dirty="0">
              <a:latin typeface="Frank Ruhl Hofshi" panose="00000500000000000000" pitchFamily="50" charset="-79"/>
              <a:cs typeface="Frank Ruhl Hofshi" panose="00000500000000000000" pitchFamily="50" charset="-79"/>
            </a:rPr>
            <a:t>224 x 224 RGB Images</a:t>
          </a:r>
          <a:endParaRPr lang="en-IN" b="1" dirty="0"/>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pPr>
            <a:buFont typeface="+mj-lt"/>
            <a:buAutoNum type="arabicPeriod"/>
          </a:pPr>
          <a:r>
            <a:rPr lang="en-IN" dirty="0">
              <a:latin typeface="Frank Ruhl Hofshi" panose="00000500000000000000" pitchFamily="50" charset="-79"/>
              <a:cs typeface="Frank Ruhl Hofshi" panose="00000500000000000000" pitchFamily="50" charset="-79"/>
            </a:rPr>
            <a:t>2 ConvNets with 64 filters and ReLU Activation Function; Output is MaxPooled</a:t>
          </a:r>
          <a:endParaRPr lang="en-IN" dirty="0"/>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Hofshi" panose="00000500000000000000" pitchFamily="50" charset="-79"/>
              <a:cs typeface="Frank Ruhl Hofshi" panose="00000500000000000000" pitchFamily="50"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Hofshi" panose="00000500000000000000" pitchFamily="50" charset="-79"/>
              <a:cs typeface="Frank Ruhl Hofshi" panose="00000500000000000000" pitchFamily="50"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Hofshi" panose="00000500000000000000" pitchFamily="50" charset="-79"/>
              <a:cs typeface="Frank Ruhl Hofshi" panose="00000500000000000000" pitchFamily="50"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Hofshi" panose="00000500000000000000" pitchFamily="50" charset="-79"/>
              <a:cs typeface="Frank Ruhl Hofshi" panose="00000500000000000000" pitchFamily="50"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Hofshi" panose="00000500000000000000" pitchFamily="50" charset="-79"/>
              <a:cs typeface="Frank Ruhl Hofshi" panose="00000500000000000000" pitchFamily="50"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Hofshi" panose="00000500000000000000" pitchFamily="50" charset="-79"/>
              <a:cs typeface="Frank Ruhl Hofshi" panose="00000500000000000000" pitchFamily="50"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Hofshi" panose="00000500000000000000" pitchFamily="50" charset="-79"/>
              <a:cs typeface="Frank Ruhl Hofshi" panose="00000500000000000000" pitchFamily="50" charset="-79"/>
            </a:rPr>
            <a:t>Output:</a:t>
          </a:r>
          <a:br>
            <a:rPr lang="en-IN" b="1" dirty="0">
              <a:latin typeface="Frank Ruhl Hofshi" panose="00000500000000000000" pitchFamily="50" charset="-79"/>
              <a:cs typeface="Frank Ruhl Hofshi" panose="00000500000000000000" pitchFamily="50" charset="-79"/>
            </a:rPr>
          </a:br>
          <a:r>
            <a:rPr lang="en-IN" b="1" dirty="0">
              <a:latin typeface="Frank Ruhl Hofshi" panose="00000500000000000000" pitchFamily="50" charset="-79"/>
              <a:cs typeface="Frank Ruhl Hofshi" panose="00000500000000000000" pitchFamily="50" charset="-79"/>
            </a:rPr>
            <a:t>Category (1000 in the ImageNet Database)</a:t>
          </a:r>
          <a:endParaRPr lang="en-IN" b="1" dirty="0"/>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LinFactX="-100000" custLinFactNeighborX="-100899">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Hofshi" panose="00000500000000000000" pitchFamily="50" charset="-79"/>
              <a:cs typeface="Frank Ruhl Hofshi" panose="00000500000000000000" pitchFamily="50" charset="-79"/>
            </a:rPr>
            <a:t>Input:</a:t>
          </a:r>
          <a:br>
            <a:rPr lang="en-IN" b="1" dirty="0">
              <a:latin typeface="Frank Ruhl Hofshi" panose="00000500000000000000" pitchFamily="50" charset="-79"/>
              <a:cs typeface="Frank Ruhl Hofshi" panose="00000500000000000000" pitchFamily="50" charset="-79"/>
            </a:rPr>
          </a:br>
          <a:r>
            <a:rPr lang="en-IN" b="1" dirty="0">
              <a:latin typeface="Frank Ruhl Hofshi" panose="00000500000000000000" pitchFamily="50" charset="-79"/>
              <a:cs typeface="Frank Ruhl Hofshi" panose="00000500000000000000" pitchFamily="50" charset="-79"/>
            </a:rPr>
            <a:t>224 x 224 RGB Images</a:t>
          </a:r>
          <a:endParaRPr lang="en-IN" b="1" dirty="0"/>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pPr>
            <a:buFont typeface="+mj-lt"/>
            <a:buAutoNum type="arabicPeriod"/>
          </a:pPr>
          <a:r>
            <a:rPr lang="en-IN" dirty="0">
              <a:latin typeface="Frank Ruhl Hofshi" panose="00000500000000000000" pitchFamily="50" charset="-79"/>
              <a:cs typeface="Frank Ruhl Hofshi" panose="00000500000000000000" pitchFamily="50" charset="-79"/>
            </a:rPr>
            <a:t>2 ConvNets with 64 filters and ReLU Activation Function; Output is MaxPooled</a:t>
          </a:r>
          <a:endParaRPr lang="en-IN" dirty="0"/>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Hofshi" panose="00000500000000000000" pitchFamily="50" charset="-79"/>
              <a:cs typeface="Frank Ruhl Hofshi" panose="00000500000000000000" pitchFamily="50"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Hofshi" panose="00000500000000000000" pitchFamily="50" charset="-79"/>
              <a:cs typeface="Frank Ruhl Hofshi" panose="00000500000000000000" pitchFamily="50"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Hofshi" panose="00000500000000000000" pitchFamily="50" charset="-79"/>
              <a:cs typeface="Frank Ruhl Hofshi" panose="00000500000000000000" pitchFamily="50"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Hofshi" panose="00000500000000000000" pitchFamily="50" charset="-79"/>
              <a:cs typeface="Frank Ruhl Hofshi" panose="00000500000000000000" pitchFamily="50"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Hofshi" panose="00000500000000000000" pitchFamily="50" charset="-79"/>
              <a:cs typeface="Frank Ruhl Hofshi" panose="00000500000000000000" pitchFamily="50"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Hofshi" panose="00000500000000000000" pitchFamily="50" charset="-79"/>
              <a:cs typeface="Frank Ruhl Hofshi" panose="00000500000000000000" pitchFamily="50"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Hofshi" panose="00000500000000000000" pitchFamily="50" charset="-79"/>
              <a:cs typeface="Frank Ruhl Hofshi" panose="00000500000000000000" pitchFamily="50" charset="-79"/>
            </a:rPr>
            <a:t>Output:</a:t>
          </a:r>
          <a:br>
            <a:rPr lang="en-IN" b="1" dirty="0">
              <a:latin typeface="Frank Ruhl Hofshi" panose="00000500000000000000" pitchFamily="50" charset="-79"/>
              <a:cs typeface="Frank Ruhl Hofshi" panose="00000500000000000000" pitchFamily="50" charset="-79"/>
            </a:rPr>
          </a:br>
          <a:r>
            <a:rPr lang="en-IN" b="1" dirty="0">
              <a:latin typeface="Frank Ruhl Hofshi" panose="00000500000000000000" pitchFamily="50" charset="-79"/>
              <a:cs typeface="Frank Ruhl Hofshi" panose="00000500000000000000" pitchFamily="50" charset="-79"/>
            </a:rPr>
            <a:t>Category (1000 in the ImageNet Database)</a:t>
          </a:r>
          <a:endParaRPr lang="en-IN" b="1" dirty="0"/>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LinFactX="-100000" custLinFactNeighborX="-100899">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Hofshi" panose="00000500000000000000" pitchFamily="50" charset="-79"/>
              <a:cs typeface="Frank Ruhl Hofshi" panose="00000500000000000000" pitchFamily="50" charset="-79"/>
            </a:rPr>
            <a:t>Input:</a:t>
          </a:r>
          <a:br>
            <a:rPr lang="en-IN" sz="1200" b="1" kern="1200" dirty="0">
              <a:latin typeface="Frank Ruhl Hofshi" panose="00000500000000000000" pitchFamily="50" charset="-79"/>
              <a:cs typeface="Frank Ruhl Hofshi" panose="00000500000000000000" pitchFamily="50" charset="-79"/>
            </a:rPr>
          </a:br>
          <a:r>
            <a:rPr lang="en-IN" sz="1200" b="1" kern="1200" dirty="0">
              <a:latin typeface="Frank Ruhl Hofshi" panose="00000500000000000000" pitchFamily="50" charset="-79"/>
              <a:cs typeface="Frank Ruhl Hofshi" panose="00000500000000000000" pitchFamily="50" charset="-79"/>
            </a:rPr>
            <a:t>224 x 224 RGB Images</a:t>
          </a:r>
          <a:endParaRPr lang="en-IN" sz="1200" b="1" kern="1200" dirty="0"/>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Hofshi" panose="00000500000000000000" pitchFamily="50" charset="-79"/>
              <a:cs typeface="Frank Ruhl Hofshi" panose="00000500000000000000" pitchFamily="50" charset="-79"/>
            </a:rPr>
            <a:t>Output:</a:t>
          </a:r>
          <a:br>
            <a:rPr lang="en-IN" sz="1200" b="1" kern="1200" dirty="0">
              <a:latin typeface="Frank Ruhl Hofshi" panose="00000500000000000000" pitchFamily="50" charset="-79"/>
              <a:cs typeface="Frank Ruhl Hofshi" panose="00000500000000000000" pitchFamily="50" charset="-79"/>
            </a:rPr>
          </a:br>
          <a:r>
            <a:rPr lang="en-IN" sz="1200" b="1" kern="1200" dirty="0">
              <a:latin typeface="Frank Ruhl Hofshi" panose="00000500000000000000" pitchFamily="50" charset="-79"/>
              <a:cs typeface="Frank Ruhl Hofshi" panose="00000500000000000000" pitchFamily="50" charset="-79"/>
            </a:rPr>
            <a:t>Category (1000 in the ImageNet Database)</a:t>
          </a:r>
          <a:endParaRPr lang="en-IN" sz="1200" b="1" kern="1200" dirty="0"/>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Hofshi" panose="00000500000000000000" pitchFamily="50" charset="-79"/>
              <a:cs typeface="Frank Ruhl Hofshi" panose="00000500000000000000" pitchFamily="50" charset="-79"/>
            </a:rPr>
            <a:t>2 ConvNets with 64 filters and ReLU Activation Function; Output is MaxPooled</a:t>
          </a:r>
          <a:endParaRPr lang="en-IN" sz="1200" kern="1200" dirty="0"/>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Hofshi" panose="00000500000000000000" pitchFamily="50" charset="-79"/>
              <a:cs typeface="Frank Ruhl Hofshi" panose="00000500000000000000" pitchFamily="50"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Hofshi" panose="00000500000000000000" pitchFamily="50" charset="-79"/>
              <a:cs typeface="Frank Ruhl Hofshi" panose="00000500000000000000" pitchFamily="50" charset="-79"/>
            </a:rPr>
            <a:t>3 ConvNets with 256 filters and ReLU Activation Function; Output is MaxPooled</a:t>
          </a:r>
        </a:p>
      </dsp:txBody>
      <dsp:txXfrm>
        <a:off x="3578894" y="1359980"/>
        <a:ext cx="1008894" cy="1631377"/>
      </dsp:txXfrm>
    </dsp:sp>
    <dsp:sp modelId="{CD4E6B0E-CFDA-4812-A9AF-D4830B79426A}">
      <dsp:nvSpPr>
        <dsp:cNvPr id="0" name=""/>
        <dsp:cNvSpPr/>
      </dsp:nvSpPr>
      <dsp:spPr>
        <a:xfrm>
          <a:off x="469827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Hofshi" panose="00000500000000000000" pitchFamily="50" charset="-79"/>
              <a:cs typeface="Frank Ruhl Hofshi" panose="00000500000000000000" pitchFamily="50"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Hofshi" panose="00000500000000000000" pitchFamily="50" charset="-79"/>
              <a:cs typeface="Frank Ruhl Hofshi" panose="00000500000000000000" pitchFamily="50"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Hofshi" panose="00000500000000000000" pitchFamily="50" charset="-79"/>
              <a:cs typeface="Frank Ruhl Hofshi" panose="00000500000000000000" pitchFamily="50" charset="-79"/>
            </a:rPr>
            <a:t>2 Dense Neural Nets with 4096 units and ReLU Activation Function</a:t>
          </a:r>
        </a:p>
      </dsp:txBody>
      <dsp:txXfrm>
        <a:off x="7100760" y="1359980"/>
        <a:ext cx="1008894" cy="1631377"/>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Hofshi" panose="00000500000000000000" pitchFamily="50" charset="-79"/>
              <a:cs typeface="Frank Ruhl Hofshi" panose="00000500000000000000" pitchFamily="50" charset="-79"/>
            </a:rPr>
            <a:t>1 Dense Neural Net with 1000 units and SoftMax Activation Function</a:t>
          </a:r>
        </a:p>
      </dsp:txBody>
      <dsp:txXfrm>
        <a:off x="8277667" y="1359980"/>
        <a:ext cx="1008894" cy="16313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Hofshi" panose="00000500000000000000" pitchFamily="50" charset="-79"/>
              <a:cs typeface="Frank Ruhl Hofshi" panose="00000500000000000000" pitchFamily="50" charset="-79"/>
            </a:rPr>
            <a:t>Input:</a:t>
          </a:r>
          <a:br>
            <a:rPr lang="en-IN" sz="1200" b="1" kern="1200" dirty="0">
              <a:latin typeface="Frank Ruhl Hofshi" panose="00000500000000000000" pitchFamily="50" charset="-79"/>
              <a:cs typeface="Frank Ruhl Hofshi" panose="00000500000000000000" pitchFamily="50" charset="-79"/>
            </a:rPr>
          </a:br>
          <a:r>
            <a:rPr lang="en-IN" sz="1200" b="1" kern="1200" dirty="0">
              <a:latin typeface="Frank Ruhl Hofshi" panose="00000500000000000000" pitchFamily="50" charset="-79"/>
              <a:cs typeface="Frank Ruhl Hofshi" panose="00000500000000000000" pitchFamily="50" charset="-79"/>
            </a:rPr>
            <a:t>224 x 224 RGB Images</a:t>
          </a:r>
          <a:endParaRPr lang="en-IN" sz="1200" b="1" kern="1200" dirty="0"/>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Hofshi" panose="00000500000000000000" pitchFamily="50" charset="-79"/>
              <a:cs typeface="Frank Ruhl Hofshi" panose="00000500000000000000" pitchFamily="50" charset="-79"/>
            </a:rPr>
            <a:t>Output:</a:t>
          </a:r>
          <a:br>
            <a:rPr lang="en-IN" sz="1200" b="1" kern="1200" dirty="0">
              <a:latin typeface="Frank Ruhl Hofshi" panose="00000500000000000000" pitchFamily="50" charset="-79"/>
              <a:cs typeface="Frank Ruhl Hofshi" panose="00000500000000000000" pitchFamily="50" charset="-79"/>
            </a:rPr>
          </a:br>
          <a:r>
            <a:rPr lang="en-IN" sz="1200" b="1" kern="1200" dirty="0">
              <a:latin typeface="Frank Ruhl Hofshi" panose="00000500000000000000" pitchFamily="50" charset="-79"/>
              <a:cs typeface="Frank Ruhl Hofshi" panose="00000500000000000000" pitchFamily="50" charset="-79"/>
            </a:rPr>
            <a:t>Category (1000 in the ImageNet Database)</a:t>
          </a:r>
          <a:endParaRPr lang="en-IN" sz="1200" b="1" kern="1200" dirty="0"/>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Hofshi" panose="00000500000000000000" pitchFamily="50" charset="-79"/>
              <a:cs typeface="Frank Ruhl Hofshi" panose="00000500000000000000" pitchFamily="50" charset="-79"/>
            </a:rPr>
            <a:t>2 ConvNets with 64 filters and ReLU Activation Function; Output is MaxPooled</a:t>
          </a:r>
          <a:endParaRPr lang="en-IN" sz="1200" kern="1200" dirty="0"/>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Hofshi" panose="00000500000000000000" pitchFamily="50" charset="-79"/>
              <a:cs typeface="Frank Ruhl Hofshi" panose="00000500000000000000" pitchFamily="50"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Hofshi" panose="00000500000000000000" pitchFamily="50" charset="-79"/>
              <a:cs typeface="Frank Ruhl Hofshi" panose="00000500000000000000" pitchFamily="50" charset="-79"/>
            </a:rPr>
            <a:t>3 ConvNets with 256 filters and ReLU Activation Function; Output is MaxPooled</a:t>
          </a:r>
        </a:p>
      </dsp:txBody>
      <dsp:txXfrm>
        <a:off x="3578894" y="1359980"/>
        <a:ext cx="1008894" cy="1631377"/>
      </dsp:txXfrm>
    </dsp:sp>
    <dsp:sp modelId="{CD4E6B0E-CFDA-4812-A9AF-D4830B79426A}">
      <dsp:nvSpPr>
        <dsp:cNvPr id="0" name=""/>
        <dsp:cNvSpPr/>
      </dsp:nvSpPr>
      <dsp:spPr>
        <a:xfrm>
          <a:off x="469827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Hofshi" panose="00000500000000000000" pitchFamily="50" charset="-79"/>
              <a:cs typeface="Frank Ruhl Hofshi" panose="00000500000000000000" pitchFamily="50"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Hofshi" panose="00000500000000000000" pitchFamily="50" charset="-79"/>
              <a:cs typeface="Frank Ruhl Hofshi" panose="00000500000000000000" pitchFamily="50"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Hofshi" panose="00000500000000000000" pitchFamily="50" charset="-79"/>
              <a:cs typeface="Frank Ruhl Hofshi" panose="00000500000000000000" pitchFamily="50" charset="-79"/>
            </a:rPr>
            <a:t>2 Dense Neural Nets with 4096 units and ReLU Activation Function</a:t>
          </a:r>
        </a:p>
      </dsp:txBody>
      <dsp:txXfrm>
        <a:off x="7100760" y="1359980"/>
        <a:ext cx="1008894" cy="1631377"/>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Hofshi" panose="00000500000000000000" pitchFamily="50" charset="-79"/>
              <a:cs typeface="Frank Ruhl Hofshi" panose="00000500000000000000" pitchFamily="50" charset="-79"/>
            </a:rPr>
            <a:t>1 Dense Neural Net with 1000 units and SoftMax Activation Function</a:t>
          </a:r>
        </a:p>
      </dsp:txBody>
      <dsp:txXfrm>
        <a:off x="8277667" y="1359980"/>
        <a:ext cx="1008894" cy="163137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83334-D245-4844-9ECA-AD7663113EE6}" type="datetimeFigureOut">
              <a:rPr lang="en-IN" smtClean="0"/>
              <a:t>28-03-2021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460530-21AB-4667-8DDF-0CFD1A19A456}" type="slidenum">
              <a:rPr lang="en-IN" smtClean="0"/>
              <a:t>‹#›</a:t>
            </a:fld>
            <a:endParaRPr lang="en-IN"/>
          </a:p>
        </p:txBody>
      </p:sp>
    </p:spTree>
    <p:extLst>
      <p:ext uri="{BB962C8B-B14F-4D97-AF65-F5344CB8AC3E}">
        <p14:creationId xmlns:p14="http://schemas.microsoft.com/office/powerpoint/2010/main" val="387279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I am Souporno and I will take over from here. The dataset we used was provided to us by our project supervisor. </a:t>
            </a:r>
          </a:p>
          <a:p>
            <a:r>
              <a:rPr lang="en-US" dirty="0"/>
              <a:t># The original Dataset had 121 volunteers. </a:t>
            </a:r>
          </a:p>
          <a:p>
            <a:r>
              <a:rPr lang="en-US" dirty="0"/>
              <a:t># There were 3 languages: English, Hindi and Bangla. </a:t>
            </a:r>
          </a:p>
          <a:p>
            <a:r>
              <a:rPr lang="en-US" dirty="0"/>
              <a:t># The dataset contains handwritten passages. </a:t>
            </a:r>
          </a:p>
          <a:p>
            <a:r>
              <a:rPr lang="en-US" dirty="0"/>
              <a:t># The passages were then scanned into digital images.</a:t>
            </a:r>
          </a:p>
          <a:p>
            <a:r>
              <a:rPr lang="en-IN" dirty="0"/>
              <a:t># For our project, we will be working on Bangla text only.</a:t>
            </a:r>
          </a:p>
          <a:p>
            <a:r>
              <a:rPr lang="en-IN" dirty="0"/>
              <a:t>#</a:t>
            </a:r>
          </a:p>
        </p:txBody>
      </p:sp>
      <p:sp>
        <p:nvSpPr>
          <p:cNvPr id="4" name="Slide Number Placeholder 3"/>
          <p:cNvSpPr>
            <a:spLocks noGrp="1"/>
          </p:cNvSpPr>
          <p:nvPr>
            <p:ph type="sldNum" sz="quarter" idx="5"/>
          </p:nvPr>
        </p:nvSpPr>
        <p:spPr/>
        <p:txBody>
          <a:bodyPr/>
          <a:lstStyle/>
          <a:p>
            <a:fld id="{E0460530-21AB-4667-8DDF-0CFD1A19A456}" type="slidenum">
              <a:rPr lang="en-IN" smtClean="0"/>
              <a:t>11</a:t>
            </a:fld>
            <a:endParaRPr lang="en-IN"/>
          </a:p>
        </p:txBody>
      </p:sp>
    </p:spTree>
    <p:extLst>
      <p:ext uri="{BB962C8B-B14F-4D97-AF65-F5344CB8AC3E}">
        <p14:creationId xmlns:p14="http://schemas.microsoft.com/office/powerpoint/2010/main" val="202743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the data can be processed, it needs to be prepared.</a:t>
            </a:r>
          </a:p>
          <a:p>
            <a:r>
              <a:rPr lang="en-US" dirty="0"/>
              <a:t># The images were segmented into word sized images. Segmentation was done as a final year project by Mondal et al in 2020. </a:t>
            </a:r>
          </a:p>
          <a:p>
            <a:r>
              <a:rPr lang="en-US" dirty="0"/>
              <a:t>[Noise Removal: Gaussian Blur and </a:t>
            </a:r>
            <a:r>
              <a:rPr lang="en-IN" noProof="0" dirty="0"/>
              <a:t>Normalisation</a:t>
            </a:r>
            <a:r>
              <a:rPr lang="en-US" dirty="0"/>
              <a:t> -&gt; Paragraph Separation: Rectangular Structural Element Filtering -&gt; Word Cropping: Anisotropic filter]</a:t>
            </a:r>
          </a:p>
          <a:p>
            <a:endParaRPr lang="en-US" dirty="0"/>
          </a:p>
          <a:p>
            <a:r>
              <a:rPr lang="en-US" dirty="0"/>
              <a:t># The segmented images were then organized into folders in the following way.</a:t>
            </a:r>
          </a:p>
          <a:p>
            <a:endParaRPr lang="en-US" dirty="0"/>
          </a:p>
          <a:p>
            <a:r>
              <a:rPr lang="en-US" dirty="0"/>
              <a:t># Every </a:t>
            </a:r>
            <a:r>
              <a:rPr lang="en-US" dirty="0" err="1"/>
              <a:t>DataSet</a:t>
            </a:r>
            <a:r>
              <a:rPr lang="en-US" dirty="0"/>
              <a:t> has 20 folders. </a:t>
            </a:r>
          </a:p>
          <a:p>
            <a:r>
              <a:rPr lang="en-US" dirty="0"/>
              <a:t># Every folder has data for a pair of authors. </a:t>
            </a:r>
          </a:p>
          <a:p>
            <a:r>
              <a:rPr lang="en-US" dirty="0"/>
              <a:t># There are five sets of data for each of the author pairs.</a:t>
            </a:r>
          </a:p>
          <a:p>
            <a:r>
              <a:rPr lang="en-US" dirty="0"/>
              <a:t># The five sets are divided into three training sets and two testing sets.</a:t>
            </a:r>
          </a:p>
          <a:p>
            <a:r>
              <a:rPr lang="en-US" dirty="0"/>
              <a:t># The images are stored as dot tiff files, that is Tag Image File Format.</a:t>
            </a:r>
          </a:p>
          <a:p>
            <a:r>
              <a:rPr lang="en-US" dirty="0"/>
              <a:t># The format of labels of images is Author Code underscore Set Number underscore Image Number. So the first image of the first set of the first number is labeled as 0000_01_0.tiff.</a:t>
            </a:r>
          </a:p>
          <a:p>
            <a:r>
              <a:rPr lang="en-US" dirty="0"/>
              <a:t># There are five data sets in total.</a:t>
            </a:r>
          </a:p>
          <a:p>
            <a:r>
              <a:rPr lang="en-US" dirty="0"/>
              <a:t>#</a:t>
            </a:r>
          </a:p>
          <a:p>
            <a:endParaRPr lang="en-IN" dirty="0"/>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12</a:t>
            </a:fld>
            <a:endParaRPr lang="en-IN"/>
          </a:p>
        </p:txBody>
      </p:sp>
    </p:spTree>
    <p:extLst>
      <p:ext uri="{BB962C8B-B14F-4D97-AF65-F5344CB8AC3E}">
        <p14:creationId xmlns:p14="http://schemas.microsoft.com/office/powerpoint/2010/main" val="3973513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we shall talk about VGG16, since it is the primary neural network model that we will be using in our project.</a:t>
            </a:r>
          </a:p>
          <a:p>
            <a:r>
              <a:rPr lang="en-IN" dirty="0"/>
              <a:t># The VGG16 model was first proposed by </a:t>
            </a:r>
            <a:r>
              <a:rPr lang="en-IN" sz="1800" dirty="0">
                <a:effectLst/>
                <a:latin typeface="Times New Roman" panose="02020603050405020304" pitchFamily="18" charset="0"/>
                <a:ea typeface="Times New Roman" panose="02020603050405020304" pitchFamily="18" charset="0"/>
              </a:rPr>
              <a:t>Karen </a:t>
            </a:r>
            <a:r>
              <a:rPr lang="en-IN" sz="1800" dirty="0" err="1">
                <a:effectLst/>
                <a:latin typeface="Times New Roman" panose="02020603050405020304" pitchFamily="18" charset="0"/>
                <a:ea typeface="Times New Roman" panose="02020603050405020304" pitchFamily="18" charset="0"/>
              </a:rPr>
              <a:t>Simonyan</a:t>
            </a:r>
            <a:r>
              <a:rPr lang="en-IN" sz="1800" dirty="0">
                <a:effectLst/>
                <a:latin typeface="Times New Roman" panose="02020603050405020304" pitchFamily="18" charset="0"/>
                <a:ea typeface="Times New Roman" panose="02020603050405020304" pitchFamily="18" charset="0"/>
              </a:rPr>
              <a:t> and Andrew Zisserman of Oxford University’s </a:t>
            </a:r>
            <a:r>
              <a:rPr lang="en-US" sz="4000" dirty="0">
                <a:latin typeface="Frank Ruhl Hofshi" panose="00000500000000000000" pitchFamily="50" charset="-79"/>
                <a:cs typeface="Frank Ruhl Hofshi" panose="00000500000000000000" pitchFamily="50" charset="-79"/>
              </a:rPr>
              <a:t>Visual Geometry Group Lab</a:t>
            </a:r>
            <a:r>
              <a:rPr lang="en-IN" sz="1800" dirty="0">
                <a:effectLst/>
                <a:latin typeface="Times New Roman" panose="02020603050405020304" pitchFamily="18" charset="0"/>
                <a:ea typeface="Times New Roman" panose="02020603050405020304" pitchFamily="18" charset="0"/>
              </a:rPr>
              <a:t> </a:t>
            </a:r>
            <a:r>
              <a:rPr lang="en-IN" dirty="0"/>
              <a:t>in a scholarly article titled </a:t>
            </a:r>
            <a:r>
              <a:rPr lang="en-IN" sz="1800" dirty="0">
                <a:effectLst/>
                <a:latin typeface="Times New Roman" panose="02020603050405020304" pitchFamily="18" charset="0"/>
                <a:ea typeface="Times New Roman" panose="02020603050405020304" pitchFamily="18" charset="0"/>
              </a:rPr>
              <a:t>"Very Deep Networks for Large Scale Image Recognition“ in 2014.</a:t>
            </a:r>
          </a:p>
          <a:p>
            <a:r>
              <a:rPr lang="en-IN" sz="1800" dirty="0">
                <a:effectLst/>
                <a:latin typeface="Times New Roman" panose="02020603050405020304" pitchFamily="18" charset="0"/>
                <a:ea typeface="Times New Roman" panose="02020603050405020304" pitchFamily="18" charset="0"/>
              </a:rPr>
              <a:t># It has 92.7% accuracy on top 5 accuracy tests with the </a:t>
            </a:r>
            <a:r>
              <a:rPr lang="en-IN" sz="1800" dirty="0" err="1">
                <a:effectLst/>
                <a:latin typeface="Times New Roman" panose="02020603050405020304" pitchFamily="18" charset="0"/>
                <a:ea typeface="Times New Roman" panose="02020603050405020304" pitchFamily="18" charset="0"/>
              </a:rPr>
              <a:t>Imagenet</a:t>
            </a:r>
            <a:r>
              <a:rPr lang="en-IN" sz="1800" dirty="0">
                <a:effectLst/>
                <a:latin typeface="Times New Roman" panose="02020603050405020304" pitchFamily="18" charset="0"/>
                <a:ea typeface="Times New Roman" panose="02020603050405020304" pitchFamily="18" charset="0"/>
              </a:rPr>
              <a:t> database</a:t>
            </a:r>
          </a:p>
          <a:p>
            <a:r>
              <a:rPr lang="en-US" sz="2800" dirty="0"/>
              <a:t># This model won the first and second place in 2014 </a:t>
            </a:r>
            <a:r>
              <a:rPr lang="en-IN" sz="4000" dirty="0"/>
              <a:t>ImageNet Large Scale Visual Recognition Challenge</a:t>
            </a:r>
            <a:r>
              <a:rPr lang="en-US" sz="2800" dirty="0"/>
              <a:t>.</a:t>
            </a:r>
          </a:p>
          <a:p>
            <a:r>
              <a:rPr lang="en-US" sz="2800" dirty="0">
                <a:effectLst/>
                <a:latin typeface="Times New Roman" panose="02020603050405020304" pitchFamily="18" charset="0"/>
                <a:ea typeface="Times New Roman" panose="02020603050405020304" pitchFamily="18" charset="0"/>
              </a:rPr>
              <a:t># The VGG in the name stands for Visual Geometry Group Lab, where the model was conceived</a:t>
            </a:r>
            <a:r>
              <a:rPr lang="en-IN" sz="1800" dirty="0">
                <a:effectLst/>
                <a:latin typeface="Times New Roman" panose="02020603050405020304" pitchFamily="18" charset="0"/>
                <a:ea typeface="Times New Roman" panose="02020603050405020304" pitchFamily="18" charset="0"/>
              </a:rPr>
              <a:t>.</a:t>
            </a:r>
          </a:p>
          <a:p>
            <a:r>
              <a:rPr lang="en-IN" sz="1800" dirty="0">
                <a:effectLst/>
                <a:latin typeface="Times New Roman" panose="02020603050405020304" pitchFamily="18" charset="0"/>
                <a:ea typeface="Times New Roman" panose="02020603050405020304" pitchFamily="18" charset="0"/>
              </a:rPr>
              <a:t># The 16 in the name signifies the 16 Neural Network Layers.</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Out of these Layers 13 are Convolutional Networks and 3 are Densely connected Networks.</a:t>
            </a:r>
          </a:p>
          <a:p>
            <a:r>
              <a:rPr lang="en-IN" sz="1800" dirty="0">
                <a:effectLst/>
                <a:latin typeface="Times New Roman" panose="02020603050405020304" pitchFamily="18" charset="0"/>
                <a:ea typeface="Times New Roman" panose="02020603050405020304" pitchFamily="18" charset="0"/>
              </a:rPr>
              <a:t># The model takes 224 cross 224 images in RGB channels as an input.</a:t>
            </a:r>
          </a:p>
          <a:p>
            <a:r>
              <a:rPr lang="en-IN" sz="1800" dirty="0">
                <a:effectLst/>
                <a:latin typeface="Times New Roman" panose="02020603050405020304" pitchFamily="18" charset="0"/>
                <a:ea typeface="Times New Roman" panose="02020603050405020304" pitchFamily="18" charset="0"/>
              </a:rPr>
              <a:t>#</a:t>
            </a:r>
            <a:endParaRPr lang="en-US" sz="2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0460530-21AB-4667-8DDF-0CFD1A19A456}" type="slidenum">
              <a:rPr lang="en-IN" smtClean="0"/>
              <a:t>13</a:t>
            </a:fld>
            <a:endParaRPr lang="en-IN"/>
          </a:p>
        </p:txBody>
      </p:sp>
    </p:spTree>
    <p:extLst>
      <p:ext uri="{BB962C8B-B14F-4D97-AF65-F5344CB8AC3E}">
        <p14:creationId xmlns:p14="http://schemas.microsoft.com/office/powerpoint/2010/main" val="1568027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while VGG16 is highly accurate and hence very popular for image recognition. However, it has a couple of unfortunate drawbacks.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IN" sz="1800" dirty="0">
                <a:effectLst/>
                <a:latin typeface="Times New Roman" panose="02020603050405020304" pitchFamily="18" charset="0"/>
                <a:ea typeface="Times New Roman" panose="02020603050405020304" pitchFamily="18" charset="0"/>
              </a:rPr>
              <a:t>The model is very slow to train. The original VGG model was trained for 2 to 3 weeks on an NVidia Titan GPU.</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 The model also very big weights. The size of VGG16 trained ImageNet weights is 528 MB. So, it takes quite a lot of disk space and bandwidth that makes it inefficient with respect to space.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Now, I’ll hand over control to Soumya. He will discuss more on the </a:t>
            </a:r>
            <a:r>
              <a:rPr lang="en-IN" sz="1800">
                <a:effectLst/>
                <a:latin typeface="Times New Roman" panose="02020603050405020304" pitchFamily="18" charset="0"/>
                <a:ea typeface="Times New Roman" panose="02020603050405020304" pitchFamily="18" charset="0"/>
              </a:rPr>
              <a:t>model’s architecture.</a:t>
            </a:r>
            <a:endParaRPr lang="en-IN"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14</a:t>
            </a:fld>
            <a:endParaRPr lang="en-IN"/>
          </a:p>
        </p:txBody>
      </p:sp>
    </p:spTree>
    <p:extLst>
      <p:ext uri="{BB962C8B-B14F-4D97-AF65-F5344CB8AC3E}">
        <p14:creationId xmlns:p14="http://schemas.microsoft.com/office/powerpoint/2010/main" val="654931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19</a:t>
            </a:fld>
            <a:endParaRPr lang="en-IN"/>
          </a:p>
        </p:txBody>
      </p:sp>
    </p:spTree>
    <p:extLst>
      <p:ext uri="{BB962C8B-B14F-4D97-AF65-F5344CB8AC3E}">
        <p14:creationId xmlns:p14="http://schemas.microsoft.com/office/powerpoint/2010/main" val="63072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760594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834879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85616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79593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D9AB09-D600-4578-8243-21B8A8CCB975}" type="datetimeFigureOut">
              <a:rPr lang="en-IN" smtClean="0"/>
              <a:t>28-03-2021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571250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D9AB09-D600-4578-8243-21B8A8CCB975}" type="datetimeFigureOut">
              <a:rPr lang="en-IN" smtClean="0"/>
              <a:t>28-03-2021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34923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D9AB09-D600-4578-8243-21B8A8CCB975}" type="datetimeFigureOut">
              <a:rPr lang="en-IN" smtClean="0"/>
              <a:t>28-03-2021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09393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D9AB09-D600-4578-8243-21B8A8CCB975}" type="datetimeFigureOut">
              <a:rPr lang="en-IN" smtClean="0"/>
              <a:t>28-03-2021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213013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9AB09-D600-4578-8243-21B8A8CCB975}" type="datetimeFigureOut">
              <a:rPr lang="en-IN" smtClean="0"/>
              <a:t>28-03-2021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5612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28-03-2021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3562600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28-03-2021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64079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72000">
              <a:schemeClr val="bg1">
                <a:tint val="98000"/>
                <a:satMod val="130000"/>
                <a:shade val="9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9AB09-D600-4578-8243-21B8A8CCB975}" type="datetimeFigureOut">
              <a:rPr lang="en-IN" smtClean="0"/>
              <a:t>28-03-2021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06EF8-5FD6-40CA-9215-610174933195}" type="slidenum">
              <a:rPr lang="en-IN" smtClean="0"/>
              <a:t>‹#›</a:t>
            </a:fld>
            <a:endParaRPr lang="en-IN"/>
          </a:p>
        </p:txBody>
      </p:sp>
    </p:spTree>
    <p:extLst>
      <p:ext uri="{BB962C8B-B14F-4D97-AF65-F5344CB8AC3E}">
        <p14:creationId xmlns:p14="http://schemas.microsoft.com/office/powerpoint/2010/main" val="213854342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A9C70-726C-4465-A4D6-9F887942AF34}"/>
              </a:ext>
            </a:extLst>
          </p:cNvPr>
          <p:cNvSpPr>
            <a:spLocks noGrp="1"/>
          </p:cNvSpPr>
          <p:nvPr>
            <p:ph type="ctrTitle"/>
          </p:nvPr>
        </p:nvSpPr>
        <p:spPr>
          <a:xfrm>
            <a:off x="1524000" y="947265"/>
            <a:ext cx="9144000" cy="2387600"/>
          </a:xfrm>
        </p:spPr>
        <p:txBody>
          <a:bodyPr>
            <a:normAutofit fontScale="90000"/>
          </a:bodyPr>
          <a:lstStyle/>
          <a:p>
            <a:r>
              <a:rPr lang="en-US" dirty="0">
                <a:latin typeface="Garamond" panose="02020404030301010803" pitchFamily="18" charset="0"/>
              </a:rPr>
              <a:t>Automated Handwriting Verification of Bengali Language with Deep Learning</a:t>
            </a:r>
            <a:endParaRPr lang="en-IN" dirty="0">
              <a:latin typeface="Garamond" panose="02020404030301010803" pitchFamily="18" charset="0"/>
            </a:endParaRPr>
          </a:p>
        </p:txBody>
      </p:sp>
      <p:sp>
        <p:nvSpPr>
          <p:cNvPr id="3" name="Subtitle 2">
            <a:extLst>
              <a:ext uri="{FF2B5EF4-FFF2-40B4-BE49-F238E27FC236}">
                <a16:creationId xmlns:a16="http://schemas.microsoft.com/office/drawing/2014/main" id="{2D57E72D-59C3-4C9C-B691-221669D9FA96}"/>
              </a:ext>
            </a:extLst>
          </p:cNvPr>
          <p:cNvSpPr>
            <a:spLocks noGrp="1"/>
          </p:cNvSpPr>
          <p:nvPr>
            <p:ph type="subTitle" idx="1"/>
          </p:nvPr>
        </p:nvSpPr>
        <p:spPr>
          <a:xfrm>
            <a:off x="1524000" y="3602038"/>
            <a:ext cx="9144000" cy="2387600"/>
          </a:xfrm>
        </p:spPr>
        <p:txBody>
          <a:bodyPr>
            <a:normAutofit fontScale="85000" lnSpcReduction="20000"/>
          </a:bodyPr>
          <a:lstStyle/>
          <a:p>
            <a:r>
              <a:rPr lang="en-US" b="1" dirty="0">
                <a:latin typeface="Frank Ruhl Hofshi" panose="00000500000000000000" pitchFamily="50" charset="-79"/>
                <a:cs typeface="Frank Ruhl Hofshi" panose="00000500000000000000" pitchFamily="50" charset="-79"/>
              </a:rPr>
              <a:t>Project by</a:t>
            </a:r>
          </a:p>
          <a:p>
            <a:r>
              <a:rPr lang="en-US" dirty="0">
                <a:latin typeface="Frank Ruhl Hofshi" panose="00000500000000000000" pitchFamily="50" charset="-79"/>
                <a:cs typeface="Frank Ruhl Hofshi" panose="00000500000000000000" pitchFamily="50" charset="-79"/>
              </a:rPr>
              <a:t>Souporno Ghosh</a:t>
            </a:r>
          </a:p>
          <a:p>
            <a:r>
              <a:rPr lang="en-US" dirty="0">
                <a:latin typeface="Frank Ruhl Hofshi" panose="00000500000000000000" pitchFamily="50" charset="-79"/>
                <a:cs typeface="Frank Ruhl Hofshi" panose="00000500000000000000" pitchFamily="50" charset="-79"/>
              </a:rPr>
              <a:t>Soumya </a:t>
            </a:r>
            <a:r>
              <a:rPr lang="en-US" dirty="0" err="1">
                <a:latin typeface="Frank Ruhl Hofshi" panose="00000500000000000000" pitchFamily="50" charset="-79"/>
                <a:cs typeface="Frank Ruhl Hofshi" panose="00000500000000000000" pitchFamily="50" charset="-79"/>
              </a:rPr>
              <a:t>Nasipuri</a:t>
            </a:r>
            <a:endParaRPr lang="en-US" dirty="0">
              <a:latin typeface="Frank Ruhl Hofshi" panose="00000500000000000000" pitchFamily="50" charset="-79"/>
              <a:cs typeface="Frank Ruhl Hofshi" panose="00000500000000000000" pitchFamily="50" charset="-79"/>
            </a:endParaRPr>
          </a:p>
          <a:p>
            <a:r>
              <a:rPr lang="en-US" dirty="0">
                <a:latin typeface="Frank Ruhl Hofshi" panose="00000500000000000000" pitchFamily="50" charset="-79"/>
                <a:cs typeface="Frank Ruhl Hofshi" panose="00000500000000000000" pitchFamily="50" charset="-79"/>
              </a:rPr>
              <a:t>Rahul Roy</a:t>
            </a:r>
          </a:p>
          <a:p>
            <a:r>
              <a:rPr lang="en-US" dirty="0" err="1">
                <a:latin typeface="Frank Ruhl Hofshi" panose="00000500000000000000" pitchFamily="50" charset="-79"/>
                <a:cs typeface="Frank Ruhl Hofshi" panose="00000500000000000000" pitchFamily="50" charset="-79"/>
              </a:rPr>
              <a:t>Sharanya</a:t>
            </a:r>
            <a:r>
              <a:rPr lang="en-US" dirty="0">
                <a:latin typeface="Frank Ruhl Hofshi" panose="00000500000000000000" pitchFamily="50" charset="-79"/>
                <a:cs typeface="Frank Ruhl Hofshi" panose="00000500000000000000" pitchFamily="50" charset="-79"/>
              </a:rPr>
              <a:t> </a:t>
            </a:r>
            <a:r>
              <a:rPr lang="en-US" dirty="0" err="1">
                <a:latin typeface="Frank Ruhl Hofshi" panose="00000500000000000000" pitchFamily="50" charset="-79"/>
                <a:cs typeface="Frank Ruhl Hofshi" panose="00000500000000000000" pitchFamily="50" charset="-79"/>
              </a:rPr>
              <a:t>Saha</a:t>
            </a:r>
            <a:endParaRPr lang="en-US" dirty="0">
              <a:latin typeface="Frank Ruhl Hofshi" panose="00000500000000000000" pitchFamily="50" charset="-79"/>
              <a:cs typeface="Frank Ruhl Hofshi" panose="00000500000000000000" pitchFamily="50" charset="-79"/>
            </a:endParaRPr>
          </a:p>
          <a:p>
            <a:r>
              <a:rPr lang="en-US" b="1" dirty="0">
                <a:latin typeface="Frank Ruhl Hofshi" panose="00000500000000000000" pitchFamily="50" charset="-79"/>
                <a:cs typeface="Frank Ruhl Hofshi" panose="00000500000000000000" pitchFamily="50" charset="-79"/>
              </a:rPr>
              <a:t>Under the Guidance of</a:t>
            </a:r>
          </a:p>
          <a:p>
            <a:r>
              <a:rPr lang="en-US" dirty="0">
                <a:latin typeface="Frank Ruhl Hofshi" panose="00000500000000000000" pitchFamily="50" charset="-79"/>
                <a:cs typeface="Frank Ruhl Hofshi" panose="00000500000000000000" pitchFamily="50" charset="-79"/>
              </a:rPr>
              <a:t>Prof. Jaya Paul</a:t>
            </a:r>
            <a:endParaRPr lang="en-IN" dirty="0">
              <a:latin typeface="Frank Ruhl Hofshi" panose="00000500000000000000" pitchFamily="50" charset="-79"/>
              <a:cs typeface="Frank Ruhl Hofshi" panose="00000500000000000000" pitchFamily="50" charset="-79"/>
            </a:endParaRPr>
          </a:p>
        </p:txBody>
      </p:sp>
    </p:spTree>
    <p:extLst>
      <p:ext uri="{BB962C8B-B14F-4D97-AF65-F5344CB8AC3E}">
        <p14:creationId xmlns:p14="http://schemas.microsoft.com/office/powerpoint/2010/main" val="28344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47F9E-45E4-42E9-A1B4-4FDAE2D811F4}"/>
              </a:ext>
            </a:extLst>
          </p:cNvPr>
          <p:cNvSpPr>
            <a:spLocks noGrp="1"/>
          </p:cNvSpPr>
          <p:nvPr>
            <p:ph type="title"/>
          </p:nvPr>
        </p:nvSpPr>
        <p:spPr/>
        <p:txBody>
          <a:bodyPr/>
          <a:lstStyle/>
          <a:p>
            <a:r>
              <a:rPr lang="en-US" dirty="0">
                <a:latin typeface="Garamond" panose="02020404030301010803" pitchFamily="18" charset="0"/>
              </a:rPr>
              <a:t>Our Contribution to Present Work</a:t>
            </a:r>
            <a:endParaRPr lang="en-IN" dirty="0"/>
          </a:p>
        </p:txBody>
      </p:sp>
      <p:sp>
        <p:nvSpPr>
          <p:cNvPr id="3" name="Content Placeholder 2">
            <a:extLst>
              <a:ext uri="{FF2B5EF4-FFF2-40B4-BE49-F238E27FC236}">
                <a16:creationId xmlns:a16="http://schemas.microsoft.com/office/drawing/2014/main" id="{3EA79CA9-68AB-4609-AE0D-6BC3D39E5268}"/>
              </a:ext>
            </a:extLst>
          </p:cNvPr>
          <p:cNvSpPr>
            <a:spLocks noGrp="1"/>
          </p:cNvSpPr>
          <p:nvPr>
            <p:ph idx="1"/>
          </p:nvPr>
        </p:nvSpPr>
        <p:spPr/>
        <p:txBody>
          <a:bodyPr/>
          <a:lstStyle/>
          <a:p>
            <a:r>
              <a:rPr lang="en-US" dirty="0">
                <a:latin typeface="Frank Ruhl Hofshi" panose="00000500000000000000" pitchFamily="50" charset="-79"/>
                <a:cs typeface="Frank Ruhl Hofshi" panose="00000500000000000000" pitchFamily="50" charset="-79"/>
              </a:rPr>
              <a:t>Writer verification</a:t>
            </a:r>
          </a:p>
          <a:p>
            <a:r>
              <a:rPr lang="en-US" dirty="0">
                <a:latin typeface="Frank Ruhl Hofshi" panose="00000500000000000000" pitchFamily="50" charset="-79"/>
                <a:cs typeface="Frank Ruhl Hofshi" panose="00000500000000000000" pitchFamily="50" charset="-79"/>
              </a:rPr>
              <a:t>Percentage of Similarities with the author</a:t>
            </a:r>
          </a:p>
          <a:p>
            <a:r>
              <a:rPr lang="en-IN" dirty="0">
                <a:latin typeface="Frank Ruhl Hofshi" panose="00000500000000000000" pitchFamily="50" charset="-79"/>
                <a:cs typeface="Frank Ruhl Hofshi" panose="00000500000000000000" pitchFamily="50" charset="-79"/>
              </a:rPr>
              <a:t>Unique Dataset with 121 volunteers</a:t>
            </a:r>
          </a:p>
          <a:p>
            <a:endParaRPr lang="en-IN" dirty="0"/>
          </a:p>
        </p:txBody>
      </p:sp>
    </p:spTree>
    <p:extLst>
      <p:ext uri="{BB962C8B-B14F-4D97-AF65-F5344CB8AC3E}">
        <p14:creationId xmlns:p14="http://schemas.microsoft.com/office/powerpoint/2010/main" val="34675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320E-D976-47E4-929C-B3785801B479}"/>
              </a:ext>
            </a:extLst>
          </p:cNvPr>
          <p:cNvSpPr>
            <a:spLocks noGrp="1"/>
          </p:cNvSpPr>
          <p:nvPr>
            <p:ph type="title"/>
          </p:nvPr>
        </p:nvSpPr>
        <p:spPr/>
        <p:txBody>
          <a:bodyPr/>
          <a:lstStyle/>
          <a:p>
            <a:r>
              <a:rPr lang="en-US" dirty="0">
                <a:latin typeface="Garamond" panose="02020404030301010803" pitchFamily="18" charset="0"/>
              </a:rPr>
              <a:t>Collection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DDDF508F-4344-4318-A1AF-BCE8A393EBAF}"/>
              </a:ext>
            </a:extLst>
          </p:cNvPr>
          <p:cNvSpPr>
            <a:spLocks noGrp="1"/>
          </p:cNvSpPr>
          <p:nvPr>
            <p:ph idx="1"/>
          </p:nvPr>
        </p:nvSpPr>
        <p:spPr/>
        <p:txBody>
          <a:bodyPr/>
          <a:lstStyle/>
          <a:p>
            <a:r>
              <a:rPr lang="en-US" dirty="0">
                <a:latin typeface="Frank Ruhl Hofshi" panose="00000500000000000000" pitchFamily="50" charset="-79"/>
                <a:cs typeface="Frank Ruhl Hofshi" panose="00000500000000000000" pitchFamily="50" charset="-79"/>
              </a:rPr>
              <a:t>121 volunteers</a:t>
            </a:r>
          </a:p>
          <a:p>
            <a:r>
              <a:rPr lang="en-US" dirty="0">
                <a:latin typeface="Frank Ruhl Hofshi" panose="00000500000000000000" pitchFamily="50" charset="-79"/>
                <a:cs typeface="Frank Ruhl Hofshi" panose="00000500000000000000" pitchFamily="50" charset="-79"/>
              </a:rPr>
              <a:t>3 Language: English, Hindi, Bangla</a:t>
            </a:r>
          </a:p>
          <a:p>
            <a:r>
              <a:rPr lang="en-US" dirty="0">
                <a:latin typeface="Frank Ruhl Hofshi" panose="00000500000000000000" pitchFamily="50" charset="-79"/>
                <a:cs typeface="Frank Ruhl Hofshi" panose="00000500000000000000" pitchFamily="50" charset="-79"/>
              </a:rPr>
              <a:t>Handwritten Passage</a:t>
            </a:r>
          </a:p>
          <a:p>
            <a:r>
              <a:rPr lang="en-US" dirty="0">
                <a:latin typeface="Frank Ruhl Hofshi" panose="00000500000000000000" pitchFamily="50" charset="-79"/>
                <a:cs typeface="Frank Ruhl Hofshi" panose="00000500000000000000" pitchFamily="50" charset="-79"/>
              </a:rPr>
              <a:t>Passages scanned into images</a:t>
            </a:r>
          </a:p>
          <a:p>
            <a:r>
              <a:rPr lang="en-US" dirty="0">
                <a:latin typeface="Frank Ruhl Hofshi" panose="00000500000000000000" pitchFamily="50" charset="-79"/>
                <a:cs typeface="Frank Ruhl Hofshi" panose="00000500000000000000" pitchFamily="50" charset="-79"/>
              </a:rPr>
              <a:t>Bangla Text only in our project</a:t>
            </a:r>
          </a:p>
          <a:p>
            <a:endParaRPr lang="en-US" dirty="0"/>
          </a:p>
        </p:txBody>
      </p:sp>
    </p:spTree>
    <p:extLst>
      <p:ext uri="{BB962C8B-B14F-4D97-AF65-F5344CB8AC3E}">
        <p14:creationId xmlns:p14="http://schemas.microsoft.com/office/powerpoint/2010/main" val="112417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A6F3-109C-4DE0-B86F-5C0467EBD8FD}"/>
              </a:ext>
            </a:extLst>
          </p:cNvPr>
          <p:cNvSpPr>
            <a:spLocks noGrp="1"/>
          </p:cNvSpPr>
          <p:nvPr>
            <p:ph type="title"/>
          </p:nvPr>
        </p:nvSpPr>
        <p:spPr/>
        <p:txBody>
          <a:bodyPr/>
          <a:lstStyle/>
          <a:p>
            <a:r>
              <a:rPr lang="en-US" dirty="0">
                <a:latin typeface="Garamond" panose="02020404030301010803" pitchFamily="18" charset="0"/>
              </a:rPr>
              <a:t>Preparation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6EF48B6-9995-458D-AA70-B7B974D14D25}"/>
              </a:ext>
            </a:extLst>
          </p:cNvPr>
          <p:cNvSpPr>
            <a:spLocks noGrp="1"/>
          </p:cNvSpPr>
          <p:nvPr>
            <p:ph idx="1"/>
          </p:nvPr>
        </p:nvSpPr>
        <p:spPr>
          <a:xfrm>
            <a:off x="838200" y="1690688"/>
            <a:ext cx="10515600" cy="4486275"/>
          </a:xfrm>
        </p:spPr>
        <p:txBody>
          <a:bodyPr>
            <a:normAutofit fontScale="92500" lnSpcReduction="20000"/>
          </a:bodyPr>
          <a:lstStyle/>
          <a:p>
            <a:r>
              <a:rPr lang="en-US" dirty="0">
                <a:latin typeface="Frank Ruhl Hofshi" panose="00000500000000000000" pitchFamily="50" charset="-79"/>
                <a:cs typeface="Frank Ruhl Hofshi" panose="00000500000000000000" pitchFamily="50" charset="-79"/>
              </a:rPr>
              <a:t>Data Segmented into Word-Sized Images</a:t>
            </a:r>
          </a:p>
          <a:p>
            <a:endParaRPr lang="en-US" dirty="0">
              <a:latin typeface="Frank Ruhl Hofshi" panose="00000500000000000000" pitchFamily="50" charset="-79"/>
              <a:cs typeface="Frank Ruhl Hofshi" panose="00000500000000000000" pitchFamily="50" charset="-79"/>
            </a:endParaRPr>
          </a:p>
          <a:p>
            <a:pPr marL="0" indent="0">
              <a:buNone/>
            </a:pPr>
            <a:r>
              <a:rPr lang="en-US" b="1" dirty="0">
                <a:latin typeface="Frank Ruhl Hofshi" panose="00000500000000000000" pitchFamily="50" charset="-79"/>
                <a:cs typeface="Frank Ruhl Hofshi" panose="00000500000000000000" pitchFamily="50" charset="-79"/>
              </a:rPr>
              <a:t>Folder </a:t>
            </a:r>
            <a:r>
              <a:rPr lang="en-IN" b="1" dirty="0">
                <a:latin typeface="Frank Ruhl Hofshi" panose="00000500000000000000" pitchFamily="50" charset="-79"/>
                <a:cs typeface="Frank Ruhl Hofshi" panose="00000500000000000000" pitchFamily="50" charset="-79"/>
              </a:rPr>
              <a:t>Organisation</a:t>
            </a:r>
          </a:p>
          <a:p>
            <a:pPr marL="0" indent="0">
              <a:buNone/>
            </a:pPr>
            <a:endParaRPr lang="en-US" b="1" dirty="0">
              <a:latin typeface="Frank Ruhl Hofshi" panose="00000500000000000000" pitchFamily="50" charset="-79"/>
              <a:cs typeface="Frank Ruhl Hofshi" panose="00000500000000000000" pitchFamily="50" charset="-79"/>
            </a:endParaRPr>
          </a:p>
          <a:p>
            <a:r>
              <a:rPr lang="en-US" dirty="0">
                <a:latin typeface="Frank Ruhl Hofshi" panose="00000500000000000000" pitchFamily="50" charset="-79"/>
                <a:cs typeface="Frank Ruhl Hofshi" panose="00000500000000000000" pitchFamily="50" charset="-79"/>
              </a:rPr>
              <a:t>Each Dataset has 20 Folders</a:t>
            </a:r>
          </a:p>
          <a:p>
            <a:r>
              <a:rPr lang="en-US" dirty="0">
                <a:latin typeface="Frank Ruhl Hofshi" panose="00000500000000000000" pitchFamily="50" charset="-79"/>
                <a:cs typeface="Frank Ruhl Hofshi" panose="00000500000000000000" pitchFamily="50" charset="-79"/>
              </a:rPr>
              <a:t>Every Folder has Data for 2 Authors</a:t>
            </a:r>
          </a:p>
          <a:p>
            <a:r>
              <a:rPr lang="en-US" dirty="0">
                <a:latin typeface="Frank Ruhl Hofshi" panose="00000500000000000000" pitchFamily="50" charset="-79"/>
                <a:cs typeface="Frank Ruhl Hofshi" panose="00000500000000000000" pitchFamily="50" charset="-79"/>
              </a:rPr>
              <a:t>5 Sets of Data for Each Author Pair</a:t>
            </a:r>
          </a:p>
          <a:p>
            <a:r>
              <a:rPr lang="en-US" dirty="0">
                <a:latin typeface="Frank Ruhl Hofshi" panose="00000500000000000000" pitchFamily="50" charset="-79"/>
                <a:cs typeface="Frank Ruhl Hofshi" panose="00000500000000000000" pitchFamily="50" charset="-79"/>
              </a:rPr>
              <a:t>3 Training Sets and 2 Testing Sets</a:t>
            </a:r>
          </a:p>
          <a:p>
            <a:r>
              <a:rPr lang="en-US" dirty="0">
                <a:latin typeface="Frank Ruhl Hofshi" panose="00000500000000000000" pitchFamily="50" charset="-79"/>
                <a:cs typeface="Frank Ruhl Hofshi" panose="00000500000000000000" pitchFamily="50" charset="-79"/>
              </a:rPr>
              <a:t>Tag Image File Format</a:t>
            </a:r>
          </a:p>
          <a:p>
            <a:r>
              <a:rPr lang="en-US" dirty="0">
                <a:latin typeface="Frank Ruhl Hofshi" panose="00000500000000000000" pitchFamily="50" charset="-79"/>
                <a:cs typeface="Frank Ruhl Hofshi" panose="00000500000000000000" pitchFamily="50" charset="-79"/>
              </a:rPr>
              <a:t>Format: &lt;Author Code&gt;_&lt;Set Number&gt;_&lt;Image Number&gt;</a:t>
            </a:r>
          </a:p>
          <a:p>
            <a:r>
              <a:rPr lang="en-US" dirty="0">
                <a:latin typeface="Frank Ruhl Hofshi" panose="00000500000000000000" pitchFamily="50" charset="-79"/>
                <a:cs typeface="Frank Ruhl Hofshi" panose="00000500000000000000" pitchFamily="50" charset="-79"/>
              </a:rPr>
              <a:t>5 Data Sets in Total</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09838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E74A-8FBA-48C4-A822-E3ADE557B88C}"/>
              </a:ext>
            </a:extLst>
          </p:cNvPr>
          <p:cNvSpPr>
            <a:spLocks noGrp="1"/>
          </p:cNvSpPr>
          <p:nvPr>
            <p:ph type="title"/>
          </p:nvPr>
        </p:nvSpPr>
        <p:spPr/>
        <p:txBody>
          <a:bodyPr/>
          <a:lstStyle/>
          <a:p>
            <a:r>
              <a:rPr lang="en-US" dirty="0">
                <a:latin typeface="Garamond" panose="02020404030301010803" pitchFamily="18" charset="0"/>
              </a:rPr>
              <a:t>About VGG16 Model</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6EA92CA0-D082-4220-A25D-35242FF375F5}"/>
              </a:ext>
            </a:extLst>
          </p:cNvPr>
          <p:cNvSpPr>
            <a:spLocks noGrp="1"/>
          </p:cNvSpPr>
          <p:nvPr>
            <p:ph idx="1"/>
          </p:nvPr>
        </p:nvSpPr>
        <p:spPr>
          <a:xfrm>
            <a:off x="838200" y="1825625"/>
            <a:ext cx="10337800" cy="4351338"/>
          </a:xfrm>
        </p:spPr>
        <p:txBody>
          <a:bodyPr/>
          <a:lstStyle/>
          <a:p>
            <a:r>
              <a:rPr lang="en-US" dirty="0">
                <a:latin typeface="Frank Ruhl Hofshi" panose="00000500000000000000" pitchFamily="50" charset="-79"/>
                <a:cs typeface="Frank Ruhl Hofshi" panose="00000500000000000000" pitchFamily="50" charset="-79"/>
              </a:rPr>
              <a:t>Proposed by </a:t>
            </a:r>
            <a:r>
              <a:rPr lang="en-US" dirty="0" err="1">
                <a:latin typeface="Frank Ruhl Hofshi" panose="00000500000000000000" pitchFamily="50" charset="-79"/>
                <a:cs typeface="Frank Ruhl Hofshi" panose="00000500000000000000" pitchFamily="50" charset="-79"/>
              </a:rPr>
              <a:t>Simonyan</a:t>
            </a:r>
            <a:r>
              <a:rPr lang="en-US" dirty="0">
                <a:latin typeface="Frank Ruhl Hofshi" panose="00000500000000000000" pitchFamily="50" charset="-79"/>
                <a:cs typeface="Frank Ruhl Hofshi" panose="00000500000000000000" pitchFamily="50" charset="-79"/>
              </a:rPr>
              <a:t> and Zisserman in 2014</a:t>
            </a:r>
          </a:p>
          <a:p>
            <a:r>
              <a:rPr lang="en-US" dirty="0">
                <a:latin typeface="Frank Ruhl Hofshi" panose="00000500000000000000" pitchFamily="50" charset="-79"/>
                <a:cs typeface="Frank Ruhl Hofshi" panose="00000500000000000000" pitchFamily="50" charset="-79"/>
              </a:rPr>
              <a:t>92.7% accuracy with the ImageNet Database</a:t>
            </a:r>
          </a:p>
          <a:p>
            <a:r>
              <a:rPr lang="en-US" dirty="0">
                <a:latin typeface="Frank Ruhl Hofshi" panose="00000500000000000000" pitchFamily="50" charset="-79"/>
                <a:cs typeface="Frank Ruhl Hofshi" panose="00000500000000000000" pitchFamily="50" charset="-79"/>
              </a:rPr>
              <a:t>1</a:t>
            </a:r>
            <a:r>
              <a:rPr lang="en-US" baseline="30000" dirty="0">
                <a:latin typeface="Frank Ruhl Hofshi" panose="00000500000000000000" pitchFamily="50" charset="-79"/>
                <a:cs typeface="Frank Ruhl Hofshi" panose="00000500000000000000" pitchFamily="50" charset="-79"/>
              </a:rPr>
              <a:t>st</a:t>
            </a:r>
            <a:r>
              <a:rPr lang="en-US" dirty="0">
                <a:latin typeface="Frank Ruhl Hofshi" panose="00000500000000000000" pitchFamily="50" charset="-79"/>
                <a:cs typeface="Frank Ruhl Hofshi" panose="00000500000000000000" pitchFamily="50" charset="-79"/>
              </a:rPr>
              <a:t> and 2</a:t>
            </a:r>
            <a:r>
              <a:rPr lang="en-US" baseline="30000" dirty="0">
                <a:latin typeface="Frank Ruhl Hofshi" panose="00000500000000000000" pitchFamily="50" charset="-79"/>
                <a:cs typeface="Frank Ruhl Hofshi" panose="00000500000000000000" pitchFamily="50" charset="-79"/>
              </a:rPr>
              <a:t>nd</a:t>
            </a:r>
            <a:r>
              <a:rPr lang="en-US" dirty="0">
                <a:latin typeface="Frank Ruhl Hofshi" panose="00000500000000000000" pitchFamily="50" charset="-79"/>
                <a:cs typeface="Frank Ruhl Hofshi" panose="00000500000000000000" pitchFamily="50" charset="-79"/>
              </a:rPr>
              <a:t> place in ILSVRC 2014</a:t>
            </a:r>
          </a:p>
          <a:p>
            <a:r>
              <a:rPr lang="en-US" dirty="0">
                <a:latin typeface="Frank Ruhl Hofshi" panose="00000500000000000000" pitchFamily="50" charset="-79"/>
                <a:cs typeface="Frank Ruhl Hofshi" panose="00000500000000000000" pitchFamily="50" charset="-79"/>
              </a:rPr>
              <a:t>VGG = Visual Geometry Group </a:t>
            </a:r>
            <a:endParaRPr lang="en-IN" dirty="0">
              <a:latin typeface="Frank Ruhl Hofshi" panose="00000500000000000000" pitchFamily="50" charset="-79"/>
              <a:cs typeface="Frank Ruhl Hofshi" panose="00000500000000000000" pitchFamily="50" charset="-79"/>
            </a:endParaRPr>
          </a:p>
          <a:p>
            <a:r>
              <a:rPr lang="en-IN" dirty="0">
                <a:latin typeface="Frank Ruhl Hofshi" panose="00000500000000000000" pitchFamily="50" charset="-79"/>
                <a:cs typeface="Frank Ruhl Hofshi" panose="00000500000000000000" pitchFamily="50" charset="-79"/>
              </a:rPr>
              <a:t>16 Neural Network Layers </a:t>
            </a:r>
          </a:p>
          <a:p>
            <a:pPr lvl="1"/>
            <a:r>
              <a:rPr lang="en-IN" dirty="0">
                <a:latin typeface="Frank Ruhl Hofshi" panose="00000500000000000000" pitchFamily="50" charset="-79"/>
                <a:cs typeface="Frank Ruhl Hofshi" panose="00000500000000000000" pitchFamily="50" charset="-79"/>
              </a:rPr>
              <a:t>13 Convolutional Networks</a:t>
            </a:r>
          </a:p>
          <a:p>
            <a:pPr lvl="1"/>
            <a:r>
              <a:rPr lang="en-IN" dirty="0">
                <a:latin typeface="Frank Ruhl Hofshi" panose="00000500000000000000" pitchFamily="50" charset="-79"/>
                <a:cs typeface="Frank Ruhl Hofshi" panose="00000500000000000000" pitchFamily="50" charset="-79"/>
              </a:rPr>
              <a:t>3 Dense Networks</a:t>
            </a:r>
          </a:p>
          <a:p>
            <a:r>
              <a:rPr lang="en-IN" dirty="0">
                <a:latin typeface="Frank Ruhl Hofshi" panose="00000500000000000000" pitchFamily="50" charset="-79"/>
                <a:cs typeface="Frank Ruhl Hofshi" panose="00000500000000000000" pitchFamily="50" charset="-79"/>
              </a:rPr>
              <a:t>Takes 224 x 224 pixel Images with RGB as an Input</a:t>
            </a:r>
          </a:p>
        </p:txBody>
      </p:sp>
    </p:spTree>
    <p:extLst>
      <p:ext uri="{BB962C8B-B14F-4D97-AF65-F5344CB8AC3E}">
        <p14:creationId xmlns:p14="http://schemas.microsoft.com/office/powerpoint/2010/main" val="314873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50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50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804F-D373-469B-BF0E-330FEF49775D}"/>
              </a:ext>
            </a:extLst>
          </p:cNvPr>
          <p:cNvSpPr>
            <a:spLocks noGrp="1"/>
          </p:cNvSpPr>
          <p:nvPr>
            <p:ph type="title"/>
          </p:nvPr>
        </p:nvSpPr>
        <p:spPr/>
        <p:txBody>
          <a:bodyPr/>
          <a:lstStyle/>
          <a:p>
            <a:r>
              <a:rPr lang="en-US" dirty="0">
                <a:latin typeface="Garamond" panose="02020404030301010803" pitchFamily="18" charset="0"/>
              </a:rPr>
              <a:t>Challenges of VGG16</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8258DF25-4811-4199-84D3-FE57EA47BE57}"/>
              </a:ext>
            </a:extLst>
          </p:cNvPr>
          <p:cNvSpPr>
            <a:spLocks noGrp="1"/>
          </p:cNvSpPr>
          <p:nvPr>
            <p:ph idx="1"/>
          </p:nvPr>
        </p:nvSpPr>
        <p:spPr/>
        <p:txBody>
          <a:bodyPr/>
          <a:lstStyle/>
          <a:p>
            <a:r>
              <a:rPr lang="en-US" dirty="0">
                <a:latin typeface="Frank Ruhl Hofshi" panose="00000500000000000000" pitchFamily="50" charset="-79"/>
                <a:cs typeface="Frank Ruhl Hofshi" panose="00000500000000000000" pitchFamily="50" charset="-79"/>
              </a:rPr>
              <a:t>Slow to Train</a:t>
            </a:r>
          </a:p>
          <a:p>
            <a:r>
              <a:rPr lang="en-US" dirty="0">
                <a:latin typeface="Frank Ruhl Hofshi" panose="00000500000000000000" pitchFamily="50" charset="-79"/>
                <a:cs typeface="Frank Ruhl Hofshi" panose="00000500000000000000" pitchFamily="50" charset="-79"/>
              </a:rPr>
              <a:t>Huge Weights</a:t>
            </a:r>
            <a:endParaRPr lang="en-IN" dirty="0">
              <a:latin typeface="Frank Ruhl Hofshi" panose="00000500000000000000" pitchFamily="50" charset="-79"/>
              <a:cs typeface="Frank Ruhl Hofshi" panose="00000500000000000000" pitchFamily="50" charset="-79"/>
            </a:endParaRPr>
          </a:p>
        </p:txBody>
      </p:sp>
    </p:spTree>
    <p:extLst>
      <p:ext uri="{BB962C8B-B14F-4D97-AF65-F5344CB8AC3E}">
        <p14:creationId xmlns:p14="http://schemas.microsoft.com/office/powerpoint/2010/main" val="81712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1A40E-D0D7-4759-8855-FADCCCD95BC4}"/>
              </a:ext>
            </a:extLst>
          </p:cNvPr>
          <p:cNvSpPr>
            <a:spLocks noGrp="1"/>
          </p:cNvSpPr>
          <p:nvPr>
            <p:ph type="title"/>
          </p:nvPr>
        </p:nvSpPr>
        <p:spPr/>
        <p:txBody>
          <a:bodyPr/>
          <a:lstStyle/>
          <a:p>
            <a:r>
              <a:rPr lang="en-IN" dirty="0">
                <a:latin typeface="Garamond" panose="02020404030301010803" pitchFamily="18" charset="0"/>
              </a:rPr>
              <a:t>Architecture of VGG16 Model</a:t>
            </a:r>
            <a:endParaRPr lang="en-IN" dirty="0"/>
          </a:p>
        </p:txBody>
      </p:sp>
      <p:pic>
        <p:nvPicPr>
          <p:cNvPr id="1026" name="Picture 2" descr="vgg16">
            <a:extLst>
              <a:ext uri="{FF2B5EF4-FFF2-40B4-BE49-F238E27FC236}">
                <a16:creationId xmlns:a16="http://schemas.microsoft.com/office/drawing/2014/main" id="{D0B9762A-1318-40FE-A2A3-0CDFED3799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3866" y="1825625"/>
            <a:ext cx="772426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235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CD71-1A3F-4744-BCDD-532A7F7A12C4}"/>
              </a:ext>
            </a:extLst>
          </p:cNvPr>
          <p:cNvSpPr>
            <a:spLocks noGrp="1"/>
          </p:cNvSpPr>
          <p:nvPr>
            <p:ph type="title"/>
          </p:nvPr>
        </p:nvSpPr>
        <p:spPr/>
        <p:txBody>
          <a:bodyPr/>
          <a:lstStyle/>
          <a:p>
            <a:r>
              <a:rPr lang="en-IN" dirty="0">
                <a:latin typeface="Garamond" panose="02020404030301010803" pitchFamily="18" charset="0"/>
              </a:rPr>
              <a:t>Architecture of VGG16 Model</a:t>
            </a:r>
            <a:endParaRPr lang="en-IN" dirty="0"/>
          </a:p>
        </p:txBody>
      </p:sp>
      <p:graphicFrame>
        <p:nvGraphicFramePr>
          <p:cNvPr id="4" name="Content Placeholder 3">
            <a:extLst>
              <a:ext uri="{FF2B5EF4-FFF2-40B4-BE49-F238E27FC236}">
                <a16:creationId xmlns:a16="http://schemas.microsoft.com/office/drawing/2014/main" id="{BFB5D6B5-5C3C-4C69-9181-153A71042983}"/>
              </a:ext>
            </a:extLst>
          </p:cNvPr>
          <p:cNvGraphicFramePr>
            <a:graphicFrameLocks noGrp="1"/>
          </p:cNvGraphicFramePr>
          <p:nvPr>
            <p:ph idx="1"/>
            <p:extLst>
              <p:ext uri="{D42A27DB-BD31-4B8C-83A1-F6EECF244321}">
                <p14:modId xmlns:p14="http://schemas.microsoft.com/office/powerpoint/2010/main" val="424440193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442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AD097C9D-2F06-49DD-A602-E805C5F82F9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A90B5234-9E99-4CF9-B3DE-EECB06B1CB86}"/>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graphicEl>
                                              <a:dgm id="{49F7626A-BFFE-4DF6-99F2-5D5FD64550D2}"/>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773C2485-C07B-4416-945B-E0AC8917480F}"/>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02CECB3B-8336-4FE6-B4CE-C312AAD0F583}"/>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AD8B0F8D-AAE5-4F60-A41D-93EC1E6ABB5E}"/>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CD4E6B0E-CFDA-4812-A9AF-D4830B79426A}"/>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graphicEl>
                                              <a:dgm id="{625ED39A-34F2-4EEA-9FCA-73AB69E87EBE}"/>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graphicEl>
                                              <a:dgm id="{34B7AA53-A65D-427C-AF67-E094BBB0A8A8}"/>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graphicEl>
                                              <a:dgm id="{E7CDB7BA-C1AA-4C9F-8313-4DFD5ED0304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CC4B7-5A8D-4F09-91BF-BC61DC7733A9}"/>
              </a:ext>
            </a:extLst>
          </p:cNvPr>
          <p:cNvSpPr>
            <a:spLocks noGrp="1"/>
          </p:cNvSpPr>
          <p:nvPr>
            <p:ph type="title"/>
          </p:nvPr>
        </p:nvSpPr>
        <p:spPr/>
        <p:txBody>
          <a:bodyPr/>
          <a:lstStyle/>
          <a:p>
            <a:r>
              <a:rPr lang="en-US" dirty="0">
                <a:latin typeface="Garamond" panose="02020404030301010803" pitchFamily="18" charset="0"/>
              </a:rPr>
              <a:t>Feature Extraction</a:t>
            </a:r>
            <a:endParaRPr lang="en-IN" dirty="0">
              <a:latin typeface="Garamond" panose="02020404030301010803" pitchFamily="18" charset="0"/>
            </a:endParaRPr>
          </a:p>
        </p:txBody>
      </p:sp>
      <p:graphicFrame>
        <p:nvGraphicFramePr>
          <p:cNvPr id="7" name="Content Placeholder 3">
            <a:extLst>
              <a:ext uri="{FF2B5EF4-FFF2-40B4-BE49-F238E27FC236}">
                <a16:creationId xmlns:a16="http://schemas.microsoft.com/office/drawing/2014/main" id="{C7771313-0677-4C3A-AE9C-FE521CCB0CF9}"/>
              </a:ext>
            </a:extLst>
          </p:cNvPr>
          <p:cNvGraphicFramePr>
            <a:graphicFrameLocks noGrp="1"/>
          </p:cNvGraphicFramePr>
          <p:nvPr>
            <p:ph idx="1"/>
            <p:extLst>
              <p:ext uri="{D42A27DB-BD31-4B8C-83A1-F6EECF244321}">
                <p14:modId xmlns:p14="http://schemas.microsoft.com/office/powerpoint/2010/main" val="5942125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Rounded Corners 9">
            <a:extLst>
              <a:ext uri="{FF2B5EF4-FFF2-40B4-BE49-F238E27FC236}">
                <a16:creationId xmlns:a16="http://schemas.microsoft.com/office/drawing/2014/main" id="{1A67521B-64CB-48B3-8BE6-4266D7A00D42}"/>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B3A05D9E-0FEE-48F3-AAE1-3875A3A66803}"/>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Frank Ruhl Hofshi" panose="00000500000000000000" pitchFamily="50" charset="-79"/>
                <a:cs typeface="Frank Ruhl Hofshi" panose="00000500000000000000" pitchFamily="50" charset="-79"/>
              </a:rPr>
              <a:t>Output:</a:t>
            </a:r>
          </a:p>
          <a:p>
            <a:pPr algn="ctr"/>
            <a:r>
              <a:rPr lang="en-US" sz="1200" b="1" dirty="0">
                <a:latin typeface="Frank Ruhl Hofshi" panose="00000500000000000000" pitchFamily="50" charset="-79"/>
                <a:cs typeface="Frank Ruhl Hofshi" panose="00000500000000000000" pitchFamily="50" charset="-79"/>
              </a:rPr>
              <a:t>Feature Matrix</a:t>
            </a:r>
            <a:endParaRPr lang="en-IN" sz="1200" b="1" dirty="0">
              <a:latin typeface="Frank Ruhl Hofshi" panose="00000500000000000000" pitchFamily="50" charset="-79"/>
              <a:cs typeface="Frank Ruhl Hofshi" panose="00000500000000000000" pitchFamily="50" charset="-79"/>
            </a:endParaRPr>
          </a:p>
        </p:txBody>
      </p:sp>
    </p:spTree>
    <p:extLst>
      <p:ext uri="{BB962C8B-B14F-4D97-AF65-F5344CB8AC3E}">
        <p14:creationId xmlns:p14="http://schemas.microsoft.com/office/powerpoint/2010/main" val="30589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7">
                                            <p:graphicEl>
                                              <a:dgm id="{E7CDB7BA-C1AA-4C9F-8313-4DFD5ED03041}"/>
                                            </p:graphicEl>
                                          </p:spTgt>
                                        </p:tgtEl>
                                      </p:cBhvr>
                                    </p:animEffect>
                                    <p:animScale>
                                      <p:cBhvr>
                                        <p:cTn id="7" dur="250" autoRev="1" fill="hold"/>
                                        <p:tgtEl>
                                          <p:spTgt spid="7">
                                            <p:graphicEl>
                                              <a:dgm id="{E7CDB7BA-C1AA-4C9F-8313-4DFD5ED03041}"/>
                                            </p:graphicEl>
                                          </p:spTgt>
                                        </p:tgtEl>
                                      </p:cBhvr>
                                      <p:by x="105000" y="105000"/>
                                    </p:animScale>
                                  </p:childTnLst>
                                </p:cTn>
                              </p:par>
                            </p:childTnLst>
                          </p:cTn>
                        </p:par>
                        <p:par>
                          <p:cTn id="8" fill="hold">
                            <p:stCondLst>
                              <p:cond delay="500"/>
                            </p:stCondLst>
                            <p:childTnLst>
                              <p:par>
                                <p:cTn id="9" presetID="26" presetClass="emph" presetSubtype="0" fill="hold" grpId="2" nodeType="afterEffect">
                                  <p:stCondLst>
                                    <p:cond delay="0"/>
                                  </p:stCondLst>
                                  <p:childTnLst>
                                    <p:animEffect transition="out" filter="fade">
                                      <p:cBhvr>
                                        <p:cTn id="10" dur="500" tmFilter="0, 0; .2, .5; .8, .5; 1, 0"/>
                                        <p:tgtEl>
                                          <p:spTgt spid="7">
                                            <p:graphicEl>
                                              <a:dgm id="{E7CDB7BA-C1AA-4C9F-8313-4DFD5ED03041}"/>
                                            </p:graphicEl>
                                          </p:spTgt>
                                        </p:tgtEl>
                                      </p:cBhvr>
                                    </p:animEffect>
                                    <p:animScale>
                                      <p:cBhvr>
                                        <p:cTn id="11" dur="250" autoRev="1" fill="hold"/>
                                        <p:tgtEl>
                                          <p:spTgt spid="7">
                                            <p:graphicEl>
                                              <a:dgm id="{E7CDB7BA-C1AA-4C9F-8313-4DFD5ED03041}"/>
                                            </p:graphicEl>
                                          </p:spTgt>
                                        </p:tgtEl>
                                      </p:cBhvr>
                                      <p:by x="105000" y="105000"/>
                                    </p:animScale>
                                  </p:childTnLst>
                                </p:cTn>
                              </p:par>
                            </p:childTnLst>
                          </p:cTn>
                        </p:par>
                        <p:par>
                          <p:cTn id="12" fill="hold">
                            <p:stCondLst>
                              <p:cond delay="1000"/>
                            </p:stCondLst>
                            <p:childTnLst>
                              <p:par>
                                <p:cTn id="13" presetID="26" presetClass="emph" presetSubtype="0" fill="hold" grpId="3" nodeType="afterEffect">
                                  <p:stCondLst>
                                    <p:cond delay="0"/>
                                  </p:stCondLst>
                                  <p:childTnLst>
                                    <p:animEffect transition="out" filter="fade">
                                      <p:cBhvr>
                                        <p:cTn id="14" dur="500" tmFilter="0, 0; .2, .5; .8, .5; 1, 0"/>
                                        <p:tgtEl>
                                          <p:spTgt spid="7">
                                            <p:graphicEl>
                                              <a:dgm id="{E7CDB7BA-C1AA-4C9F-8313-4DFD5ED03041}"/>
                                            </p:graphicEl>
                                          </p:spTgt>
                                        </p:tgtEl>
                                      </p:cBhvr>
                                    </p:animEffect>
                                    <p:animScale>
                                      <p:cBhvr>
                                        <p:cTn id="15" dur="250" autoRev="1" fill="hold"/>
                                        <p:tgtEl>
                                          <p:spTgt spid="7">
                                            <p:graphicEl>
                                              <a:dgm id="{E7CDB7BA-C1AA-4C9F-8313-4DFD5ED03041}"/>
                                            </p:graphicEl>
                                          </p:spTgt>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7">
                                            <p:graphicEl>
                                              <a:dgm id="{E7CDB7BA-C1AA-4C9F-8313-4DFD5ED03041}"/>
                                            </p:graphicEl>
                                          </p:spTgt>
                                        </p:tgtEl>
                                        <p:attrNameLst>
                                          <p:attrName>style.visibility</p:attrName>
                                        </p:attrNameLst>
                                      </p:cBhvr>
                                      <p:to>
                                        <p:strVal val="hidden"/>
                                      </p:to>
                                    </p:set>
                                  </p:childTnLst>
                                </p:cTn>
                              </p:par>
                              <p:par>
                                <p:cTn id="20" presetID="1" presetClass="exit" presetSubtype="0" fill="hold" grpId="4" nodeType="withEffect">
                                  <p:stCondLst>
                                    <p:cond delay="0"/>
                                  </p:stCondLst>
                                  <p:childTnLst>
                                    <p:set>
                                      <p:cBhvr>
                                        <p:cTn id="21" dur="1" fill="hold">
                                          <p:stCondLst>
                                            <p:cond delay="0"/>
                                          </p:stCondLst>
                                        </p:cTn>
                                        <p:tgtEl>
                                          <p:spTgt spid="7">
                                            <p:graphicEl>
                                              <a:dgm id="{49F7626A-BFFE-4DF6-99F2-5D5FD64550D2}"/>
                                            </p:graphicEl>
                                          </p:spTgt>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10"/>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Graphic spid="7" grpId="1" uiExpand="1">
        <p:bldSub>
          <a:bldDgm bld="one"/>
        </p:bldSub>
      </p:bldGraphic>
      <p:bldGraphic spid="7" grpId="2" uiExpand="1">
        <p:bldSub>
          <a:bldDgm bld="one"/>
        </p:bldSub>
      </p:bldGraphic>
      <p:bldGraphic spid="7" grpId="3" uiExpand="1">
        <p:bldSub>
          <a:bldDgm bld="one"/>
        </p:bldSub>
      </p:bldGraphic>
      <p:bldGraphic spid="7" grpId="4" uiExpand="1">
        <p:bldSub>
          <a:bldDgm bld="one"/>
        </p:bldSub>
      </p:bldGraphic>
      <p:bldP spid="10" grpId="0" animBg="1"/>
      <p:bldP spid="10" grpId="1"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B017-AA8B-472D-8B72-92C728D97214}"/>
              </a:ext>
            </a:extLst>
          </p:cNvPr>
          <p:cNvSpPr>
            <a:spLocks noGrp="1"/>
          </p:cNvSpPr>
          <p:nvPr>
            <p:ph type="title"/>
          </p:nvPr>
        </p:nvSpPr>
        <p:spPr/>
        <p:txBody>
          <a:bodyPr/>
          <a:lstStyle/>
          <a:p>
            <a:r>
              <a:rPr lang="en-US" dirty="0">
                <a:latin typeface="Garamond" panose="02020404030301010803" pitchFamily="18" charset="0"/>
              </a:rPr>
              <a:t>Extracted Features</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2FA7B3D6-06DB-4E01-B2C3-A26A71BA6D7E}"/>
              </a:ext>
            </a:extLst>
          </p:cNvPr>
          <p:cNvSpPr>
            <a:spLocks noGrp="1"/>
          </p:cNvSpPr>
          <p:nvPr>
            <p:ph idx="1"/>
          </p:nvPr>
        </p:nvSpPr>
        <p:spPr>
          <a:xfrm>
            <a:off x="838200" y="2684477"/>
            <a:ext cx="10515600" cy="3492486"/>
          </a:xfrm>
        </p:spPr>
        <p:txBody>
          <a:bodyPr/>
          <a:lstStyle/>
          <a:p>
            <a:r>
              <a:rPr lang="en-US" dirty="0">
                <a:latin typeface="Frank Ruhl Hofshi" panose="00000500000000000000" pitchFamily="50" charset="-79"/>
                <a:cs typeface="Frank Ruhl Hofshi" panose="00000500000000000000" pitchFamily="50" charset="-79"/>
              </a:rPr>
              <a:t>1 x 7 x 7 x 512</a:t>
            </a:r>
          </a:p>
          <a:p>
            <a:r>
              <a:rPr lang="en-US" dirty="0">
                <a:latin typeface="Frank Ruhl Hofshi" panose="00000500000000000000" pitchFamily="50" charset="-79"/>
                <a:cs typeface="Frank Ruhl Hofshi" panose="00000500000000000000" pitchFamily="50" charset="-79"/>
              </a:rPr>
              <a:t>Flattened</a:t>
            </a:r>
          </a:p>
          <a:p>
            <a:r>
              <a:rPr lang="en-IN" dirty="0">
                <a:effectLst/>
                <a:latin typeface="Frank Ruhl Hofshi" panose="00000500000000000000" pitchFamily="50" charset="-79"/>
                <a:ea typeface="Times New Roman" panose="02020603050405020304" pitchFamily="18" charset="0"/>
                <a:cs typeface="Frank Ruhl Hofshi" panose="00000500000000000000" pitchFamily="50" charset="-79"/>
              </a:rPr>
              <a:t>25088 x 1</a:t>
            </a:r>
            <a:r>
              <a:rPr lang="en-US" dirty="0">
                <a:latin typeface="Frank Ruhl Hofshi" panose="00000500000000000000" pitchFamily="50" charset="-79"/>
                <a:cs typeface="Frank Ruhl Hofshi" panose="00000500000000000000" pitchFamily="50" charset="-79"/>
              </a:rPr>
              <a:t> </a:t>
            </a:r>
          </a:p>
          <a:p>
            <a:endParaRPr lang="en-IN" dirty="0"/>
          </a:p>
        </p:txBody>
      </p:sp>
      <p:pic>
        <p:nvPicPr>
          <p:cNvPr id="4" name="Picture 3">
            <a:extLst>
              <a:ext uri="{FF2B5EF4-FFF2-40B4-BE49-F238E27FC236}">
                <a16:creationId xmlns:a16="http://schemas.microsoft.com/office/drawing/2014/main" id="{53B108B5-B7A6-41A5-BC0E-745E2B8BB091}"/>
              </a:ext>
            </a:extLst>
          </p:cNvPr>
          <p:cNvPicPr/>
          <p:nvPr/>
        </p:nvPicPr>
        <p:blipFill>
          <a:blip r:embed="rId2"/>
          <a:stretch>
            <a:fillRect/>
          </a:stretch>
        </p:blipFill>
        <p:spPr>
          <a:xfrm>
            <a:off x="3766656" y="2084125"/>
            <a:ext cx="7704589" cy="3297442"/>
          </a:xfrm>
          <a:prstGeom prst="rect">
            <a:avLst/>
          </a:prstGeom>
          <a:ln>
            <a:solidFill>
              <a:schemeClr val="tx1"/>
            </a:solidFill>
          </a:ln>
        </p:spPr>
      </p:pic>
    </p:spTree>
    <p:extLst>
      <p:ext uri="{BB962C8B-B14F-4D97-AF65-F5344CB8AC3E}">
        <p14:creationId xmlns:p14="http://schemas.microsoft.com/office/powerpoint/2010/main" val="425607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4EA3-70A7-4D58-A313-F6A23AE5AE60}"/>
              </a:ext>
            </a:extLst>
          </p:cNvPr>
          <p:cNvSpPr>
            <a:spLocks noGrp="1"/>
          </p:cNvSpPr>
          <p:nvPr>
            <p:ph type="title"/>
          </p:nvPr>
        </p:nvSpPr>
        <p:spPr/>
        <p:txBody>
          <a:bodyPr/>
          <a:lstStyle/>
          <a:p>
            <a:r>
              <a:rPr lang="en-US" dirty="0">
                <a:latin typeface="Garamond" panose="02020404030301010803" pitchFamily="18" charset="0"/>
              </a:rPr>
              <a:t>What comes next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09F4B5A-1492-49E3-B2C9-138CE0C0895E}"/>
              </a:ext>
            </a:extLst>
          </p:cNvPr>
          <p:cNvSpPr>
            <a:spLocks noGrp="1"/>
          </p:cNvSpPr>
          <p:nvPr>
            <p:ph idx="1"/>
          </p:nvPr>
        </p:nvSpPr>
        <p:spPr/>
        <p:txBody>
          <a:bodyPr/>
          <a:lstStyle/>
          <a:p>
            <a:r>
              <a:rPr lang="en-US" dirty="0">
                <a:latin typeface="Frank Ruhl Hofshi" panose="00000500000000000000" pitchFamily="50" charset="-79"/>
                <a:cs typeface="Frank Ruhl Hofshi" panose="00000500000000000000" pitchFamily="50" charset="-79"/>
              </a:rPr>
              <a:t>Loop through all the training and test sets to extract features</a:t>
            </a:r>
          </a:p>
          <a:p>
            <a:r>
              <a:rPr lang="en-US" dirty="0">
                <a:latin typeface="Frank Ruhl Hofshi" panose="00000500000000000000" pitchFamily="50" charset="-79"/>
                <a:cs typeface="Frank Ruhl Hofshi" panose="00000500000000000000" pitchFamily="50" charset="-79"/>
              </a:rPr>
              <a:t>Update the model</a:t>
            </a:r>
          </a:p>
          <a:p>
            <a:r>
              <a:rPr lang="en-US" dirty="0">
                <a:latin typeface="Frank Ruhl Hofshi" panose="00000500000000000000" pitchFamily="50" charset="-79"/>
                <a:cs typeface="Frank Ruhl Hofshi" panose="00000500000000000000" pitchFamily="50" charset="-79"/>
              </a:rPr>
              <a:t>Use training pair sets to train the model</a:t>
            </a:r>
          </a:p>
          <a:p>
            <a:r>
              <a:rPr lang="en-US" dirty="0">
                <a:latin typeface="Frank Ruhl Hofshi" panose="00000500000000000000" pitchFamily="50" charset="-79"/>
                <a:cs typeface="Frank Ruhl Hofshi" panose="00000500000000000000" pitchFamily="50" charset="-79"/>
              </a:rPr>
              <a:t>Measure accuracy with the testing pair sets</a:t>
            </a:r>
          </a:p>
          <a:p>
            <a:r>
              <a:rPr lang="en-US" dirty="0">
                <a:latin typeface="Frank Ruhl Hofshi" panose="00000500000000000000" pitchFamily="50" charset="-79"/>
                <a:cs typeface="Frank Ruhl Hofshi" panose="00000500000000000000" pitchFamily="50" charset="-79"/>
              </a:rPr>
              <a:t>Predict with an unknown Writer Pair</a:t>
            </a:r>
          </a:p>
          <a:p>
            <a:r>
              <a:rPr lang="en-US" dirty="0">
                <a:latin typeface="Frank Ruhl Hofshi" panose="00000500000000000000" pitchFamily="50" charset="-79"/>
                <a:cs typeface="Frank Ruhl Hofshi" panose="00000500000000000000" pitchFamily="50" charset="-79"/>
              </a:rPr>
              <a:t>Compare with other works</a:t>
            </a:r>
            <a:endParaRPr lang="en-IN" dirty="0">
              <a:latin typeface="Frank Ruhl Hofshi" panose="00000500000000000000" pitchFamily="50" charset="-79"/>
              <a:cs typeface="Frank Ruhl Hofshi" panose="00000500000000000000" pitchFamily="50" charset="-79"/>
            </a:endParaRPr>
          </a:p>
        </p:txBody>
      </p:sp>
    </p:spTree>
    <p:extLst>
      <p:ext uri="{BB962C8B-B14F-4D97-AF65-F5344CB8AC3E}">
        <p14:creationId xmlns:p14="http://schemas.microsoft.com/office/powerpoint/2010/main" val="173721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BC188-D5D8-40D0-A250-CB6BAD325395}"/>
              </a:ext>
            </a:extLst>
          </p:cNvPr>
          <p:cNvSpPr>
            <a:spLocks noGrp="1"/>
          </p:cNvSpPr>
          <p:nvPr>
            <p:ph type="title"/>
          </p:nvPr>
        </p:nvSpPr>
        <p:spPr/>
        <p:txBody>
          <a:bodyPr/>
          <a:lstStyle/>
          <a:p>
            <a:r>
              <a:rPr lang="en-US" dirty="0">
                <a:latin typeface="Garamond" panose="02020404030301010803" pitchFamily="18" charset="0"/>
              </a:rPr>
              <a:t>Motivation</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7B34D3BA-37C7-4DC5-8F69-D398E44EB3D1}"/>
              </a:ext>
            </a:extLst>
          </p:cNvPr>
          <p:cNvSpPr>
            <a:spLocks noGrp="1"/>
          </p:cNvSpPr>
          <p:nvPr>
            <p:ph idx="1"/>
          </p:nvPr>
        </p:nvSpPr>
        <p:spPr/>
        <p:txBody>
          <a:bodyPr/>
          <a:lstStyle/>
          <a:p>
            <a:r>
              <a:rPr lang="en-US" dirty="0">
                <a:latin typeface="Frank Ruhl Hofshi" panose="00000500000000000000" pitchFamily="50" charset="-79"/>
                <a:cs typeface="Frank Ruhl Hofshi" panose="00000500000000000000" pitchFamily="50" charset="-79"/>
              </a:rPr>
              <a:t>Shortage of Research in Native Indian Language Recognition</a:t>
            </a:r>
          </a:p>
          <a:p>
            <a:r>
              <a:rPr lang="en-US" dirty="0">
                <a:latin typeface="Frank Ruhl Hofshi" panose="00000500000000000000" pitchFamily="50" charset="-79"/>
                <a:cs typeface="Frank Ruhl Hofshi" panose="00000500000000000000" pitchFamily="50" charset="-79"/>
              </a:rPr>
              <a:t>Authentication of Manuscripts</a:t>
            </a:r>
          </a:p>
          <a:p>
            <a:r>
              <a:rPr lang="en-US" dirty="0">
                <a:latin typeface="Frank Ruhl Hofshi" panose="00000500000000000000" pitchFamily="50" charset="-79"/>
                <a:cs typeface="Frank Ruhl Hofshi" panose="00000500000000000000" pitchFamily="50" charset="-79"/>
              </a:rPr>
              <a:t>Forensic Analysis and Law Enforcement</a:t>
            </a:r>
          </a:p>
          <a:p>
            <a:r>
              <a:rPr lang="en-US" dirty="0">
                <a:latin typeface="Frank Ruhl Hofshi" panose="00000500000000000000" pitchFamily="50" charset="-79"/>
                <a:cs typeface="Frank Ruhl Hofshi" panose="00000500000000000000" pitchFamily="50" charset="-79"/>
              </a:rPr>
              <a:t>Plagiarism Verification</a:t>
            </a:r>
          </a:p>
          <a:p>
            <a:endParaRPr lang="en-IN" dirty="0">
              <a:latin typeface="Frank Ruhl Hofshi" panose="00000500000000000000" pitchFamily="50" charset="-79"/>
              <a:cs typeface="Frank Ruhl Hofshi" panose="00000500000000000000" pitchFamily="50" charset="-79"/>
            </a:endParaRPr>
          </a:p>
        </p:txBody>
      </p:sp>
    </p:spTree>
    <p:extLst>
      <p:ext uri="{BB962C8B-B14F-4D97-AF65-F5344CB8AC3E}">
        <p14:creationId xmlns:p14="http://schemas.microsoft.com/office/powerpoint/2010/main" val="108791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1EB3-BDD3-4D3F-A6DA-32CA58C394B5}"/>
              </a:ext>
            </a:extLst>
          </p:cNvPr>
          <p:cNvSpPr>
            <a:spLocks noGrp="1"/>
          </p:cNvSpPr>
          <p:nvPr>
            <p:ph type="title"/>
          </p:nvPr>
        </p:nvSpPr>
        <p:spPr/>
        <p:txBody>
          <a:bodyPr/>
          <a:lstStyle/>
          <a:p>
            <a:r>
              <a:rPr lang="en-US" dirty="0">
                <a:latin typeface="Garamond" panose="02020404030301010803" pitchFamily="18" charset="0"/>
              </a:rPr>
              <a:t>Software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DEB95E1-32C5-408A-AA5D-D2891327DA28}"/>
              </a:ext>
            </a:extLst>
          </p:cNvPr>
          <p:cNvSpPr>
            <a:spLocks noGrp="1"/>
          </p:cNvSpPr>
          <p:nvPr>
            <p:ph idx="1"/>
          </p:nvPr>
        </p:nvSpPr>
        <p:spPr/>
        <p:txBody>
          <a:bodyPr>
            <a:normAutofit lnSpcReduction="10000"/>
          </a:bodyPr>
          <a:lstStyle/>
          <a:p>
            <a:r>
              <a:rPr lang="en-US" dirty="0">
                <a:latin typeface="Frank Ruhl Hofshi" panose="00000500000000000000" pitchFamily="50" charset="-79"/>
                <a:cs typeface="Frank Ruhl Hofshi" panose="00000500000000000000" pitchFamily="50" charset="-79"/>
              </a:rPr>
              <a:t>Python 3.8</a:t>
            </a:r>
          </a:p>
          <a:p>
            <a:r>
              <a:rPr lang="en-US" dirty="0">
                <a:latin typeface="Frank Ruhl Hofshi" panose="00000500000000000000" pitchFamily="50" charset="-79"/>
                <a:cs typeface="Frank Ruhl Hofshi" panose="00000500000000000000" pitchFamily="50" charset="-79"/>
              </a:rPr>
              <a:t>TensorFlow 2.0</a:t>
            </a:r>
          </a:p>
          <a:p>
            <a:r>
              <a:rPr lang="en-US" dirty="0" err="1">
                <a:latin typeface="Frank Ruhl Hofshi" panose="00000500000000000000" pitchFamily="50" charset="-79"/>
                <a:cs typeface="Frank Ruhl Hofshi" panose="00000500000000000000" pitchFamily="50" charset="-79"/>
              </a:rPr>
              <a:t>Keras</a:t>
            </a:r>
            <a:endParaRPr lang="en-US" dirty="0">
              <a:latin typeface="Frank Ruhl Hofshi" panose="00000500000000000000" pitchFamily="50" charset="-79"/>
              <a:cs typeface="Frank Ruhl Hofshi" panose="00000500000000000000" pitchFamily="50" charset="-79"/>
            </a:endParaRPr>
          </a:p>
          <a:p>
            <a:r>
              <a:rPr lang="en-US" dirty="0">
                <a:latin typeface="Frank Ruhl Hofshi" panose="00000500000000000000" pitchFamily="50" charset="-79"/>
                <a:cs typeface="Frank Ruhl Hofshi" panose="00000500000000000000" pitchFamily="50" charset="-79"/>
              </a:rPr>
              <a:t>NumPy</a:t>
            </a:r>
          </a:p>
          <a:p>
            <a:r>
              <a:rPr lang="en-US" dirty="0">
                <a:latin typeface="Frank Ruhl Hofshi" panose="00000500000000000000" pitchFamily="50" charset="-79"/>
                <a:cs typeface="Frank Ruhl Hofshi" panose="00000500000000000000" pitchFamily="50" charset="-79"/>
              </a:rPr>
              <a:t>Pandas</a:t>
            </a:r>
          </a:p>
          <a:p>
            <a:r>
              <a:rPr lang="en-US" dirty="0">
                <a:latin typeface="Frank Ruhl Hofshi" panose="00000500000000000000" pitchFamily="50" charset="-79"/>
                <a:cs typeface="Frank Ruhl Hofshi" panose="00000500000000000000" pitchFamily="50" charset="-79"/>
              </a:rPr>
              <a:t>Mat Plot Lib</a:t>
            </a:r>
          </a:p>
          <a:p>
            <a:r>
              <a:rPr lang="en-US" dirty="0" err="1">
                <a:latin typeface="Frank Ruhl Hofshi" panose="00000500000000000000" pitchFamily="50" charset="-79"/>
                <a:cs typeface="Frank Ruhl Hofshi" panose="00000500000000000000" pitchFamily="50" charset="-79"/>
              </a:rPr>
              <a:t>PyPlot</a:t>
            </a:r>
            <a:endParaRPr lang="en-US" dirty="0">
              <a:latin typeface="Frank Ruhl Hofshi" panose="00000500000000000000" pitchFamily="50" charset="-79"/>
              <a:cs typeface="Frank Ruhl Hofshi" panose="00000500000000000000" pitchFamily="50" charset="-79"/>
            </a:endParaRPr>
          </a:p>
          <a:p>
            <a:r>
              <a:rPr lang="en-US" dirty="0" err="1">
                <a:latin typeface="Frank Ruhl Hofshi" panose="00000500000000000000" pitchFamily="50" charset="-79"/>
                <a:cs typeface="Frank Ruhl Hofshi" panose="00000500000000000000" pitchFamily="50" charset="-79"/>
              </a:rPr>
              <a:t>SeaBorn</a:t>
            </a:r>
            <a:endParaRPr lang="en-US" dirty="0">
              <a:latin typeface="Frank Ruhl Hofshi" panose="00000500000000000000" pitchFamily="50" charset="-79"/>
              <a:cs typeface="Frank Ruhl Hofshi" panose="00000500000000000000" pitchFamily="50" charset="-79"/>
            </a:endParaRPr>
          </a:p>
          <a:p>
            <a:r>
              <a:rPr lang="en-US" dirty="0">
                <a:latin typeface="Frank Ruhl Hofshi" panose="00000500000000000000" pitchFamily="50" charset="-79"/>
                <a:cs typeface="Frank Ruhl Hofshi" panose="00000500000000000000" pitchFamily="50" charset="-79"/>
              </a:rPr>
              <a:t>VGG16</a:t>
            </a:r>
            <a:endParaRPr lang="en-IN" dirty="0">
              <a:latin typeface="Frank Ruhl Hofshi" panose="00000500000000000000" pitchFamily="50" charset="-79"/>
              <a:cs typeface="Frank Ruhl Hofshi" panose="00000500000000000000" pitchFamily="50" charset="-79"/>
            </a:endParaRPr>
          </a:p>
        </p:txBody>
      </p:sp>
    </p:spTree>
    <p:extLst>
      <p:ext uri="{BB962C8B-B14F-4D97-AF65-F5344CB8AC3E}">
        <p14:creationId xmlns:p14="http://schemas.microsoft.com/office/powerpoint/2010/main" val="174080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9841-D178-4B1E-8FB7-A968CC75D3E5}"/>
              </a:ext>
            </a:extLst>
          </p:cNvPr>
          <p:cNvSpPr>
            <a:spLocks noGrp="1"/>
          </p:cNvSpPr>
          <p:nvPr>
            <p:ph type="title"/>
          </p:nvPr>
        </p:nvSpPr>
        <p:spPr/>
        <p:txBody>
          <a:bodyPr/>
          <a:lstStyle/>
          <a:p>
            <a:r>
              <a:rPr lang="en-US" dirty="0">
                <a:latin typeface="Garamond" panose="02020404030301010803" pitchFamily="18" charset="0"/>
              </a:rPr>
              <a:t>Hardware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C69C6BB9-394E-4389-98FC-04D2A8AC46E7}"/>
              </a:ext>
            </a:extLst>
          </p:cNvPr>
          <p:cNvSpPr>
            <a:spLocks noGrp="1"/>
          </p:cNvSpPr>
          <p:nvPr>
            <p:ph idx="1"/>
          </p:nvPr>
        </p:nvSpPr>
        <p:spPr/>
        <p:txBody>
          <a:bodyPr/>
          <a:lstStyle/>
          <a:p>
            <a:r>
              <a:rPr lang="en-IN" dirty="0">
                <a:latin typeface="Frank Ruhl Hofshi" panose="00000500000000000000" pitchFamily="50" charset="-79"/>
                <a:cs typeface="Frank Ruhl Hofshi" panose="00000500000000000000" pitchFamily="50" charset="-79"/>
              </a:rPr>
              <a:t>HP Pavilion with Intel i5 Quad-Core, Integrated Graphics Card, 8GB RAM</a:t>
            </a:r>
          </a:p>
          <a:p>
            <a:r>
              <a:rPr lang="en-IN" dirty="0">
                <a:latin typeface="Frank Ruhl Hofshi" panose="00000500000000000000" pitchFamily="50" charset="-79"/>
                <a:cs typeface="Frank Ruhl Hofshi" panose="00000500000000000000" pitchFamily="50" charset="-79"/>
              </a:rPr>
              <a:t>Dell G3 with 2.6GHz Hexa-Core Intel i7 Processor, Integrated Graphics Card, 8GB RAM</a:t>
            </a:r>
          </a:p>
          <a:p>
            <a:r>
              <a:rPr lang="en-IN" dirty="0">
                <a:latin typeface="Frank Ruhl Hofshi" panose="00000500000000000000" pitchFamily="50" charset="-79"/>
                <a:cs typeface="Frank Ruhl Hofshi" panose="00000500000000000000" pitchFamily="50" charset="-79"/>
              </a:rPr>
              <a:t>Asus </a:t>
            </a:r>
            <a:r>
              <a:rPr lang="en-IN" dirty="0" err="1">
                <a:latin typeface="Frank Ruhl Hofshi" panose="00000500000000000000" pitchFamily="50" charset="-79"/>
                <a:cs typeface="Frank Ruhl Hofshi" panose="00000500000000000000" pitchFamily="50" charset="-79"/>
              </a:rPr>
              <a:t>Vivibook</a:t>
            </a:r>
            <a:r>
              <a:rPr lang="en-IN" dirty="0">
                <a:latin typeface="Frank Ruhl Hofshi" panose="00000500000000000000" pitchFamily="50" charset="-79"/>
                <a:cs typeface="Frank Ruhl Hofshi" panose="00000500000000000000" pitchFamily="50" charset="-79"/>
              </a:rPr>
              <a:t> 2GHz Quad-Core AMD </a:t>
            </a:r>
            <a:r>
              <a:rPr lang="en-IN" dirty="0" err="1">
                <a:latin typeface="Frank Ruhl Hofshi" panose="00000500000000000000" pitchFamily="50" charset="-79"/>
                <a:cs typeface="Frank Ruhl Hofshi" panose="00000500000000000000" pitchFamily="50" charset="-79"/>
              </a:rPr>
              <a:t>Ryzen</a:t>
            </a:r>
            <a:r>
              <a:rPr lang="en-IN" dirty="0">
                <a:latin typeface="Frank Ruhl Hofshi" panose="00000500000000000000" pitchFamily="50" charset="-79"/>
                <a:cs typeface="Frank Ruhl Hofshi" panose="00000500000000000000" pitchFamily="50" charset="-79"/>
              </a:rPr>
              <a:t> 5 Processor, Integrated Graphics Card, 8GB RAM</a:t>
            </a:r>
          </a:p>
        </p:txBody>
      </p:sp>
    </p:spTree>
    <p:extLst>
      <p:ext uri="{BB962C8B-B14F-4D97-AF65-F5344CB8AC3E}">
        <p14:creationId xmlns:p14="http://schemas.microsoft.com/office/powerpoint/2010/main" val="420160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69B7-E799-4838-AD49-925420035CB4}"/>
              </a:ext>
            </a:extLst>
          </p:cNvPr>
          <p:cNvSpPr>
            <a:spLocks noGrp="1"/>
          </p:cNvSpPr>
          <p:nvPr>
            <p:ph type="title"/>
          </p:nvPr>
        </p:nvSpPr>
        <p:spPr/>
        <p:txBody>
          <a:bodyPr/>
          <a:lstStyle/>
          <a:p>
            <a:r>
              <a:rPr lang="en-US" dirty="0">
                <a:latin typeface="Garamond" panose="02020404030301010803" pitchFamily="18" charset="0"/>
              </a:rPr>
              <a:t>Significance of the Hardware</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316EA5F6-470D-4404-A64D-43C58B55C5A6}"/>
              </a:ext>
            </a:extLst>
          </p:cNvPr>
          <p:cNvSpPr>
            <a:spLocks noGrp="1"/>
          </p:cNvSpPr>
          <p:nvPr>
            <p:ph idx="1"/>
          </p:nvPr>
        </p:nvSpPr>
        <p:spPr/>
        <p:txBody>
          <a:bodyPr/>
          <a:lstStyle/>
          <a:p>
            <a:r>
              <a:rPr lang="en-US" dirty="0">
                <a:latin typeface="Frank Ruhl Hofshi" panose="00000500000000000000" pitchFamily="50" charset="-79"/>
                <a:cs typeface="Frank Ruhl Hofshi" panose="00000500000000000000" pitchFamily="50" charset="-79"/>
              </a:rPr>
              <a:t>RAM and Processor for Processing Speed</a:t>
            </a:r>
          </a:p>
          <a:p>
            <a:r>
              <a:rPr lang="en-US" dirty="0">
                <a:latin typeface="Frank Ruhl Hofshi" panose="00000500000000000000" pitchFamily="50" charset="-79"/>
                <a:cs typeface="Frank Ruhl Hofshi" panose="00000500000000000000" pitchFamily="50" charset="-79"/>
              </a:rPr>
              <a:t>GPU Might Help!</a:t>
            </a:r>
          </a:p>
          <a:p>
            <a:endParaRPr lang="en-US" dirty="0">
              <a:latin typeface="Frank Ruhl Hofshi" panose="00000500000000000000" pitchFamily="50" charset="-79"/>
              <a:cs typeface="Frank Ruhl Hofshi" panose="00000500000000000000" pitchFamily="50" charset="-79"/>
            </a:endParaRPr>
          </a:p>
          <a:p>
            <a:r>
              <a:rPr lang="en-US" dirty="0">
                <a:latin typeface="Frank Ruhl Hofshi" panose="00000500000000000000" pitchFamily="50" charset="-79"/>
                <a:cs typeface="Frank Ruhl Hofshi" panose="00000500000000000000" pitchFamily="50" charset="-79"/>
              </a:rPr>
              <a:t>Cloud Platforms is a great alternative!</a:t>
            </a:r>
          </a:p>
          <a:p>
            <a:endParaRPr lang="en-IN" dirty="0"/>
          </a:p>
        </p:txBody>
      </p:sp>
    </p:spTree>
    <p:extLst>
      <p:ext uri="{BB962C8B-B14F-4D97-AF65-F5344CB8AC3E}">
        <p14:creationId xmlns:p14="http://schemas.microsoft.com/office/powerpoint/2010/main" val="171632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A32B-BD42-4446-809A-7EC9BA53ACA7}"/>
              </a:ext>
            </a:extLst>
          </p:cNvPr>
          <p:cNvSpPr>
            <a:spLocks noGrp="1"/>
          </p:cNvSpPr>
          <p:nvPr>
            <p:ph type="title"/>
          </p:nvPr>
        </p:nvSpPr>
        <p:spPr/>
        <p:txBody>
          <a:bodyPr/>
          <a:lstStyle/>
          <a:p>
            <a:r>
              <a:rPr lang="en-US" dirty="0">
                <a:latin typeface="Garamond" panose="02020404030301010803" pitchFamily="18" charset="0"/>
              </a:rPr>
              <a:t>Background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E0643363-7A65-4963-9491-D6A5839A5585}"/>
              </a:ext>
            </a:extLst>
          </p:cNvPr>
          <p:cNvSpPr>
            <a:spLocks noGrp="1"/>
          </p:cNvSpPr>
          <p:nvPr>
            <p:ph idx="1"/>
          </p:nvPr>
        </p:nvSpPr>
        <p:spPr>
          <a:xfrm>
            <a:off x="838200" y="1690688"/>
            <a:ext cx="10515600" cy="4351338"/>
          </a:xfrm>
        </p:spPr>
        <p:txBody>
          <a:bodyPr>
            <a:normAutofit fontScale="92500" lnSpcReduction="10000"/>
          </a:bodyPr>
          <a:lstStyle/>
          <a:p>
            <a:r>
              <a:rPr lang="en-US" dirty="0">
                <a:latin typeface="Frank Ruhl Hofshi" panose="00000500000000000000" pitchFamily="50" charset="-79"/>
                <a:cs typeface="Frank Ruhl Hofshi" panose="00000500000000000000" pitchFamily="50" charset="-79"/>
              </a:rPr>
              <a:t>Works on Image Recognition and CNN</a:t>
            </a:r>
          </a:p>
          <a:p>
            <a:pPr lvl="1"/>
            <a:r>
              <a:rPr lang="en-US" sz="1800" dirty="0">
                <a:effectLst/>
                <a:latin typeface="Frank Ruhl Hofshi" panose="00000500000000000000" pitchFamily="50" charset="-79"/>
                <a:ea typeface="Times New Roman" panose="02020603050405020304" pitchFamily="18" charset="0"/>
                <a:cs typeface="Frank Ruhl Hofshi" panose="00000500000000000000" pitchFamily="50" charset="-79"/>
              </a:rPr>
              <a:t>ImageNet classification with deep Convolutional Neural Networks</a:t>
            </a:r>
            <a:endParaRPr lang="en-IN" sz="1800" dirty="0">
              <a:effectLst/>
              <a:latin typeface="Frank Ruhl Hofshi" panose="00000500000000000000" pitchFamily="50" charset="-79"/>
              <a:ea typeface="Times New Roman" panose="02020603050405020304" pitchFamily="18" charset="0"/>
              <a:cs typeface="Frank Ruhl Hofshi" panose="00000500000000000000" pitchFamily="50" charset="-79"/>
            </a:endParaRPr>
          </a:p>
          <a:p>
            <a:pPr lvl="1"/>
            <a:r>
              <a:rPr lang="en-IN" sz="1800" dirty="0">
                <a:effectLst/>
                <a:latin typeface="Frank Ruhl Hofshi" panose="00000500000000000000" pitchFamily="50" charset="-79"/>
                <a:ea typeface="Times New Roman" panose="02020603050405020304" pitchFamily="18" charset="0"/>
                <a:cs typeface="Frank Ruhl Hofshi" panose="00000500000000000000" pitchFamily="50" charset="-79"/>
              </a:rPr>
              <a:t>Very Deep Convolutional Networks for Large-Scale Image Recognition</a:t>
            </a:r>
            <a:endParaRPr lang="en-US" dirty="0">
              <a:latin typeface="Frank Ruhl Hofshi" panose="00000500000000000000" pitchFamily="50" charset="-79"/>
              <a:cs typeface="Frank Ruhl Hofshi" panose="00000500000000000000" pitchFamily="50" charset="-79"/>
            </a:endParaRPr>
          </a:p>
          <a:p>
            <a:r>
              <a:rPr lang="en-US" dirty="0">
                <a:latin typeface="Frank Ruhl Hofshi" panose="00000500000000000000" pitchFamily="50" charset="-79"/>
                <a:cs typeface="Frank Ruhl Hofshi" panose="00000500000000000000" pitchFamily="50" charset="-79"/>
              </a:rPr>
              <a:t>Works on Character Recognition</a:t>
            </a:r>
          </a:p>
          <a:p>
            <a:pPr lvl="1"/>
            <a:r>
              <a:rPr lang="en-US" sz="1800" dirty="0">
                <a:effectLst/>
                <a:latin typeface="Frank Ruhl Hofshi" panose="00000500000000000000" pitchFamily="50" charset="-79"/>
                <a:ea typeface="Times New Roman" panose="02020603050405020304" pitchFamily="18" charset="0"/>
                <a:cs typeface="Frank Ruhl Hofshi" panose="00000500000000000000" pitchFamily="50" charset="-79"/>
              </a:rPr>
              <a:t>Automatic Visual Features for Writer Identification: A Deep Learning Approach</a:t>
            </a:r>
          </a:p>
          <a:p>
            <a:pPr lvl="1"/>
            <a:r>
              <a:rPr lang="en-US" sz="1800" dirty="0">
                <a:effectLst/>
                <a:latin typeface="Frank Ruhl Hofshi" panose="00000500000000000000" pitchFamily="50" charset="-79"/>
                <a:ea typeface="Times New Roman" panose="02020603050405020304" pitchFamily="18" charset="0"/>
                <a:cs typeface="Frank Ruhl Hofshi" panose="00000500000000000000" pitchFamily="50" charset="-79"/>
              </a:rPr>
              <a:t>Handwritten Character Recognition of South Indian Scripts: A Review</a:t>
            </a:r>
            <a:endParaRPr lang="en-US" sz="1800" dirty="0">
              <a:latin typeface="Frank Ruhl Hofshi" panose="00000500000000000000" pitchFamily="50" charset="-79"/>
              <a:ea typeface="Times New Roman" panose="02020603050405020304" pitchFamily="18" charset="0"/>
              <a:cs typeface="Frank Ruhl Hofshi" panose="00000500000000000000" pitchFamily="50" charset="-79"/>
            </a:endParaRPr>
          </a:p>
          <a:p>
            <a:pPr lvl="1"/>
            <a:r>
              <a:rPr lang="en-US" sz="1800" dirty="0">
                <a:effectLst/>
                <a:latin typeface="Frank Ruhl Hofshi" panose="00000500000000000000" pitchFamily="50" charset="-79"/>
                <a:ea typeface="Times New Roman" panose="02020603050405020304" pitchFamily="18" charset="0"/>
                <a:cs typeface="Frank Ruhl Hofshi" panose="00000500000000000000" pitchFamily="50" charset="-79"/>
              </a:rPr>
              <a:t>A High Performance Domain Specific </a:t>
            </a:r>
            <a:r>
              <a:rPr lang="en-US" sz="1800" dirty="0" err="1">
                <a:effectLst/>
                <a:latin typeface="Frank Ruhl Hofshi" panose="00000500000000000000" pitchFamily="50" charset="-79"/>
                <a:ea typeface="Times New Roman" panose="02020603050405020304" pitchFamily="18" charset="0"/>
                <a:cs typeface="Frank Ruhl Hofshi" panose="00000500000000000000" pitchFamily="50" charset="-79"/>
              </a:rPr>
              <a:t>Ocr</a:t>
            </a:r>
            <a:r>
              <a:rPr lang="en-US" sz="1800" dirty="0">
                <a:effectLst/>
                <a:latin typeface="Frank Ruhl Hofshi" panose="00000500000000000000" pitchFamily="50" charset="-79"/>
                <a:ea typeface="Times New Roman" panose="02020603050405020304" pitchFamily="18" charset="0"/>
                <a:cs typeface="Frank Ruhl Hofshi" panose="00000500000000000000" pitchFamily="50" charset="-79"/>
              </a:rPr>
              <a:t> For Bangla Script</a:t>
            </a:r>
          </a:p>
          <a:p>
            <a:pPr lvl="1"/>
            <a:r>
              <a:rPr lang="en-US" sz="1800" dirty="0">
                <a:effectLst/>
                <a:latin typeface="Frank Ruhl Hofshi" panose="00000500000000000000" pitchFamily="50" charset="-79"/>
                <a:ea typeface="Times New Roman" panose="02020603050405020304" pitchFamily="18" charset="0"/>
                <a:cs typeface="Frank Ruhl Hofshi" panose="00000500000000000000" pitchFamily="50" charset="-79"/>
              </a:rPr>
              <a:t>Bangla character recognition based on </a:t>
            </a:r>
            <a:r>
              <a:rPr lang="en-US" sz="1800" dirty="0" err="1">
                <a:effectLst/>
                <a:latin typeface="Frank Ruhl Hofshi" panose="00000500000000000000" pitchFamily="50" charset="-79"/>
                <a:ea typeface="Times New Roman" panose="02020603050405020304" pitchFamily="18" charset="0"/>
                <a:cs typeface="Frank Ruhl Hofshi" panose="00000500000000000000" pitchFamily="50" charset="-79"/>
              </a:rPr>
              <a:t>Mobilenet</a:t>
            </a:r>
            <a:r>
              <a:rPr lang="en-US" sz="1800" dirty="0">
                <a:effectLst/>
                <a:latin typeface="Frank Ruhl Hofshi" panose="00000500000000000000" pitchFamily="50" charset="-79"/>
                <a:ea typeface="Times New Roman" panose="02020603050405020304" pitchFamily="18" charset="0"/>
                <a:cs typeface="Frank Ruhl Hofshi" panose="00000500000000000000" pitchFamily="50" charset="-79"/>
              </a:rPr>
              <a:t> v1 and Inception v3</a:t>
            </a:r>
            <a:endParaRPr lang="en-US" sz="1800" dirty="0">
              <a:latin typeface="Frank Ruhl Hofshi" panose="00000500000000000000" pitchFamily="50" charset="-79"/>
              <a:ea typeface="Times New Roman" panose="02020603050405020304" pitchFamily="18" charset="0"/>
              <a:cs typeface="Frank Ruhl Hofshi" panose="00000500000000000000" pitchFamily="50" charset="-79"/>
            </a:endParaRPr>
          </a:p>
          <a:p>
            <a:pPr lvl="1"/>
            <a:r>
              <a:rPr lang="en-US" sz="1800" dirty="0">
                <a:effectLst/>
                <a:latin typeface="Frank Ruhl Hofshi" panose="00000500000000000000" pitchFamily="50" charset="-79"/>
                <a:ea typeface="Times New Roman" panose="02020603050405020304" pitchFamily="18" charset="0"/>
                <a:cs typeface="Frank Ruhl Hofshi" panose="00000500000000000000" pitchFamily="50" charset="-79"/>
              </a:rPr>
              <a:t>CNN implementation based on Bangla numeral character recognition</a:t>
            </a:r>
            <a:endParaRPr lang="en-US" dirty="0">
              <a:latin typeface="Frank Ruhl Hofshi" panose="00000500000000000000" pitchFamily="50" charset="-79"/>
              <a:cs typeface="Frank Ruhl Hofshi" panose="00000500000000000000" pitchFamily="50" charset="-79"/>
            </a:endParaRPr>
          </a:p>
          <a:p>
            <a:r>
              <a:rPr lang="en-US" dirty="0">
                <a:latin typeface="Frank Ruhl Hofshi" panose="00000500000000000000" pitchFamily="50" charset="-79"/>
                <a:cs typeface="Frank Ruhl Hofshi" panose="00000500000000000000" pitchFamily="50" charset="-79"/>
              </a:rPr>
              <a:t>Works on Writer Recognition</a:t>
            </a:r>
          </a:p>
          <a:p>
            <a:pPr lvl="1"/>
            <a:r>
              <a:rPr lang="en-US" sz="1800" dirty="0">
                <a:effectLst/>
                <a:latin typeface="Frank Ruhl Hofshi" panose="00000500000000000000" pitchFamily="50" charset="-79"/>
                <a:ea typeface="Times New Roman" panose="02020603050405020304" pitchFamily="18" charset="0"/>
                <a:cs typeface="Frank Ruhl Hofshi" panose="00000500000000000000" pitchFamily="50" charset="-79"/>
              </a:rPr>
              <a:t>Offline writer identification using convolutional neural network activation features</a:t>
            </a:r>
          </a:p>
          <a:p>
            <a:pPr lvl="1"/>
            <a:r>
              <a:rPr lang="en-US" sz="1800" dirty="0">
                <a:effectLst/>
                <a:latin typeface="Frank Ruhl Hofshi" panose="00000500000000000000" pitchFamily="50" charset="-79"/>
                <a:ea typeface="Times New Roman" panose="02020603050405020304" pitchFamily="18" charset="0"/>
                <a:cs typeface="Frank Ruhl Hofshi" panose="00000500000000000000" pitchFamily="50" charset="-79"/>
              </a:rPr>
              <a:t>Writer identification using an HMM-based handwriting recognition system: To normalize the input or not</a:t>
            </a:r>
          </a:p>
          <a:p>
            <a:pPr lvl="1"/>
            <a:r>
              <a:rPr lang="en-US" sz="1800" dirty="0">
                <a:effectLst/>
                <a:latin typeface="Frank Ruhl Hofshi" panose="00000500000000000000" pitchFamily="50" charset="-79"/>
                <a:ea typeface="Times New Roman" panose="02020603050405020304" pitchFamily="18" charset="0"/>
                <a:cs typeface="Frank Ruhl Hofshi" panose="00000500000000000000" pitchFamily="50" charset="-79"/>
              </a:rPr>
              <a:t>Offline Text-Independent Writer Identification Based on Scale Invariant Feature Transform</a:t>
            </a:r>
            <a:endParaRPr lang="en-IN" dirty="0">
              <a:latin typeface="Frank Ruhl Hofshi" panose="00000500000000000000" pitchFamily="50" charset="-79"/>
              <a:cs typeface="Frank Ruhl Hofshi" panose="00000500000000000000" pitchFamily="50" charset="-79"/>
            </a:endParaRPr>
          </a:p>
        </p:txBody>
      </p:sp>
    </p:spTree>
    <p:extLst>
      <p:ext uri="{BB962C8B-B14F-4D97-AF65-F5344CB8AC3E}">
        <p14:creationId xmlns:p14="http://schemas.microsoft.com/office/powerpoint/2010/main" val="9856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2511-C113-4CD4-A7C5-CE0DDE291C15}"/>
              </a:ext>
            </a:extLst>
          </p:cNvPr>
          <p:cNvSpPr>
            <a:spLocks noGrp="1"/>
          </p:cNvSpPr>
          <p:nvPr>
            <p:ph type="title"/>
          </p:nvPr>
        </p:nvSpPr>
        <p:spPr/>
        <p:txBody>
          <a:bodyPr/>
          <a:lstStyle/>
          <a:p>
            <a:r>
              <a:rPr lang="en-US" dirty="0">
                <a:latin typeface="Garamond" panose="02020404030301010803" pitchFamily="18" charset="0"/>
              </a:rPr>
              <a:t>Summary of Present Work</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73B03CB-A011-4FAD-974F-93AB0C7BF162}"/>
              </a:ext>
            </a:extLst>
          </p:cNvPr>
          <p:cNvSpPr>
            <a:spLocks noGrp="1"/>
          </p:cNvSpPr>
          <p:nvPr>
            <p:ph idx="1"/>
          </p:nvPr>
        </p:nvSpPr>
        <p:spPr/>
        <p:txBody>
          <a:bodyPr/>
          <a:lstStyle/>
          <a:p>
            <a:r>
              <a:rPr lang="en-US" dirty="0">
                <a:latin typeface="Frank Ruhl Hofshi" panose="00000500000000000000" pitchFamily="50" charset="-79"/>
                <a:cs typeface="Frank Ruhl Hofshi" panose="00000500000000000000" pitchFamily="50" charset="-79"/>
              </a:rPr>
              <a:t>Lack of Work</a:t>
            </a:r>
          </a:p>
          <a:p>
            <a:r>
              <a:rPr lang="en-US" dirty="0">
                <a:latin typeface="Frank Ruhl Hofshi" panose="00000500000000000000" pitchFamily="50" charset="-79"/>
                <a:cs typeface="Frank Ruhl Hofshi" panose="00000500000000000000" pitchFamily="50" charset="-79"/>
              </a:rPr>
              <a:t>Adak et al.</a:t>
            </a:r>
          </a:p>
          <a:p>
            <a:endParaRPr lang="en-US" dirty="0">
              <a:latin typeface="Frank Ruhl Hofshi" panose="00000500000000000000" pitchFamily="50" charset="-79"/>
              <a:cs typeface="Frank Ruhl Hofshi" panose="00000500000000000000" pitchFamily="50" charset="-79"/>
            </a:endParaRPr>
          </a:p>
          <a:p>
            <a:pPr marL="0" indent="0">
              <a:buNone/>
            </a:pPr>
            <a:r>
              <a:rPr lang="en-US" b="1" dirty="0">
                <a:latin typeface="Frank Ruhl Hofshi" panose="00000500000000000000" pitchFamily="50" charset="-79"/>
                <a:cs typeface="Frank Ruhl Hofshi" panose="00000500000000000000" pitchFamily="50" charset="-79"/>
              </a:rPr>
              <a:t>Summary of Adak et al.</a:t>
            </a:r>
          </a:p>
          <a:p>
            <a:r>
              <a:rPr lang="en-US" dirty="0">
                <a:latin typeface="Frank Ruhl Hofshi" panose="00000500000000000000" pitchFamily="50" charset="-79"/>
                <a:cs typeface="Frank Ruhl Hofshi" panose="00000500000000000000" pitchFamily="50" charset="-79"/>
              </a:rPr>
              <a:t>High intra-variable handwriting-based writer identification/verification</a:t>
            </a:r>
          </a:p>
          <a:p>
            <a:r>
              <a:rPr lang="en-US" dirty="0">
                <a:latin typeface="Frank Ruhl Hofshi" panose="00000500000000000000" pitchFamily="50" charset="-79"/>
                <a:cs typeface="Frank Ruhl Hofshi" panose="00000500000000000000" pitchFamily="50" charset="-79"/>
              </a:rPr>
              <a:t>Both handcrafted and auto-derived feature-based models are considered</a:t>
            </a:r>
          </a:p>
          <a:p>
            <a:endParaRPr lang="en-US" dirty="0">
              <a:latin typeface="Frank Ruhl Hofshi" panose="00000500000000000000" pitchFamily="50" charset="-79"/>
              <a:cs typeface="Frank Ruhl Hofshi" panose="00000500000000000000" pitchFamily="50" charset="-79"/>
            </a:endParaRPr>
          </a:p>
          <a:p>
            <a:endParaRPr lang="en-IN" dirty="0">
              <a:latin typeface="Frank Ruhl Hofshi" panose="00000500000000000000" pitchFamily="50" charset="-79"/>
              <a:cs typeface="Frank Ruhl Hofshi" panose="00000500000000000000" pitchFamily="50" charset="-79"/>
            </a:endParaRPr>
          </a:p>
        </p:txBody>
      </p:sp>
    </p:spTree>
    <p:extLst>
      <p:ext uri="{BB962C8B-B14F-4D97-AF65-F5344CB8AC3E}">
        <p14:creationId xmlns:p14="http://schemas.microsoft.com/office/powerpoint/2010/main" val="423241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72436-0191-4215-8794-3E7446DE5AF3}"/>
              </a:ext>
            </a:extLst>
          </p:cNvPr>
          <p:cNvSpPr>
            <a:spLocks noGrp="1"/>
          </p:cNvSpPr>
          <p:nvPr>
            <p:ph type="title"/>
          </p:nvPr>
        </p:nvSpPr>
        <p:spPr/>
        <p:txBody>
          <a:bodyPr/>
          <a:lstStyle/>
          <a:p>
            <a:r>
              <a:rPr lang="en-US" dirty="0">
                <a:latin typeface="Garamond" panose="02020404030301010803" pitchFamily="18" charset="0"/>
              </a:rPr>
              <a:t>Summary of Present Work: Adak et al.</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A25DC9A-62BA-4694-B3AB-CC5E355497A0}"/>
              </a:ext>
            </a:extLst>
          </p:cNvPr>
          <p:cNvSpPr>
            <a:spLocks noGrp="1"/>
          </p:cNvSpPr>
          <p:nvPr>
            <p:ph idx="1"/>
          </p:nvPr>
        </p:nvSpPr>
        <p:spPr/>
        <p:txBody>
          <a:bodyPr/>
          <a:lstStyle/>
          <a:p>
            <a:r>
              <a:rPr lang="en-US" dirty="0">
                <a:latin typeface="Frank Ruhl Hofshi" panose="00000500000000000000" pitchFamily="50" charset="-79"/>
                <a:cs typeface="Frank Ruhl Hofshi" panose="00000500000000000000" pitchFamily="50" charset="-79"/>
              </a:rPr>
              <a:t>2 Offline Bangla intra-variable handwriting databases from 2 different sets of 100 writers</a:t>
            </a:r>
          </a:p>
          <a:p>
            <a:pPr lvl="1"/>
            <a:r>
              <a:rPr lang="en-US" dirty="0">
                <a:latin typeface="Frank Ruhl Hofshi" panose="00000500000000000000" pitchFamily="50" charset="-79"/>
                <a:cs typeface="Frank Ruhl Hofshi" panose="00000500000000000000" pitchFamily="50" charset="-79"/>
              </a:rPr>
              <a:t>Controlled</a:t>
            </a:r>
          </a:p>
          <a:p>
            <a:pPr lvl="1"/>
            <a:r>
              <a:rPr lang="en-US" dirty="0">
                <a:latin typeface="Frank Ruhl Hofshi" panose="00000500000000000000" pitchFamily="50" charset="-79"/>
                <a:cs typeface="Frank Ruhl Hofshi" panose="00000500000000000000" pitchFamily="50" charset="-79"/>
              </a:rPr>
              <a:t>Uncontrolled</a:t>
            </a:r>
          </a:p>
          <a:p>
            <a:pPr lvl="1"/>
            <a:endParaRPr lang="en-US" dirty="0">
              <a:latin typeface="Frank Ruhl Hofshi" panose="00000500000000000000" pitchFamily="50" charset="-79"/>
              <a:cs typeface="Frank Ruhl Hofshi" panose="00000500000000000000" pitchFamily="50" charset="-79"/>
            </a:endParaRPr>
          </a:p>
          <a:p>
            <a:r>
              <a:rPr lang="en-US" dirty="0">
                <a:latin typeface="Frank Ruhl Hofshi" panose="00000500000000000000" pitchFamily="50" charset="-79"/>
                <a:cs typeface="Frank Ruhl Hofshi" panose="00000500000000000000" pitchFamily="50" charset="-79"/>
              </a:rPr>
              <a:t>2 Primary Tasks</a:t>
            </a:r>
          </a:p>
          <a:p>
            <a:pPr lvl="1"/>
            <a:r>
              <a:rPr lang="en-US" dirty="0">
                <a:latin typeface="Frank Ruhl Hofshi" panose="00000500000000000000" pitchFamily="50" charset="-79"/>
                <a:cs typeface="Frank Ruhl Hofshi" panose="00000500000000000000" pitchFamily="50" charset="-79"/>
              </a:rPr>
              <a:t>Writer Identification: Multi-class Classification </a:t>
            </a:r>
          </a:p>
          <a:p>
            <a:pPr lvl="1"/>
            <a:r>
              <a:rPr lang="en-US" dirty="0">
                <a:latin typeface="Frank Ruhl Hofshi" panose="00000500000000000000" pitchFamily="50" charset="-79"/>
                <a:cs typeface="Frank Ruhl Hofshi" panose="00000500000000000000" pitchFamily="50" charset="-79"/>
              </a:rPr>
              <a:t>Writer Verification: Binary Classification </a:t>
            </a:r>
            <a:endParaRPr lang="en-IN" dirty="0">
              <a:latin typeface="Frank Ruhl Hofshi" panose="00000500000000000000" pitchFamily="50" charset="-79"/>
              <a:cs typeface="Frank Ruhl Hofshi" panose="00000500000000000000" pitchFamily="50" charset="-79"/>
            </a:endParaRPr>
          </a:p>
        </p:txBody>
      </p:sp>
    </p:spTree>
    <p:extLst>
      <p:ext uri="{BB962C8B-B14F-4D97-AF65-F5344CB8AC3E}">
        <p14:creationId xmlns:p14="http://schemas.microsoft.com/office/powerpoint/2010/main" val="109233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0D986-15BD-47AA-A093-39C14BD2E700}"/>
              </a:ext>
            </a:extLst>
          </p:cNvPr>
          <p:cNvSpPr>
            <a:spLocks noGrp="1"/>
          </p:cNvSpPr>
          <p:nvPr>
            <p:ph type="title"/>
          </p:nvPr>
        </p:nvSpPr>
        <p:spPr/>
        <p:txBody>
          <a:bodyPr/>
          <a:lstStyle/>
          <a:p>
            <a:r>
              <a:rPr lang="en-US" dirty="0">
                <a:latin typeface="Garamond" panose="02020404030301010803" pitchFamily="18" charset="0"/>
              </a:rPr>
              <a:t>Summary of Present Work: Adak et al.</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A4A83809-7AD3-401B-91A8-B38FDA02955B}"/>
              </a:ext>
            </a:extLst>
          </p:cNvPr>
          <p:cNvSpPr>
            <a:spLocks noGrp="1"/>
          </p:cNvSpPr>
          <p:nvPr>
            <p:ph idx="1"/>
          </p:nvPr>
        </p:nvSpPr>
        <p:spPr/>
        <p:txBody>
          <a:bodyPr>
            <a:normAutofit/>
          </a:bodyPr>
          <a:lstStyle/>
          <a:p>
            <a:pPr marL="0" indent="0">
              <a:buNone/>
            </a:pPr>
            <a:r>
              <a:rPr lang="en-US" b="1" dirty="0">
                <a:latin typeface="Frank Ruhl Hofshi" panose="00000500000000000000" pitchFamily="50" charset="-79"/>
                <a:cs typeface="Frank Ruhl Hofshi" panose="00000500000000000000" pitchFamily="50" charset="-79"/>
              </a:rPr>
              <a:t>Strategies</a:t>
            </a:r>
          </a:p>
          <a:p>
            <a:r>
              <a:rPr lang="en-US" dirty="0">
                <a:latin typeface="Frank Ruhl Hofshi" panose="00000500000000000000" pitchFamily="50" charset="-79"/>
                <a:cs typeface="Frank Ruhl Hofshi" panose="00000500000000000000" pitchFamily="50" charset="-79"/>
              </a:rPr>
              <a:t>Handcrafted Feature-Based Identification/Verification</a:t>
            </a:r>
          </a:p>
          <a:p>
            <a:r>
              <a:rPr lang="en-US" dirty="0">
                <a:latin typeface="Frank Ruhl Hofshi" panose="00000500000000000000" pitchFamily="50" charset="-79"/>
                <a:cs typeface="Frank Ruhl Hofshi" panose="00000500000000000000" pitchFamily="50" charset="-79"/>
              </a:rPr>
              <a:t>Auto-Derived Feature-Based Identification/Verification</a:t>
            </a:r>
          </a:p>
          <a:p>
            <a:endParaRPr lang="en-IN" dirty="0">
              <a:latin typeface="Frank Ruhl Hofshi" panose="00000500000000000000" pitchFamily="50" charset="-79"/>
              <a:cs typeface="Frank Ruhl Hofshi" panose="00000500000000000000" pitchFamily="50" charset="-79"/>
            </a:endParaRPr>
          </a:p>
        </p:txBody>
      </p:sp>
    </p:spTree>
    <p:extLst>
      <p:ext uri="{BB962C8B-B14F-4D97-AF65-F5344CB8AC3E}">
        <p14:creationId xmlns:p14="http://schemas.microsoft.com/office/powerpoint/2010/main" val="339730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796</TotalTime>
  <Words>1309</Words>
  <Application>Microsoft Office PowerPoint</Application>
  <PresentationFormat>Widescreen</PresentationFormat>
  <Paragraphs>175</Paragraphs>
  <Slides>19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 Ruhl Hofshi</vt:lpstr>
      <vt:lpstr>Garamond</vt:lpstr>
      <vt:lpstr>Times New Roman</vt:lpstr>
      <vt:lpstr>Office Theme</vt:lpstr>
      <vt:lpstr>Automated Handwriting Verification of Bengali Language with Deep Learning</vt:lpstr>
      <vt:lpstr>Motivation</vt:lpstr>
      <vt:lpstr>Software Used</vt:lpstr>
      <vt:lpstr>Hardware Used</vt:lpstr>
      <vt:lpstr>Significance of the Hardware</vt:lpstr>
      <vt:lpstr>Background</vt:lpstr>
      <vt:lpstr>Summary of Present Work</vt:lpstr>
      <vt:lpstr>Summary of Present Work: Adak et al.</vt:lpstr>
      <vt:lpstr>Summary of Present Work: Adak et al.</vt:lpstr>
      <vt:lpstr>Our Contribution to Present Work</vt:lpstr>
      <vt:lpstr>Collection of Data Set</vt:lpstr>
      <vt:lpstr>Preparation of Data Set</vt:lpstr>
      <vt:lpstr>About VGG16 Model</vt:lpstr>
      <vt:lpstr>Challenges of VGG16</vt:lpstr>
      <vt:lpstr>Architecture of VGG16 Model</vt:lpstr>
      <vt:lpstr>Architecture of VGG16 Model</vt:lpstr>
      <vt:lpstr>Feature Extraction</vt:lpstr>
      <vt:lpstr>Extracted Features</vt:lpstr>
      <vt:lpstr>What comes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Handwriting Recognition of English and Native Indian Languages with Deep Learning</dc:title>
  <dc:creator>Souporno Ghosh</dc:creator>
  <cp:lastModifiedBy>Souporno Ghosh</cp:lastModifiedBy>
  <cp:revision>169</cp:revision>
  <dcterms:created xsi:type="dcterms:W3CDTF">2021-03-24T18:08:06Z</dcterms:created>
  <dcterms:modified xsi:type="dcterms:W3CDTF">2021-03-28T12:28:45Z</dcterms:modified>
</cp:coreProperties>
</file>