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62" r:id="rId16"/>
    <p:sldId id="268" r:id="rId17"/>
    <p:sldId id="290" r:id="rId18"/>
    <p:sldId id="278" r:id="rId19"/>
    <p:sldId id="279" r:id="rId20"/>
    <p:sldId id="270" r:id="rId21"/>
    <p:sldId id="280" r:id="rId22"/>
    <p:sldId id="263" r:id="rId23"/>
    <p:sldId id="292" r:id="rId24"/>
    <p:sldId id="293"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77835" autoAdjust="0"/>
  </p:normalViewPr>
  <p:slideViewPr>
    <p:cSldViewPr snapToGrid="0">
      <p:cViewPr varScale="1">
        <p:scale>
          <a:sx n="78" d="100"/>
          <a:sy n="78" d="100"/>
        </p:scale>
        <p:origin x="3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30-03-2021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Rahul Roy. I will take over from here and discuss a little about the background of the articles we took reference.</a:t>
            </a:r>
          </a:p>
          <a:p>
            <a:r>
              <a:rPr lang="en-US" dirty="0"/>
              <a:t>To decide what approach we should take to recognize the writer from the handwriting, we decided to survey related literature.</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 in “ImageNet Classification with Deep Convolutional Neural Networks”</a:t>
            </a:r>
          </a:p>
          <a:p>
            <a:r>
              <a:rPr lang="en-US" dirty="0"/>
              <a:t>-Additionally, we referenced the original article “Very Deep Convolutional Networks for Large-Scale Image Recognition”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a:t>
            </a:r>
            <a:r>
              <a:rPr lang="en-US" dirty="0" err="1"/>
              <a:t>Rehman</a:t>
            </a:r>
            <a:r>
              <a:rPr lang="en-US" dirty="0"/>
              <a:t> et all, which is about Arabic Character Recognition.</a:t>
            </a:r>
          </a:p>
          <a:p>
            <a:r>
              <a:rPr lang="en-US" dirty="0"/>
              <a:t>-we also referred to John et al</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feature extraction, they apply Discrete Cosine Transform (DCT) technique over the input image, and for classification, Hidden Markov Model (HMM) was use.</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in “Offline writer identification using convolutional neural network activation features” attempted author recognition with Convolutional Neural Network.</a:t>
            </a:r>
          </a:p>
          <a:p>
            <a:r>
              <a:rPr lang="en-US" dirty="0"/>
              <a:t>-</a:t>
            </a:r>
            <a:r>
              <a:rPr lang="en-US" dirty="0" err="1"/>
              <a:t>Schlapbache</a:t>
            </a:r>
            <a:r>
              <a:rPr lang="en-US" dirty="0"/>
              <a:t>  et al. in “Writer identification using an HMM-based handwriting recognition system: To normalize the input or not“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in “Offline Text-Independent Writer Identification Based on Scale Invariant Feature Transform” attempted writer identification on English and Chinese languages</a:t>
            </a:r>
          </a:p>
          <a:p>
            <a:endParaRPr lang="en-US" dirty="0"/>
          </a:p>
          <a:p>
            <a:r>
              <a:rPr lang="en-US" dirty="0"/>
              <a:t>While the works are different from what we are trying achieve, they help us find an appropriate way to approach our problem. </a:t>
            </a:r>
          </a:p>
          <a:p>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666022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present work which we are referring.</a:t>
            </a:r>
            <a:endParaRPr lang="en-US" dirty="0"/>
          </a:p>
          <a:p>
            <a:endParaRPr lang="en-US" dirty="0"/>
          </a:p>
          <a:p>
            <a:r>
              <a:rPr lang="en-US" dirty="0"/>
              <a:t>#As mentioned earlier, the work done in the field of Bangla character recognition is very limited. For reference and guidance, we looked into the work of Adak  et al, ”An Empirical Study on Writer Identification and Verification from Intra-Variable </a:t>
            </a:r>
          </a:p>
          <a:p>
            <a:r>
              <a:rPr lang="en-US" dirty="0"/>
              <a:t>Individual Handwriting”</a:t>
            </a:r>
            <a:br>
              <a:rPr lang="en-US" dirty="0"/>
            </a:br>
            <a:br>
              <a:rPr lang="en-US" dirty="0"/>
            </a:br>
            <a:r>
              <a:rPr lang="en-US" dirty="0"/>
              <a:t>#In the article, high intra-variable handwriting-based writer identification/verification is attempted</a:t>
            </a:r>
            <a:br>
              <a:rPr lang="en-US" dirty="0"/>
            </a:br>
            <a:endParaRPr lang="en-US" dirty="0"/>
          </a:p>
          <a:p>
            <a:r>
              <a:rPr lang="en-US" dirty="0"/>
              <a:t>#Both handcrafted and auto-derived feature-based models are considered to study writer identification/verification performance.</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been provided with an unique dataset which contains writings from 121 volunteers, by our mentors.</a:t>
            </a:r>
          </a:p>
          <a:p>
            <a:endParaRPr lang="en-US" dirty="0"/>
          </a:p>
          <a:p>
            <a:r>
              <a:rPr lang="en-US" dirty="0"/>
              <a:t>That’s my time, now I will hand over the control to </a:t>
            </a:r>
            <a:r>
              <a:rPr lang="en-US" dirty="0" err="1"/>
              <a:t>Souporno</a:t>
            </a:r>
            <a:r>
              <a:rPr lang="en-US" dirty="0"/>
              <a:t> Ghosh and he will discuss more about Collection of Data Set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65493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30-03-2021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30-03-2021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30-03-2021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30-03-2021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a:t>
            </a:r>
            <a:r>
              <a:rPr lang="en-US">
                <a:latin typeface="Frank Ruhl Libre" panose="00000500000000000000" pitchFamily="2" charset="-79"/>
                <a:cs typeface="Frank Ruhl Libre" panose="00000500000000000000" pitchFamily="2" charset="-79"/>
              </a:rPr>
              <a:t>inter-language verification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a:t>
            </a:r>
            <a:r>
              <a:rPr lang="en-IN" sz="1900" dirty="0" err="1">
                <a:effectLst/>
                <a:latin typeface="Frank Ruhl Libre" panose="00000500000000000000" pitchFamily="2" charset="-79"/>
                <a:ea typeface="Times New Roman" panose="02020603050405020304" pitchFamily="18" charset="0"/>
                <a:cs typeface="Frank Ruhl Libre" panose="00000500000000000000" pitchFamily="2" charset="-79"/>
              </a:rPr>
              <a:t>Simonyan</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TotalTime>
  <Words>2814</Words>
  <Application>Microsoft Office PowerPoint</Application>
  <PresentationFormat>Widescreen</PresentationFormat>
  <Paragraphs>260</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Frank Ruhl Hofshi</vt:lpstr>
      <vt:lpstr>Frank Ruhl Libre</vt:lpstr>
      <vt:lpstr>Garamond</vt:lpstr>
      <vt:lpstr>Times New Roman</vt:lpstr>
      <vt:lpstr>Office Theme</vt:lpstr>
      <vt:lpstr>Writer Verification on Multi-Language Script using Deep Learning</vt:lpstr>
      <vt:lpstr>Presenter: Sharanya Saha</vt:lpstr>
      <vt:lpstr>Motivation</vt:lpstr>
      <vt:lpstr>Software Used</vt:lpstr>
      <vt:lpstr>Hardware Used</vt:lpstr>
      <vt:lpstr>Significance of the Hardware</vt:lpstr>
      <vt:lpstr>Presenter: Rahul Roy</vt:lpstr>
      <vt:lpstr>Background</vt:lpstr>
      <vt:lpstr>Summary of Related Work</vt:lpstr>
      <vt:lpstr>Our Contribution to Present Work</vt:lpstr>
      <vt:lpstr>Presenter: Souporno Ghosh</vt:lpstr>
      <vt:lpstr>Collection of Data Set</vt:lpstr>
      <vt:lpstr>Preparation of Data Set</vt:lpstr>
      <vt:lpstr>Example Data</vt:lpstr>
      <vt:lpstr>About VGG16 Model</vt:lpstr>
      <vt:lpstr>Challenges of VGG16</vt:lpstr>
      <vt:lpstr>Presenter: Soumya Nasipuri</vt:lpstr>
      <vt:lpstr>Architecture of VGG16 Model</vt:lpstr>
      <vt:lpstr>Architecture of VGG16 Model</vt:lpstr>
      <vt:lpstr>Feature Extraction</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441</cp:revision>
  <dcterms:created xsi:type="dcterms:W3CDTF">2021-03-24T18:08:06Z</dcterms:created>
  <dcterms:modified xsi:type="dcterms:W3CDTF">2021-03-30T07:21:06Z</dcterms:modified>
</cp:coreProperties>
</file>