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58" r:id="rId7"/>
    <p:sldId id="259" r:id="rId8"/>
    <p:sldId id="261" r:id="rId9"/>
    <p:sldId id="267" r:id="rId10"/>
    <p:sldId id="262" r:id="rId11"/>
    <p:sldId id="277" r:id="rId12"/>
    <p:sldId id="268" r:id="rId13"/>
    <p:sldId id="270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porno Ghosh" userId="e9e722df7c9c76e5" providerId="LiveId" clId="{7E4CF494-4069-4614-9DAF-4322F70DDEBD}"/>
    <pc:docChg chg="undo redo custSel addSld delSld modSld sldOrd">
      <pc:chgData name="Souporno Ghosh" userId="e9e722df7c9c76e5" providerId="LiveId" clId="{7E4CF494-4069-4614-9DAF-4322F70DDEBD}" dt="2021-03-26T17:07:51.810" v="1786" actId="680"/>
      <pc:docMkLst>
        <pc:docMk/>
      </pc:docMkLst>
      <pc:sldChg chg="modSp mod">
        <pc:chgData name="Souporno Ghosh" userId="e9e722df7c9c76e5" providerId="LiveId" clId="{7E4CF494-4069-4614-9DAF-4322F70DDEBD}" dt="2021-03-24T18:20:06.769" v="1" actId="20577"/>
        <pc:sldMkLst>
          <pc:docMk/>
          <pc:sldMk cId="283449402" sldId="256"/>
        </pc:sldMkLst>
        <pc:spChg chg="mod">
          <ac:chgData name="Souporno Ghosh" userId="e9e722df7c9c76e5" providerId="LiveId" clId="{7E4CF494-4069-4614-9DAF-4322F70DDEBD}" dt="2021-03-24T18:20:06.769" v="1" actId="20577"/>
          <ac:spMkLst>
            <pc:docMk/>
            <pc:sldMk cId="283449402" sldId="256"/>
            <ac:spMk id="3" creationId="{2D57E72D-59C3-4C9C-B691-221669D9FA96}"/>
          </ac:spMkLst>
        </pc:spChg>
      </pc:sldChg>
      <pc:sldChg chg="modSp new mod">
        <pc:chgData name="Souporno Ghosh" userId="e9e722df7c9c76e5" providerId="LiveId" clId="{7E4CF494-4069-4614-9DAF-4322F70DDEBD}" dt="2021-03-24T19:30:08.891" v="433" actId="20577"/>
        <pc:sldMkLst>
          <pc:docMk/>
          <pc:sldMk cId="1087912619" sldId="257"/>
        </pc:sldMkLst>
        <pc:spChg chg="mod">
          <ac:chgData name="Souporno Ghosh" userId="e9e722df7c9c76e5" providerId="LiveId" clId="{7E4CF494-4069-4614-9DAF-4322F70DDEBD}" dt="2021-03-24T18:20:57.403" v="13" actId="2711"/>
          <ac:spMkLst>
            <pc:docMk/>
            <pc:sldMk cId="1087912619" sldId="257"/>
            <ac:spMk id="2" creationId="{384BC188-D5D8-40D0-A250-CB6BAD325395}"/>
          </ac:spMkLst>
        </pc:spChg>
        <pc:spChg chg="mod">
          <ac:chgData name="Souporno Ghosh" userId="e9e722df7c9c76e5" providerId="LiveId" clId="{7E4CF494-4069-4614-9DAF-4322F70DDEBD}" dt="2021-03-24T19:30:08.891" v="433" actId="20577"/>
          <ac:spMkLst>
            <pc:docMk/>
            <pc:sldMk cId="1087912619" sldId="257"/>
            <ac:spMk id="3" creationId="{7B34D3BA-37C7-4DC5-8F69-D398E44EB3D1}"/>
          </ac:spMkLst>
        </pc:spChg>
      </pc:sldChg>
      <pc:sldChg chg="modSp new mod ord">
        <pc:chgData name="Souporno Ghosh" userId="e9e722df7c9c76e5" providerId="LiveId" clId="{7E4CF494-4069-4614-9DAF-4322F70DDEBD}" dt="2021-03-26T16:35:20.669" v="1064"/>
        <pc:sldMkLst>
          <pc:docMk/>
          <pc:sldMk cId="98565076" sldId="258"/>
        </pc:sldMkLst>
        <pc:spChg chg="mod">
          <ac:chgData name="Souporno Ghosh" userId="e9e722df7c9c76e5" providerId="LiveId" clId="{7E4CF494-4069-4614-9DAF-4322F70DDEBD}" dt="2021-03-26T16:08:46.114" v="596" actId="2711"/>
          <ac:spMkLst>
            <pc:docMk/>
            <pc:sldMk cId="98565076" sldId="258"/>
            <ac:spMk id="2" creationId="{FBAAA32B-BD42-4446-809A-7EC9BA53ACA7}"/>
          </ac:spMkLst>
        </pc:spChg>
        <pc:spChg chg="mod">
          <ac:chgData name="Souporno Ghosh" userId="e9e722df7c9c76e5" providerId="LiveId" clId="{7E4CF494-4069-4614-9DAF-4322F70DDEBD}" dt="2021-03-26T16:09:05.514" v="598" actId="1076"/>
          <ac:spMkLst>
            <pc:docMk/>
            <pc:sldMk cId="98565076" sldId="258"/>
            <ac:spMk id="3" creationId="{E0643363-7A65-4963-9491-D6A5839A5585}"/>
          </ac:spMkLst>
        </pc:spChg>
      </pc:sldChg>
      <pc:sldChg chg="modSp new mod">
        <pc:chgData name="Souporno Ghosh" userId="e9e722df7c9c76e5" providerId="LiveId" clId="{7E4CF494-4069-4614-9DAF-4322F70DDEBD}" dt="2021-03-24T18:38:24.052" v="196" actId="20577"/>
        <pc:sldMkLst>
          <pc:docMk/>
          <pc:sldMk cId="4232411944" sldId="259"/>
        </pc:sldMkLst>
        <pc:spChg chg="mod">
          <ac:chgData name="Souporno Ghosh" userId="e9e722df7c9c76e5" providerId="LiveId" clId="{7E4CF494-4069-4614-9DAF-4322F70DDEBD}" dt="2021-03-24T18:38:24.052" v="196" actId="20577"/>
          <ac:spMkLst>
            <pc:docMk/>
            <pc:sldMk cId="4232411944" sldId="259"/>
            <ac:spMk id="2" creationId="{D2B92511-C113-4CD4-A7C5-CE0DDE291C15}"/>
          </ac:spMkLst>
        </pc:spChg>
      </pc:sldChg>
      <pc:sldChg chg="modSp new mod ord">
        <pc:chgData name="Souporno Ghosh" userId="e9e722df7c9c76e5" providerId="LiveId" clId="{7E4CF494-4069-4614-9DAF-4322F70DDEBD}" dt="2021-03-26T16:14:41.299" v="655" actId="20577"/>
        <pc:sldMkLst>
          <pc:docMk/>
          <pc:sldMk cId="4201603467" sldId="260"/>
        </pc:sldMkLst>
        <pc:spChg chg="mod">
          <ac:chgData name="Souporno Ghosh" userId="e9e722df7c9c76e5" providerId="LiveId" clId="{7E4CF494-4069-4614-9DAF-4322F70DDEBD}" dt="2021-03-26T16:13:05.283" v="601" actId="20577"/>
          <ac:spMkLst>
            <pc:docMk/>
            <pc:sldMk cId="4201603467" sldId="260"/>
            <ac:spMk id="2" creationId="{45A89841-D178-4B1E-8FB7-A968CC75D3E5}"/>
          </ac:spMkLst>
        </pc:spChg>
        <pc:spChg chg="mod">
          <ac:chgData name="Souporno Ghosh" userId="e9e722df7c9c76e5" providerId="LiveId" clId="{7E4CF494-4069-4614-9DAF-4322F70DDEBD}" dt="2021-03-26T16:14:41.299" v="655" actId="20577"/>
          <ac:spMkLst>
            <pc:docMk/>
            <pc:sldMk cId="4201603467" sldId="260"/>
            <ac:spMk id="3" creationId="{C69C6BB9-394E-4389-98FC-04D2A8AC46E7}"/>
          </ac:spMkLst>
        </pc:spChg>
      </pc:sldChg>
      <pc:sldChg chg="modSp new mod ord">
        <pc:chgData name="Souporno Ghosh" userId="e9e722df7c9c76e5" providerId="LiveId" clId="{7E4CF494-4069-4614-9DAF-4322F70DDEBD}" dt="2021-03-26T16:35:27.648" v="1066"/>
        <pc:sldMkLst>
          <pc:docMk/>
          <pc:sldMk cId="1124173596" sldId="261"/>
        </pc:sldMkLst>
        <pc:spChg chg="mod">
          <ac:chgData name="Souporno Ghosh" userId="e9e722df7c9c76e5" providerId="LiveId" clId="{7E4CF494-4069-4614-9DAF-4322F70DDEBD}" dt="2021-03-26T16:27:15.390" v="966" actId="20577"/>
          <ac:spMkLst>
            <pc:docMk/>
            <pc:sldMk cId="1124173596" sldId="261"/>
            <ac:spMk id="2" creationId="{643A320E-D976-47E4-929C-B3785801B479}"/>
          </ac:spMkLst>
        </pc:spChg>
        <pc:spChg chg="mod">
          <ac:chgData name="Souporno Ghosh" userId="e9e722df7c9c76e5" providerId="LiveId" clId="{7E4CF494-4069-4614-9DAF-4322F70DDEBD}" dt="2021-03-26T16:29:06.869" v="1036" actId="20577"/>
          <ac:spMkLst>
            <pc:docMk/>
            <pc:sldMk cId="1124173596" sldId="261"/>
            <ac:spMk id="3" creationId="{DDDF508F-4344-4318-A1AF-BCE8A393EBAF}"/>
          </ac:spMkLst>
        </pc:spChg>
      </pc:sldChg>
      <pc:sldChg chg="addSp delSp modSp new mod">
        <pc:chgData name="Souporno Ghosh" userId="e9e722df7c9c76e5" providerId="LiveId" clId="{7E4CF494-4069-4614-9DAF-4322F70DDEBD}" dt="2021-03-26T16:54:29.442" v="1571" actId="1076"/>
        <pc:sldMkLst>
          <pc:docMk/>
          <pc:sldMk cId="3148733716" sldId="262"/>
        </pc:sldMkLst>
        <pc:spChg chg="mod">
          <ac:chgData name="Souporno Ghosh" userId="e9e722df7c9c76e5" providerId="LiveId" clId="{7E4CF494-4069-4614-9DAF-4322F70DDEBD}" dt="2021-03-26T16:54:16.724" v="1560" actId="21"/>
          <ac:spMkLst>
            <pc:docMk/>
            <pc:sldMk cId="3148733716" sldId="262"/>
            <ac:spMk id="2" creationId="{0DC8E74A-8FBA-48C4-A822-E3ADE557B88C}"/>
          </ac:spMkLst>
        </pc:spChg>
        <pc:spChg chg="mod">
          <ac:chgData name="Souporno Ghosh" userId="e9e722df7c9c76e5" providerId="LiveId" clId="{7E4CF494-4069-4614-9DAF-4322F70DDEBD}" dt="2021-03-26T16:54:17.762" v="1563" actId="21"/>
          <ac:spMkLst>
            <pc:docMk/>
            <pc:sldMk cId="3148733716" sldId="262"/>
            <ac:spMk id="3" creationId="{6EA92CA0-D082-4220-A25D-35242FF375F5}"/>
          </ac:spMkLst>
        </pc:spChg>
        <pc:picChg chg="add del mod">
          <ac:chgData name="Souporno Ghosh" userId="e9e722df7c9c76e5" providerId="LiveId" clId="{7E4CF494-4069-4614-9DAF-4322F70DDEBD}" dt="2021-03-26T16:54:29.442" v="1571" actId="1076"/>
          <ac:picMkLst>
            <pc:docMk/>
            <pc:sldMk cId="3148733716" sldId="262"/>
            <ac:picMk id="4" creationId="{D5E65E33-B36B-40F6-91E5-EB45CEB3B9A2}"/>
          </ac:picMkLst>
        </pc:picChg>
      </pc:sldChg>
      <pc:sldChg chg="modSp new mod">
        <pc:chgData name="Souporno Ghosh" userId="e9e722df7c9c76e5" providerId="LiveId" clId="{7E4CF494-4069-4614-9DAF-4322F70DDEBD}" dt="2021-03-24T19:04:08.512" v="316" actId="20577"/>
        <pc:sldMkLst>
          <pc:docMk/>
          <pc:sldMk cId="1737215722" sldId="263"/>
        </pc:sldMkLst>
        <pc:spChg chg="mod">
          <ac:chgData name="Souporno Ghosh" userId="e9e722df7c9c76e5" providerId="LiveId" clId="{7E4CF494-4069-4614-9DAF-4322F70DDEBD}" dt="2021-03-24T19:04:08.512" v="316" actId="20577"/>
          <ac:spMkLst>
            <pc:docMk/>
            <pc:sldMk cId="1737215722" sldId="263"/>
            <ac:spMk id="2" creationId="{C5B74EA3-70A7-4D58-A313-F6A23AE5AE60}"/>
          </ac:spMkLst>
        </pc:spChg>
      </pc:sldChg>
      <pc:sldChg chg="modSp new mod">
        <pc:chgData name="Souporno Ghosh" userId="e9e722df7c9c76e5" providerId="LiveId" clId="{7E4CF494-4069-4614-9DAF-4322F70DDEBD}" dt="2021-03-26T16:55:27.743" v="1614" actId="20577"/>
        <pc:sldMkLst>
          <pc:docMk/>
          <pc:sldMk cId="353132920" sldId="264"/>
        </pc:sldMkLst>
        <pc:spChg chg="mod">
          <ac:chgData name="Souporno Ghosh" userId="e9e722df7c9c76e5" providerId="LiveId" clId="{7E4CF494-4069-4614-9DAF-4322F70DDEBD}" dt="2021-03-26T16:55:27.743" v="1614" actId="20577"/>
          <ac:spMkLst>
            <pc:docMk/>
            <pc:sldMk cId="353132920" sldId="264"/>
            <ac:spMk id="2" creationId="{ED6B1ED7-9AF7-48E9-91F7-11DA2210943E}"/>
          </ac:spMkLst>
        </pc:spChg>
      </pc:sldChg>
      <pc:sldChg chg="new del">
        <pc:chgData name="Souporno Ghosh" userId="e9e722df7c9c76e5" providerId="LiveId" clId="{7E4CF494-4069-4614-9DAF-4322F70DDEBD}" dt="2021-03-24T19:04:21.313" v="318" actId="680"/>
        <pc:sldMkLst>
          <pc:docMk/>
          <pc:sldMk cId="4175159345" sldId="264"/>
        </pc:sldMkLst>
      </pc:sldChg>
      <pc:sldChg chg="modSp new mod">
        <pc:chgData name="Souporno Ghosh" userId="e9e722df7c9c76e5" providerId="LiveId" clId="{7E4CF494-4069-4614-9DAF-4322F70DDEBD}" dt="2021-03-26T16:16:06.342" v="752" actId="20577"/>
        <pc:sldMkLst>
          <pc:docMk/>
          <pc:sldMk cId="1740807983" sldId="265"/>
        </pc:sldMkLst>
        <pc:spChg chg="mod">
          <ac:chgData name="Souporno Ghosh" userId="e9e722df7c9c76e5" providerId="LiveId" clId="{7E4CF494-4069-4614-9DAF-4322F70DDEBD}" dt="2021-03-26T16:14:55.561" v="669" actId="20577"/>
          <ac:spMkLst>
            <pc:docMk/>
            <pc:sldMk cId="1740807983" sldId="265"/>
            <ac:spMk id="2" creationId="{DBCC1EB3-BDD3-4D3F-A6DA-32CA58C394B5}"/>
          </ac:spMkLst>
        </pc:spChg>
        <pc:spChg chg="mod">
          <ac:chgData name="Souporno Ghosh" userId="e9e722df7c9c76e5" providerId="LiveId" clId="{7E4CF494-4069-4614-9DAF-4322F70DDEBD}" dt="2021-03-26T16:16:06.342" v="752" actId="20577"/>
          <ac:spMkLst>
            <pc:docMk/>
            <pc:sldMk cId="1740807983" sldId="265"/>
            <ac:spMk id="3" creationId="{4DEB95E1-32C5-408A-AA5D-D2891327DA28}"/>
          </ac:spMkLst>
        </pc:spChg>
      </pc:sldChg>
      <pc:sldChg chg="modSp new mod">
        <pc:chgData name="Souporno Ghosh" userId="e9e722df7c9c76e5" providerId="LiveId" clId="{7E4CF494-4069-4614-9DAF-4322F70DDEBD}" dt="2021-03-26T16:17:30.495" v="856" actId="20577"/>
        <pc:sldMkLst>
          <pc:docMk/>
          <pc:sldMk cId="1716320188" sldId="266"/>
        </pc:sldMkLst>
        <pc:spChg chg="mod">
          <ac:chgData name="Souporno Ghosh" userId="e9e722df7c9c76e5" providerId="LiveId" clId="{7E4CF494-4069-4614-9DAF-4322F70DDEBD}" dt="2021-03-26T16:16:35.256" v="795" actId="20577"/>
          <ac:spMkLst>
            <pc:docMk/>
            <pc:sldMk cId="1716320188" sldId="266"/>
            <ac:spMk id="2" creationId="{6D8269B7-E799-4838-AD49-925420035CB4}"/>
          </ac:spMkLst>
        </pc:spChg>
        <pc:spChg chg="mod">
          <ac:chgData name="Souporno Ghosh" userId="e9e722df7c9c76e5" providerId="LiveId" clId="{7E4CF494-4069-4614-9DAF-4322F70DDEBD}" dt="2021-03-26T16:17:30.495" v="856" actId="20577"/>
          <ac:spMkLst>
            <pc:docMk/>
            <pc:sldMk cId="1716320188" sldId="266"/>
            <ac:spMk id="3" creationId="{316EA5F6-470D-4404-A64D-43C58B55C5A6}"/>
          </ac:spMkLst>
        </pc:spChg>
      </pc:sldChg>
      <pc:sldChg chg="modSp new mod ord">
        <pc:chgData name="Souporno Ghosh" userId="e9e722df7c9c76e5" providerId="LiveId" clId="{7E4CF494-4069-4614-9DAF-4322F70DDEBD}" dt="2021-03-26T16:43:32.817" v="1347" actId="2711"/>
        <pc:sldMkLst>
          <pc:docMk/>
          <pc:sldMk cId="3098385368" sldId="267"/>
        </pc:sldMkLst>
        <pc:spChg chg="mod">
          <ac:chgData name="Souporno Ghosh" userId="e9e722df7c9c76e5" providerId="LiveId" clId="{7E4CF494-4069-4614-9DAF-4322F70DDEBD}" dt="2021-03-26T16:43:32.817" v="1347" actId="2711"/>
          <ac:spMkLst>
            <pc:docMk/>
            <pc:sldMk cId="3098385368" sldId="267"/>
            <ac:spMk id="2" creationId="{323FA6F3-109C-4DE0-B86F-5C0467EBD8FD}"/>
          </ac:spMkLst>
        </pc:spChg>
        <pc:spChg chg="mod">
          <ac:chgData name="Souporno Ghosh" userId="e9e722df7c9c76e5" providerId="LiveId" clId="{7E4CF494-4069-4614-9DAF-4322F70DDEBD}" dt="2021-03-26T16:43:25.656" v="1346" actId="20577"/>
          <ac:spMkLst>
            <pc:docMk/>
            <pc:sldMk cId="3098385368" sldId="267"/>
            <ac:spMk id="3" creationId="{46EF48B6-9995-458D-AA70-B7B974D14D25}"/>
          </ac:spMkLst>
        </pc:spChg>
      </pc:sldChg>
      <pc:sldChg chg="modSp new mod">
        <pc:chgData name="Souporno Ghosh" userId="e9e722df7c9c76e5" providerId="LiveId" clId="{7E4CF494-4069-4614-9DAF-4322F70DDEBD}" dt="2021-03-26T16:55:22.157" v="1613" actId="20577"/>
        <pc:sldMkLst>
          <pc:docMk/>
          <pc:sldMk cId="817125723" sldId="268"/>
        </pc:sldMkLst>
        <pc:spChg chg="mod">
          <ac:chgData name="Souporno Ghosh" userId="e9e722df7c9c76e5" providerId="LiveId" clId="{7E4CF494-4069-4614-9DAF-4322F70DDEBD}" dt="2021-03-26T16:54:58.754" v="1591" actId="20577"/>
          <ac:spMkLst>
            <pc:docMk/>
            <pc:sldMk cId="817125723" sldId="268"/>
            <ac:spMk id="2" creationId="{412A804F-D373-469B-BF0E-330FEF49775D}"/>
          </ac:spMkLst>
        </pc:spChg>
        <pc:spChg chg="mod">
          <ac:chgData name="Souporno Ghosh" userId="e9e722df7c9c76e5" providerId="LiveId" clId="{7E4CF494-4069-4614-9DAF-4322F70DDEBD}" dt="2021-03-26T16:55:22.157" v="1613" actId="20577"/>
          <ac:spMkLst>
            <pc:docMk/>
            <pc:sldMk cId="817125723" sldId="268"/>
            <ac:spMk id="3" creationId="{8258DF25-4811-4199-84D3-FE57EA47BE57}"/>
          </ac:spMkLst>
        </pc:spChg>
      </pc:sldChg>
      <pc:sldChg chg="addSp delSp modSp new del mod">
        <pc:chgData name="Souporno Ghosh" userId="e9e722df7c9c76e5" providerId="LiveId" clId="{7E4CF494-4069-4614-9DAF-4322F70DDEBD}" dt="2021-03-26T16:54:36.071" v="1572" actId="47"/>
        <pc:sldMkLst>
          <pc:docMk/>
          <pc:sldMk cId="1261631755" sldId="269"/>
        </pc:sldMkLst>
        <pc:spChg chg="mod">
          <ac:chgData name="Souporno Ghosh" userId="e9e722df7c9c76e5" providerId="LiveId" clId="{7E4CF494-4069-4614-9DAF-4322F70DDEBD}" dt="2021-03-26T16:54:16.460" v="1559"/>
          <ac:spMkLst>
            <pc:docMk/>
            <pc:sldMk cId="1261631755" sldId="269"/>
            <ac:spMk id="2" creationId="{F61C0E6E-3487-4602-871B-22C06D1D19F2}"/>
          </ac:spMkLst>
        </pc:spChg>
        <pc:spChg chg="add del">
          <ac:chgData name="Souporno Ghosh" userId="e9e722df7c9c76e5" providerId="LiveId" clId="{7E4CF494-4069-4614-9DAF-4322F70DDEBD}" dt="2021-03-26T16:54:19.066" v="1567"/>
          <ac:spMkLst>
            <pc:docMk/>
            <pc:sldMk cId="1261631755" sldId="269"/>
            <ac:spMk id="3" creationId="{8F45C909-AECB-46C8-91B0-00D2F9871FAF}"/>
          </ac:spMkLst>
        </pc:spChg>
        <pc:spChg chg="mod">
          <ac:chgData name="Souporno Ghosh" userId="e9e722df7c9c76e5" providerId="LiveId" clId="{7E4CF494-4069-4614-9DAF-4322F70DDEBD}" dt="2021-03-26T16:54:17.478" v="1562"/>
          <ac:spMkLst>
            <pc:docMk/>
            <pc:sldMk cId="1261631755" sldId="269"/>
            <ac:spMk id="4" creationId="{2414A1D7-E70F-4218-B0C1-554FF727EC94}"/>
          </ac:spMkLst>
        </pc:spChg>
        <pc:picChg chg="add del mod">
          <ac:chgData name="Souporno Ghosh" userId="e9e722df7c9c76e5" providerId="LiveId" clId="{7E4CF494-4069-4614-9DAF-4322F70DDEBD}" dt="2021-03-26T16:54:19.066" v="1567"/>
          <ac:picMkLst>
            <pc:docMk/>
            <pc:sldMk cId="1261631755" sldId="269"/>
            <ac:picMk id="5" creationId="{A075E1F1-9B55-42D2-9358-6BB4BBB2143F}"/>
          </ac:picMkLst>
        </pc:picChg>
      </pc:sldChg>
      <pc:sldChg chg="addSp delSp modSp new mod">
        <pc:chgData name="Souporno Ghosh" userId="e9e722df7c9c76e5" providerId="LiveId" clId="{7E4CF494-4069-4614-9DAF-4322F70DDEBD}" dt="2021-03-26T17:07:45.758" v="1785" actId="1076"/>
        <pc:sldMkLst>
          <pc:docMk/>
          <pc:sldMk cId="1510136491" sldId="269"/>
        </pc:sldMkLst>
        <pc:spChg chg="mod">
          <ac:chgData name="Souporno Ghosh" userId="e9e722df7c9c76e5" providerId="LiveId" clId="{7E4CF494-4069-4614-9DAF-4322F70DDEBD}" dt="2021-03-26T17:00:40.051" v="1699" actId="20577"/>
          <ac:spMkLst>
            <pc:docMk/>
            <pc:sldMk cId="1510136491" sldId="269"/>
            <ac:spMk id="2" creationId="{9166B2DA-65B0-4CCB-A4D1-561F9792A84A}"/>
          </ac:spMkLst>
        </pc:spChg>
        <pc:spChg chg="del">
          <ac:chgData name="Souporno Ghosh" userId="e9e722df7c9c76e5" providerId="LiveId" clId="{7E4CF494-4069-4614-9DAF-4322F70DDEBD}" dt="2021-03-26T17:00:11.118" v="1676" actId="1032"/>
          <ac:spMkLst>
            <pc:docMk/>
            <pc:sldMk cId="1510136491" sldId="269"/>
            <ac:spMk id="3" creationId="{BC3B383D-E45D-4219-BDD0-539374D41308}"/>
          </ac:spMkLst>
        </pc:spChg>
        <pc:spChg chg="add mod">
          <ac:chgData name="Souporno Ghosh" userId="e9e722df7c9c76e5" providerId="LiveId" clId="{7E4CF494-4069-4614-9DAF-4322F70DDEBD}" dt="2021-03-26T17:07:45.758" v="1785" actId="1076"/>
          <ac:spMkLst>
            <pc:docMk/>
            <pc:sldMk cId="1510136491" sldId="269"/>
            <ac:spMk id="6" creationId="{60E45A0A-05A8-47C5-AFCA-94F0FEA1E6EF}"/>
          </ac:spMkLst>
        </pc:spChg>
        <pc:graphicFrameChg chg="add del mod modGraphic">
          <ac:chgData name="Souporno Ghosh" userId="e9e722df7c9c76e5" providerId="LiveId" clId="{7E4CF494-4069-4614-9DAF-4322F70DDEBD}" dt="2021-03-26T17:06:27.297" v="1771" actId="478"/>
          <ac:graphicFrameMkLst>
            <pc:docMk/>
            <pc:sldMk cId="1510136491" sldId="269"/>
            <ac:graphicFrameMk id="4" creationId="{A1CDB85A-13B7-413D-8D15-6681AE417D9B}"/>
          </ac:graphicFrameMkLst>
        </pc:graphicFrameChg>
      </pc:sldChg>
      <pc:sldChg chg="modSp new mod">
        <pc:chgData name="Souporno Ghosh" userId="e9e722df7c9c76e5" providerId="LiveId" clId="{7E4CF494-4069-4614-9DAF-4322F70DDEBD}" dt="2021-03-26T16:56:27.650" v="1675" actId="20577"/>
        <pc:sldMkLst>
          <pc:docMk/>
          <pc:sldMk cId="305898157" sldId="270"/>
        </pc:sldMkLst>
        <pc:spChg chg="mod">
          <ac:chgData name="Souporno Ghosh" userId="e9e722df7c9c76e5" providerId="LiveId" clId="{7E4CF494-4069-4614-9DAF-4322F70DDEBD}" dt="2021-03-26T16:56:27.650" v="1675" actId="20577"/>
          <ac:spMkLst>
            <pc:docMk/>
            <pc:sldMk cId="305898157" sldId="270"/>
            <ac:spMk id="2" creationId="{381CC4B7-5A8D-4F09-91BF-BC61DC7733A9}"/>
          </ac:spMkLst>
        </pc:spChg>
      </pc:sldChg>
      <pc:sldChg chg="new">
        <pc:chgData name="Souporno Ghosh" userId="e9e722df7c9c76e5" providerId="LiveId" clId="{7E4CF494-4069-4614-9DAF-4322F70DDEBD}" dt="2021-03-26T17:07:51.810" v="1786" actId="680"/>
        <pc:sldMkLst>
          <pc:docMk/>
          <pc:sldMk cId="249963194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88ED-B5F3-4D50-B9CD-364DF34F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ED44D-99C1-495A-9E7B-AD66AFE9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60AC-26C1-4B13-BB68-865AF567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7935-824E-45FC-9C83-8D9A48AE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7A66-5DD3-4859-805C-05C11938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1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CE03-FBB3-4752-BBA1-46D27A1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361C-4B65-4889-9B65-0EA074A8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AF53-4899-43C4-AB5D-71D91884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F65-66B5-46D4-9D52-31B7C4C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2C8F-DE4C-4E60-8909-EA91C316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79A1-A7A3-4A75-B15F-023FC3276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E8655-7C75-4D0A-A3FB-CFB17730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DA2F-13FB-4502-A9E9-D5527004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1DDE-0C76-4EF6-AC71-4809CDD6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0155-4902-4255-9D7A-839AB9F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7BD4-3D7F-4354-A5FB-9C07EA89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C785-7BB0-4142-8781-D23FA337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CB2F-7504-410A-B4AD-72334EE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C976-0F5F-4CA4-958A-14E04C6E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F422-5F23-47A8-A769-24BA3A49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CBDA-C89D-478D-92B6-F37CD84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D313-69DB-43DB-B6E9-21478A15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9939-A9C9-44A0-84B2-D3D8E75D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3031-8E05-49CC-AB1D-1F98BC43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5E6F-0062-4FF9-887B-060200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4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515-8D3B-49B4-87B9-C059769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C47C-346E-4677-BA5B-A8A4E86B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50CB8-76C3-4104-AEF6-26031C8F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135A-A205-4B74-8C71-9B0AF0D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ACD0-7062-4645-BD27-023ABD18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3AC1-DEF3-4BBE-A757-B0BC000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6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ADE7-D1E8-42B9-A5E7-3BCA04F9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2BBFA-4ADD-44ED-B697-40AFB868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7EFB-AC80-4287-A614-0A74F52D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1E2D0-2702-4BE6-B973-6C3C833C4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1169B-EF7D-4AAD-992A-725E607AD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FD4A-0454-448D-9FAD-ACC365A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EF48C-1A9C-464E-9ED4-32D3FDF6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877A-55A9-4169-B561-07BC28A6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B894-1B07-4D72-8F04-6AF0013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6DC46-AA44-4282-9082-366DB5D2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4FF1-B312-4931-B5BF-094093F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C83F-4CBD-41B3-9F73-33B8D067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3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ED5E1-022F-4BFB-A63F-4CC071CD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B5D4A-1778-4C13-B319-9E7E81F9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0F4E-A35D-472A-A884-D64B7132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71E3-70C0-4AEB-8667-64A73C87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F900-B1BB-4311-87C4-C57B6285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6D101-0D09-47C0-95EF-14F27C81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2E55-BCBE-4CDA-A6CA-C3BDBD67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1986-1034-4FC1-B304-314EE80A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3659-A152-4C4A-BC07-153F52CC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958-D36D-4BD5-88FF-5F2CF9DC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E7760-8510-4779-8E05-5FA67D8F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61F0-039F-441A-92D5-B3A67EAC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869C-933C-4736-AAB8-2AB476C2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2695-1487-4E9E-A687-27921F7C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2B8E-A930-47EA-BE12-BC86CDB8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4A00E-F0F7-4874-B9A4-F7E10153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5E51-4042-4F50-9EEC-E0B8AB3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8A01-4A30-4B39-BEED-BCEA0D405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6176-6420-4BE0-A563-35F8760E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8933-0488-4104-B6BE-12C8E575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9C70-726C-4465-A4D6-9F887942A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Automated Handwriting Recognition of English and Native Indian Languages with Deep Learning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E72D-59C3-4C9C-B691-221669D9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Project by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Souporno Ghosh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Soumya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Nasipuri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Rahul Roy</a:t>
            </a: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Sharanya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Saha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Under the Guidance of</a:t>
            </a: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Smt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Jaya Paul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4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E74A-8FBA-48C4-A822-E3ADE557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About VGG16 Model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2CA0-D082-4220-A25D-35242FF3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1908" cy="4351338"/>
          </a:xfrm>
        </p:spPr>
        <p:txBody>
          <a:bodyPr/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Proposed by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Simonyan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and Zisserman in 2014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92.7% accuracy with the ImageNet Database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16 Neural Network Layers </a:t>
            </a:r>
          </a:p>
          <a:p>
            <a:pPr lvl="1"/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13 Convolutional Networks</a:t>
            </a:r>
          </a:p>
          <a:p>
            <a:pPr lvl="1"/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Dense Networks</a:t>
            </a:r>
          </a:p>
          <a:p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Takes 224 x 224 pixel Images with RGB as an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5E33-B36B-40F6-91E5-EB45CEB3B9A2}"/>
              </a:ext>
            </a:extLst>
          </p:cNvPr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937895" y="1897192"/>
            <a:ext cx="5657973" cy="2901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7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DB65-5D07-4BF5-B13B-F9F7ADF7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897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Architecture of VGG16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1B64-8BBB-4289-A9CA-B5659A1A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303"/>
            <a:ext cx="10515600" cy="44346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Input: 224 x 224 RGB Images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2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ConvNets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with 64 filters and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ReLU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Activation Function; Output is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MaxPooled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2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ConvNets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with 128 filters and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ReLU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Activation Function; Output is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MaxPooled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ConvNets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with 256 filters and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ReLU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Activation Function; Output is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MaxPooled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ConvNets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with 512 filters and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ReLU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Activation Function; Output is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MaxPooled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ConvNets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with 512 filters and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ReLU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Activation Function; Output is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MaxPooled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2 Dense Neural Nets with 4096 units and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ReLU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Activation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1 Dense Neural Net with 1000 units and SoftMax Activation Function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Output: Category (1000 in the ImageNet Database)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804F-D373-469B-BF0E-330FEF49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Challenges of VGG16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DF25-4811-4199-84D3-FE57EA47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Slow to Train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Big Size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712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C4B7-5A8D-4F09-91BF-BC61DC77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Feature Extraction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D63B-EC69-4EA9-9819-1F982DA3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8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1ED7-9AF7-48E9-91F7-11DA221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Program Walkthrough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E26D-8AB1-4E98-9C9D-DFBD7BDC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13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EA3-70A7-4D58-A313-F6A23AE5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What comes next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4B5A-1492-49E3-B2C9-138CE0C0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72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C188-D5D8-40D0-A250-CB6BAD32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Motivation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D3BA-37C7-4DC5-8F69-D398E44E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Shortage of Research in Native Indian Language Recognition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Authentication of Manuscripts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Forensic Analysis and Law Enforcement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Plagiarism Verification</a:t>
            </a:r>
          </a:p>
          <a:p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79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1EB3-BDD3-4D3F-A6DA-32CA58C3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Software Used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95E1-32C5-408A-AA5D-D2891327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Python 3.8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TensorFlow 2.0</a:t>
            </a: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Keras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NumPy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Pandas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Mat Plot Lib</a:t>
            </a: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PyPlot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SeaBorn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VGG16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08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841-D178-4B1E-8FB7-A968CC75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Hardware Used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6BB9-394E-4389-98FC-04D2A8AC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HP Pavilion with Intel i5 Quad-Core, Integrated Graphics Card, 8GB RAM</a:t>
            </a:r>
          </a:p>
          <a:p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Dell G3 with 2.6GHz Hexa-Core Intel i7 Processor, Integrated Graphics Card, 8GB RAM</a:t>
            </a:r>
          </a:p>
          <a:p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Asus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Vivibook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2GHz Quad-Core AMD </a:t>
            </a:r>
            <a:r>
              <a:rPr lang="en-IN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Ryzen</a:t>
            </a:r>
            <a:r>
              <a:rPr lang="en-IN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5 Processor, Integrated Graphics Card, 8GB RAM</a:t>
            </a:r>
          </a:p>
        </p:txBody>
      </p:sp>
    </p:spTree>
    <p:extLst>
      <p:ext uri="{BB962C8B-B14F-4D97-AF65-F5344CB8AC3E}">
        <p14:creationId xmlns:p14="http://schemas.microsoft.com/office/powerpoint/2010/main" val="42016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69B7-E799-4838-AD49-9254200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Significance of the Hardware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A5F6-470D-4404-A64D-43C58B55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RAM and Processor for Processing Speed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GPU Might Help!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A32B-BD42-4446-809A-7EC9BA53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3363-7A65-4963-9491-D6A5839A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Works on Image Recognition and CNN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ImageNet classification with deep Convolutional Neural Networks</a:t>
            </a:r>
            <a:endParaRPr lang="en-IN" sz="1800" dirty="0">
              <a:effectLst/>
              <a:latin typeface="Frank Ruhl Hofshi" panose="00000500000000000000" pitchFamily="50" charset="-79"/>
              <a:ea typeface="Times New Roman" panose="02020603050405020304" pitchFamily="18" charset="0"/>
              <a:cs typeface="Frank Ruhl Hofshi" panose="00000500000000000000" pitchFamily="50" charset="-79"/>
            </a:endParaRPr>
          </a:p>
          <a:p>
            <a:pPr lvl="1"/>
            <a:r>
              <a:rPr lang="en-IN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Very Deep Convolutional Networks for Large-Scale Image Recognition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Works on Character Recognition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Automatic Visual Features for Writer Identification: A Deep Learning Approach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Handwritten Character Recognition of South Indian Scripts: A Review</a:t>
            </a:r>
            <a:endParaRPr lang="en-US" sz="1800" dirty="0">
              <a:latin typeface="Frank Ruhl Hofshi" panose="00000500000000000000" pitchFamily="50" charset="-79"/>
              <a:ea typeface="Times New Roman" panose="02020603050405020304" pitchFamily="18" charset="0"/>
              <a:cs typeface="Frank Ruhl Hofshi" panose="00000500000000000000" pitchFamily="50" charset="-79"/>
            </a:endParaRP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A High Performance Domain Specific </a:t>
            </a:r>
            <a:r>
              <a:rPr lang="en-US" sz="1800" dirty="0" err="1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Ocr</a:t>
            </a:r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 For Bangla Script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Bangla character recognition based on </a:t>
            </a:r>
            <a:r>
              <a:rPr lang="en-US" sz="1800" dirty="0" err="1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Mobilenet</a:t>
            </a:r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 v1 and Inception v3</a:t>
            </a:r>
            <a:endParaRPr lang="en-US" sz="1800" dirty="0">
              <a:latin typeface="Frank Ruhl Hofshi" panose="00000500000000000000" pitchFamily="50" charset="-79"/>
              <a:ea typeface="Times New Roman" panose="02020603050405020304" pitchFamily="18" charset="0"/>
              <a:cs typeface="Frank Ruhl Hofshi" panose="00000500000000000000" pitchFamily="50" charset="-79"/>
            </a:endParaRP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CNN implementation based on Bangla numeral character recognition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Works on Writer Recognition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Offline writer identification using convolutional neural network activation features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Writer identification using an HMM-based handwriting recognition system: To normalize the input or not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Offline Text-Independent Writer Identification Based on Scale Invariant Feature Transform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5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511-C113-4CD4-A7C5-CE0DDE29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Summary of Present Work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03CB-A011-4FAD-974F-93AB0C7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241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320E-D976-47E4-929C-B378580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Collection of Data Set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508F-4344-4318-A1AF-BCE8A393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121 volunteers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Language: English, Hindi, Bangla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Handwritten Passage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Bangla Text only in 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A6F3-109C-4DE0-B86F-5C0467EB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Preparation of Data Set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48B6-9995-458D-AA70-B7B974D1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Noise Eliminated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Word-sized Segments</a:t>
            </a:r>
          </a:p>
          <a:p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0" indent="0">
              <a:buNone/>
            </a:pPr>
            <a:r>
              <a:rPr lang="en-US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Folder </a:t>
            </a:r>
            <a:r>
              <a:rPr lang="en-US" b="1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Organisation</a:t>
            </a:r>
            <a:endParaRPr lang="en-US" b="1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pPr marL="0" indent="0">
              <a:buNone/>
            </a:pPr>
            <a:endParaRPr lang="en-US" b="1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Each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DataSet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has 20 Folders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Every Folder has Data for 2 Authors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5 Sets of Data for Each Author Pair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Training Sets and 2 Testing Sets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Tag Image File Format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Format: &lt;Author Code&gt;_&lt;Set Number&gt;_&lt;Image Number&gt;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5 Data Sets in Total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3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479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 Ruhl Hofshi</vt:lpstr>
      <vt:lpstr>Garamond</vt:lpstr>
      <vt:lpstr>Office Theme</vt:lpstr>
      <vt:lpstr>Automated Handwriting Recognition of English and Native Indian Languages with Deep Learning</vt:lpstr>
      <vt:lpstr>Motivation</vt:lpstr>
      <vt:lpstr>Software Used</vt:lpstr>
      <vt:lpstr>Hardware Used</vt:lpstr>
      <vt:lpstr>Significance of the Hardware</vt:lpstr>
      <vt:lpstr>Background</vt:lpstr>
      <vt:lpstr>Summary of Present Work</vt:lpstr>
      <vt:lpstr>Collection of Data Set</vt:lpstr>
      <vt:lpstr>Preparation of Data Set</vt:lpstr>
      <vt:lpstr>About VGG16 Model</vt:lpstr>
      <vt:lpstr>Architecture of VGG16 Model</vt:lpstr>
      <vt:lpstr>Challenges of VGG16</vt:lpstr>
      <vt:lpstr>Feature Extraction</vt:lpstr>
      <vt:lpstr>Program Walkthrough</vt:lpstr>
      <vt:lpstr>What comes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Handwriting Recognition of English and Native Indian Languages with Deep Learning</dc:title>
  <dc:creator>Souporno Ghosh</dc:creator>
  <cp:lastModifiedBy>Souporno Ghosh</cp:lastModifiedBy>
  <cp:revision>110</cp:revision>
  <dcterms:created xsi:type="dcterms:W3CDTF">2021-03-24T18:08:06Z</dcterms:created>
  <dcterms:modified xsi:type="dcterms:W3CDTF">2021-03-26T18:14:57Z</dcterms:modified>
</cp:coreProperties>
</file>