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68" r:id="rId17"/>
    <p:sldId id="290" r:id="rId18"/>
    <p:sldId id="278" r:id="rId19"/>
    <p:sldId id="279" r:id="rId20"/>
    <p:sldId id="270" r:id="rId21"/>
    <p:sldId id="280" r:id="rId22"/>
    <p:sldId id="263" r:id="rId23"/>
    <p:sldId id="292" r:id="rId24"/>
    <p:sldId id="29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77835" autoAdjust="0"/>
  </p:normalViewPr>
  <p:slideViewPr>
    <p:cSldViewPr snapToGrid="0">
      <p:cViewPr varScale="1">
        <p:scale>
          <a:sx n="78" d="100"/>
          <a:sy n="78"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30-03-2021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a:xfrm>
            <a:off x="838200" y="216844"/>
            <a:ext cx="10515600" cy="1325563"/>
          </a:xfrm>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5" y="1393139"/>
            <a:ext cx="7724268"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8FF3EE-B9BE-455D-9201-907E25A2BD29}"/>
              </a:ext>
            </a:extLst>
          </p:cNvPr>
          <p:cNvSpPr txBox="1"/>
          <p:nvPr/>
        </p:nvSpPr>
        <p:spPr>
          <a:xfrm>
            <a:off x="4155498" y="5955957"/>
            <a:ext cx="3881003" cy="400110"/>
          </a:xfrm>
          <a:prstGeom prst="rect">
            <a:avLst/>
          </a:prstGeom>
          <a:noFill/>
        </p:spPr>
        <p:txBody>
          <a:bodyPr wrap="square" rtlCol="0">
            <a:spAutoFit/>
          </a:bodyPr>
          <a:lstStyle/>
          <a:p>
            <a:pPr algn="ctr"/>
            <a:r>
              <a:rPr lang="en-IN" sz="2000" i="1" dirty="0">
                <a:latin typeface="Frank Ruhl Libre" panose="00000500000000000000" pitchFamily="2" charset="-79"/>
                <a:cs typeface="Frank Ruhl Libre" panose="00000500000000000000" pitchFamily="2" charset="-79"/>
              </a:rPr>
              <a:t>Fig 2. Overview of VGG16 Model</a:t>
            </a:r>
          </a:p>
        </p:txBody>
      </p:sp>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2821</Words>
  <Application>Microsoft Office PowerPoint</Application>
  <PresentationFormat>Widescreen</PresentationFormat>
  <Paragraphs>261</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 Ruhl Hofshi</vt:lpstr>
      <vt:lpstr>Frank Ruhl Libre</vt:lpstr>
      <vt:lpstr>Garamond</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449</cp:revision>
  <dcterms:created xsi:type="dcterms:W3CDTF">2021-03-24T18:08:06Z</dcterms:created>
  <dcterms:modified xsi:type="dcterms:W3CDTF">2021-03-30T07:26:07Z</dcterms:modified>
</cp:coreProperties>
</file>