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3dc64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3dc64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13dc644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13dc644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3dc644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13dc644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accent6"/>
                </a:highlight>
              </a:rPr>
              <a:t>Название проекта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73675" y="2663100"/>
            <a:ext cx="38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highlight>
                  <a:schemeClr val="accent6"/>
                </a:highlight>
              </a:rPr>
              <a:t>Пример хорошей поясняющий к</a:t>
            </a:r>
            <a:r>
              <a:rPr lang="ru" sz="1200">
                <a:highlight>
                  <a:schemeClr val="accent6"/>
                </a:highlight>
              </a:rPr>
              <a:t>артинки (фотография, рисунок от руки) </a:t>
            </a:r>
            <a:endParaRPr sz="1200">
              <a:highlight>
                <a:schemeClr val="accent6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25" y="957798"/>
            <a:ext cx="5401375" cy="37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321166" y="2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№</a:t>
            </a:r>
            <a:r>
              <a:rPr lang="ru">
                <a:highlight>
                  <a:schemeClr val="accent6"/>
                </a:highlight>
              </a:rPr>
              <a:t>Х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accent6"/>
                </a:highlight>
              </a:rPr>
              <a:t>Цель: что вы хотите достигнуть проектом.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highlight>
                  <a:schemeClr val="accent6"/>
                </a:highlight>
              </a:rPr>
              <a:t>Задачи: как вы собираетесь достигнуть эту цель </a:t>
            </a:r>
            <a:br>
              <a:rPr lang="ru">
                <a:highlight>
                  <a:schemeClr val="accent6"/>
                </a:highlight>
              </a:rPr>
            </a:br>
            <a:r>
              <a:rPr lang="ru">
                <a:highlight>
                  <a:schemeClr val="accent6"/>
                </a:highlight>
              </a:rPr>
              <a:t>(что для этого нужно придумать, </a:t>
            </a:r>
            <a:r>
              <a:rPr lang="ru">
                <a:highlight>
                  <a:schemeClr val="accent6"/>
                </a:highlight>
              </a:rPr>
              <a:t>найти, </a:t>
            </a:r>
            <a:r>
              <a:rPr lang="ru">
                <a:highlight>
                  <a:schemeClr val="accent6"/>
                </a:highlight>
              </a:rPr>
              <a:t>решить, </a:t>
            </a:r>
            <a:r>
              <a:rPr lang="ru">
                <a:highlight>
                  <a:schemeClr val="accent6"/>
                </a:highlight>
              </a:rPr>
              <a:t>сделать</a:t>
            </a:r>
            <a:r>
              <a:rPr lang="ru">
                <a:highlight>
                  <a:schemeClr val="accent6"/>
                </a:highlight>
              </a:rPr>
              <a:t>).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32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Структурная схема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0450" y="1092125"/>
            <a:ext cx="38709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accent6"/>
                </a:highlight>
              </a:rPr>
              <a:t>Описываются основные блоки проекта, связи между ними, что передается между блоками.</a:t>
            </a:r>
            <a:endParaRPr sz="12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highlight>
                  <a:schemeClr val="accent6"/>
                </a:highlight>
              </a:rPr>
              <a:t>Пример хорошей структурной схемы:</a:t>
            </a:r>
            <a:endParaRPr sz="1200">
              <a:highlight>
                <a:schemeClr val="accent6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600" y="2246200"/>
            <a:ext cx="4616008" cy="27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5446725" y="445025"/>
            <a:ext cx="32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Кто что делает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531500" y="1092125"/>
            <a:ext cx="34833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highlight>
                  <a:schemeClr val="accent6"/>
                </a:highlight>
              </a:rPr>
              <a:t>Пофамильно: кто делает какой блок или отвечает за какую технологию. ЛИЧНО.</a:t>
            </a:r>
            <a:endParaRPr sz="12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