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167" indent="0" algn="ctr">
              <a:buNone/>
              <a:defRPr sz="1999"/>
            </a:lvl2pPr>
            <a:lvl3pPr marL="914335" indent="0" algn="ctr">
              <a:buNone/>
              <a:defRPr sz="1800"/>
            </a:lvl3pPr>
            <a:lvl4pPr marL="1371501" indent="0" algn="ctr">
              <a:buNone/>
              <a:defRPr sz="1600"/>
            </a:lvl4pPr>
            <a:lvl5pPr marL="1828669" indent="0" algn="ctr">
              <a:buNone/>
              <a:defRPr sz="1600"/>
            </a:lvl5pPr>
            <a:lvl6pPr marL="2285836" indent="0" algn="ctr">
              <a:buNone/>
              <a:defRPr sz="1600"/>
            </a:lvl6pPr>
            <a:lvl7pPr marL="2743004" indent="0" algn="ctr">
              <a:buNone/>
              <a:defRPr sz="1600"/>
            </a:lvl7pPr>
            <a:lvl8pPr marL="3200171" indent="0" algn="ctr">
              <a:buNone/>
              <a:defRPr sz="1600"/>
            </a:lvl8pPr>
            <a:lvl9pPr marL="3657338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14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76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159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170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811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187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328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585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017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662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88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041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FA909B-0BEB-43B7-97B2-A9E0122C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38BB05-5D97-439B-8DB3-E11A1911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1DA211-5D64-4047-8E2E-4D7D0C9C5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1E91FD-FA1A-4F36-B8C1-775E7040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64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3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6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6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3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167" indent="0">
              <a:buNone/>
              <a:defRPr sz="1999" b="1"/>
            </a:lvl2pPr>
            <a:lvl3pPr marL="914335" indent="0">
              <a:buNone/>
              <a:defRPr sz="1800" b="1"/>
            </a:lvl3pPr>
            <a:lvl4pPr marL="1371501" indent="0">
              <a:buNone/>
              <a:defRPr sz="1600" b="1"/>
            </a:lvl4pPr>
            <a:lvl5pPr marL="1828669" indent="0">
              <a:buNone/>
              <a:defRPr sz="1600" b="1"/>
            </a:lvl5pPr>
            <a:lvl6pPr marL="2285836" indent="0">
              <a:buNone/>
              <a:defRPr sz="1600" b="1"/>
            </a:lvl6pPr>
            <a:lvl7pPr marL="2743004" indent="0">
              <a:buNone/>
              <a:defRPr sz="1600" b="1"/>
            </a:lvl7pPr>
            <a:lvl8pPr marL="3200171" indent="0">
              <a:buNone/>
              <a:defRPr sz="1600" b="1"/>
            </a:lvl8pPr>
            <a:lvl9pPr marL="3657338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167" indent="0">
              <a:buNone/>
              <a:defRPr sz="1999" b="1"/>
            </a:lvl2pPr>
            <a:lvl3pPr marL="914335" indent="0">
              <a:buNone/>
              <a:defRPr sz="1800" b="1"/>
            </a:lvl3pPr>
            <a:lvl4pPr marL="1371501" indent="0">
              <a:buNone/>
              <a:defRPr sz="1600" b="1"/>
            </a:lvl4pPr>
            <a:lvl5pPr marL="1828669" indent="0">
              <a:buNone/>
              <a:defRPr sz="1600" b="1"/>
            </a:lvl5pPr>
            <a:lvl6pPr marL="2285836" indent="0">
              <a:buNone/>
              <a:defRPr sz="1600" b="1"/>
            </a:lvl6pPr>
            <a:lvl7pPr marL="2743004" indent="0">
              <a:buNone/>
              <a:defRPr sz="1600" b="1"/>
            </a:lvl7pPr>
            <a:lvl8pPr marL="3200171" indent="0">
              <a:buNone/>
              <a:defRPr sz="1600" b="1"/>
            </a:lvl8pPr>
            <a:lvl9pPr marL="3657338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92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20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95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5" indent="0">
              <a:buNone/>
              <a:defRPr sz="1200"/>
            </a:lvl3pPr>
            <a:lvl4pPr marL="1371501" indent="0">
              <a:buNone/>
              <a:defRPr sz="1000"/>
            </a:lvl4pPr>
            <a:lvl5pPr marL="1828669" indent="0">
              <a:buNone/>
              <a:defRPr sz="1000"/>
            </a:lvl5pPr>
            <a:lvl6pPr marL="2285836" indent="0">
              <a:buNone/>
              <a:defRPr sz="1000"/>
            </a:lvl6pPr>
            <a:lvl7pPr marL="2743004" indent="0">
              <a:buNone/>
              <a:defRPr sz="1000"/>
            </a:lvl7pPr>
            <a:lvl8pPr marL="3200171" indent="0">
              <a:buNone/>
              <a:defRPr sz="1000"/>
            </a:lvl8pPr>
            <a:lvl9pPr marL="3657338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12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5" indent="0">
              <a:buNone/>
              <a:defRPr sz="2399"/>
            </a:lvl3pPr>
            <a:lvl4pPr marL="1371501" indent="0">
              <a:buNone/>
              <a:defRPr sz="1999"/>
            </a:lvl4pPr>
            <a:lvl5pPr marL="1828669" indent="0">
              <a:buNone/>
              <a:defRPr sz="1999"/>
            </a:lvl5pPr>
            <a:lvl6pPr marL="2285836" indent="0">
              <a:buNone/>
              <a:defRPr sz="1999"/>
            </a:lvl6pPr>
            <a:lvl7pPr marL="2743004" indent="0">
              <a:buNone/>
              <a:defRPr sz="1999"/>
            </a:lvl7pPr>
            <a:lvl8pPr marL="3200171" indent="0">
              <a:buNone/>
              <a:defRPr sz="1999"/>
            </a:lvl8pPr>
            <a:lvl9pPr marL="3657338" indent="0">
              <a:buNone/>
              <a:defRPr sz="1999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5" indent="0">
              <a:buNone/>
              <a:defRPr sz="1200"/>
            </a:lvl3pPr>
            <a:lvl4pPr marL="1371501" indent="0">
              <a:buNone/>
              <a:defRPr sz="1000"/>
            </a:lvl4pPr>
            <a:lvl5pPr marL="1828669" indent="0">
              <a:buNone/>
              <a:defRPr sz="1000"/>
            </a:lvl5pPr>
            <a:lvl6pPr marL="2285836" indent="0">
              <a:buNone/>
              <a:defRPr sz="1000"/>
            </a:lvl6pPr>
            <a:lvl7pPr marL="2743004" indent="0">
              <a:buNone/>
              <a:defRPr sz="1000"/>
            </a:lvl7pPr>
            <a:lvl8pPr marL="3200171" indent="0">
              <a:buNone/>
              <a:defRPr sz="1000"/>
            </a:lvl8pPr>
            <a:lvl9pPr marL="3657338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9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51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3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3" indent="-228583" algn="l" defTabSz="9143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1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8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6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53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9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87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54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22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5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1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9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6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04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71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8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media" Target="../media/media2.mp4"/><Relationship Id="rId7" Type="http://schemas.openxmlformats.org/officeDocument/2006/relationships/image" Target="../media/image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video" Target="../media/media2.mp4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0418885" y="325315"/>
            <a:ext cx="1529861" cy="53633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6443B9C5-54D7-4BF2-8134-B84A76C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2820" y="259265"/>
            <a:ext cx="3902550" cy="668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829178">
              <a:lnSpc>
                <a:spcPct val="115000"/>
              </a:lnSpc>
              <a:tabLst>
                <a:tab pos="656433" algn="l"/>
                <a:tab pos="1312865" algn="l"/>
                <a:tab pos="1969298" algn="l"/>
                <a:tab pos="2625730" algn="l"/>
                <a:tab pos="3282163" algn="l"/>
                <a:tab pos="3938595" algn="l"/>
                <a:tab pos="4595028" algn="l"/>
                <a:tab pos="5251460" algn="l"/>
                <a:tab pos="5907893" algn="l"/>
                <a:tab pos="6564325" algn="l"/>
                <a:tab pos="7220758" algn="l"/>
              </a:tabLst>
            </a:pPr>
            <a:r>
              <a:rPr lang="ru-RU" altLang="ru-RU" sz="3648" dirty="0" smtClean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Группа №5</a:t>
            </a:r>
            <a:endParaRPr lang="ru-RU" altLang="ru-RU" sz="3648" dirty="0">
              <a:solidFill>
                <a:srgbClr val="0059A9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  <a:p>
            <a:pPr defTabSz="829178">
              <a:tabLst>
                <a:tab pos="656433" algn="l"/>
                <a:tab pos="1312865" algn="l"/>
                <a:tab pos="1969298" algn="l"/>
                <a:tab pos="2625730" algn="l"/>
                <a:tab pos="3282163" algn="l"/>
                <a:tab pos="3938595" algn="l"/>
                <a:tab pos="4595028" algn="l"/>
                <a:tab pos="5251460" algn="l"/>
                <a:tab pos="5907893" algn="l"/>
                <a:tab pos="6564325" algn="l"/>
                <a:tab pos="7220758" algn="l"/>
              </a:tabLst>
            </a:pPr>
            <a:endParaRPr lang="ru-RU" altLang="ru-RU" sz="1596" dirty="0">
              <a:solidFill>
                <a:srgbClr val="0059A9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370" y="1738099"/>
            <a:ext cx="7085677" cy="3985693"/>
          </a:xfrm>
          <a:prstGeom prst="rect">
            <a:avLst/>
          </a:prstGeom>
        </p:spPr>
      </p:pic>
      <p:sp>
        <p:nvSpPr>
          <p:cNvPr id="7" name="Подзаголовок 2"/>
          <p:cNvSpPr txBox="1">
            <a:spLocks/>
          </p:cNvSpPr>
          <p:nvPr/>
        </p:nvSpPr>
        <p:spPr>
          <a:xfrm>
            <a:off x="1198686" y="1272227"/>
            <a:ext cx="3959469" cy="32024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33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indent="0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5" indent="0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01" indent="0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9" indent="0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6" indent="0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04" indent="0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71" indent="0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38" indent="0" algn="l" defTabSz="91433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i="1" dirty="0" smtClean="0"/>
              <a:t>Робот-паук с турелью на базе Arduino</a:t>
            </a:r>
            <a:endParaRPr lang="ru-RU" sz="3600" i="1" dirty="0"/>
          </a:p>
        </p:txBody>
      </p:sp>
      <p:sp>
        <p:nvSpPr>
          <p:cNvPr id="9" name="Прямоугольная выноска 8"/>
          <p:cNvSpPr/>
          <p:nvPr/>
        </p:nvSpPr>
        <p:spPr>
          <a:xfrm>
            <a:off x="8282354" y="1749669"/>
            <a:ext cx="2092569" cy="84406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Я буду ходить за вашим котом и пугать его!!! </a:t>
            </a:r>
            <a:r>
              <a:rPr lang="ru-RU" sz="1400" dirty="0" err="1" smtClean="0"/>
              <a:t>Муахахах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2797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0418885" y="325315"/>
            <a:ext cx="1529861" cy="53633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6443B9C5-54D7-4BF2-8134-B84A76C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2820" y="259265"/>
            <a:ext cx="3902550" cy="668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829178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56433" algn="l"/>
                <a:tab pos="1312865" algn="l"/>
                <a:tab pos="1969298" algn="l"/>
                <a:tab pos="2625730" algn="l"/>
                <a:tab pos="3282163" algn="l"/>
                <a:tab pos="3938595" algn="l"/>
                <a:tab pos="4595028" algn="l"/>
                <a:tab pos="5251460" algn="l"/>
                <a:tab pos="5907893" algn="l"/>
                <a:tab pos="6564325" algn="l"/>
                <a:tab pos="7220758" algn="l"/>
              </a:tabLst>
              <a:defRPr/>
            </a:pPr>
            <a:r>
              <a:rPr kumimoji="0" lang="ru-RU" altLang="ru-RU" sz="3648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9A9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Группа №5</a:t>
            </a:r>
            <a:endParaRPr kumimoji="0" lang="ru-RU" altLang="ru-RU" sz="3648" b="0" i="0" u="none" strike="noStrike" kern="1200" cap="none" spc="0" normalizeH="0" baseline="0" noProof="0" dirty="0">
              <a:ln>
                <a:noFill/>
              </a:ln>
              <a:solidFill>
                <a:srgbClr val="0059A9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  <a:p>
            <a:pPr marL="0" marR="0" lvl="0" indent="0" algn="l" defTabSz="829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56433" algn="l"/>
                <a:tab pos="1312865" algn="l"/>
                <a:tab pos="1969298" algn="l"/>
                <a:tab pos="2625730" algn="l"/>
                <a:tab pos="3282163" algn="l"/>
                <a:tab pos="3938595" algn="l"/>
                <a:tab pos="4595028" algn="l"/>
                <a:tab pos="5251460" algn="l"/>
                <a:tab pos="5907893" algn="l"/>
                <a:tab pos="6564325" algn="l"/>
                <a:tab pos="7220758" algn="l"/>
              </a:tabLst>
              <a:defRPr/>
            </a:pPr>
            <a:endParaRPr kumimoji="0" lang="ru-RU" altLang="ru-RU" sz="1596" b="0" i="0" u="none" strike="noStrike" kern="1200" cap="none" spc="0" normalizeH="0" baseline="0" noProof="0" dirty="0">
              <a:ln>
                <a:noFill/>
              </a:ln>
              <a:solidFill>
                <a:srgbClr val="0059A9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1085954"/>
            <a:ext cx="10515600" cy="66157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Цели и задачи</a:t>
            </a:r>
            <a:endParaRPr lang="ru-RU" sz="3600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838200" y="1747524"/>
            <a:ext cx="7971692" cy="434554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cs typeface="Times New Roman" panose="02020603050405020304" pitchFamily="18" charset="0"/>
              </a:rPr>
              <a:t>Цель проекта</a:t>
            </a:r>
            <a:r>
              <a:rPr lang="en-US" sz="2000" dirty="0" smtClean="0">
                <a:cs typeface="Times New Roman" panose="02020603050405020304" pitchFamily="18" charset="0"/>
              </a:rPr>
              <a:t>: </a:t>
            </a:r>
            <a:r>
              <a:rPr lang="ru-RU" sz="2000" b="0" dirty="0">
                <a:cs typeface="Times New Roman" panose="02020603050405020304" pitchFamily="18" charset="0"/>
              </a:rPr>
              <a:t>р</a:t>
            </a:r>
            <a:r>
              <a:rPr lang="ru-RU" sz="2000" b="0" dirty="0" smtClean="0">
                <a:cs typeface="Times New Roman" panose="02020603050405020304" pitchFamily="18" charset="0"/>
              </a:rPr>
              <a:t>азработка робота-паука с турелью на базе Arduino </a:t>
            </a:r>
            <a:r>
              <a:rPr lang="en-US" sz="2000" b="0" dirty="0" smtClean="0">
                <a:cs typeface="Times New Roman" panose="02020603050405020304" pitchFamily="18" charset="0"/>
              </a:rPr>
              <a:t>Mega 2560.</a:t>
            </a:r>
          </a:p>
          <a:p>
            <a:pPr marL="0" indent="0">
              <a:buNone/>
            </a:pPr>
            <a:endParaRPr lang="en-US" sz="2000" b="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 smtClean="0">
                <a:cs typeface="Times New Roman" panose="02020603050405020304" pitchFamily="18" charset="0"/>
              </a:rPr>
              <a:t>Задачи</a:t>
            </a:r>
            <a:r>
              <a:rPr lang="en-US" sz="2000" dirty="0" smtClean="0">
                <a:cs typeface="Times New Roman" panose="02020603050405020304" pitchFamily="18" charset="0"/>
              </a:rPr>
              <a:t>: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b="0" dirty="0" smtClean="0">
                <a:cs typeface="Times New Roman" panose="02020603050405020304" pitchFamily="18" charset="0"/>
              </a:rPr>
              <a:t>Изучить механику передвижения пауков, разработать схему взаимодействия </a:t>
            </a:r>
            <a:r>
              <a:rPr lang="en-US" sz="1800" b="0" dirty="0" smtClean="0">
                <a:cs typeface="Times New Roman" panose="02020603050405020304" pitchFamily="18" charset="0"/>
              </a:rPr>
              <a:t>Arduino </a:t>
            </a:r>
            <a:r>
              <a:rPr lang="ru-RU" sz="1800" b="0" dirty="0" smtClean="0">
                <a:cs typeface="Times New Roman" panose="02020603050405020304" pitchFamily="18" charset="0"/>
              </a:rPr>
              <a:t>с 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b="0" dirty="0" smtClean="0">
                <a:cs typeface="Times New Roman" panose="02020603050405020304" pitchFamily="18" charset="0"/>
              </a:rPr>
              <a:t>Разработка прототипа робота-паука, способного перемещаться во все стороны (с учетом будущего размещения на спине робота турели).</a:t>
            </a:r>
            <a:endParaRPr lang="en-US" sz="1800" b="0" dirty="0" smtClean="0"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1800" b="0" dirty="0" smtClean="0">
                <a:cs typeface="Times New Roman" panose="02020603050405020304" pitchFamily="18" charset="0"/>
              </a:rPr>
              <a:t>Разработка</a:t>
            </a:r>
            <a:r>
              <a:rPr lang="ru-RU" sz="1800" b="0" dirty="0" smtClean="0">
                <a:cs typeface="Times New Roman" panose="02020603050405020304" pitchFamily="18" charset="0"/>
              </a:rPr>
              <a:t> программы взаимодействия платы </a:t>
            </a:r>
            <a:r>
              <a:rPr lang="en-US" sz="1800" b="0" dirty="0" smtClean="0">
                <a:cs typeface="Times New Roman" panose="02020603050405020304" pitchFamily="18" charset="0"/>
              </a:rPr>
              <a:t>Arduino </a:t>
            </a:r>
            <a:r>
              <a:rPr lang="ru-RU" sz="1800" b="0" dirty="0" smtClean="0">
                <a:cs typeface="Times New Roman" panose="02020603050405020304" pitchFamily="18" charset="0"/>
              </a:rPr>
              <a:t> с компьютером</a:t>
            </a:r>
            <a:r>
              <a:rPr lang="en-US" sz="1800" b="0" dirty="0" smtClean="0">
                <a:cs typeface="Times New Roman" panose="02020603050405020304" pitchFamily="18" charset="0"/>
              </a:rPr>
              <a:t>/</a:t>
            </a:r>
            <a:r>
              <a:rPr lang="ru-RU" sz="1800" b="0" dirty="0" smtClean="0">
                <a:cs typeface="Times New Roman" panose="02020603050405020304" pitchFamily="18" charset="0"/>
              </a:rPr>
              <a:t>телефоном посредством модулей </a:t>
            </a:r>
            <a:r>
              <a:rPr lang="en-US" sz="1800" b="0" dirty="0" smtClean="0">
                <a:cs typeface="Times New Roman" panose="02020603050405020304" pitchFamily="18" charset="0"/>
              </a:rPr>
              <a:t>Bluetoooth/Wi-Fi</a:t>
            </a:r>
            <a:r>
              <a:rPr lang="ru-RU" sz="1800" b="0" dirty="0" smtClean="0">
                <a:cs typeface="Times New Roman" panose="02020603050405020304" pitchFamily="18" charset="0"/>
              </a:rPr>
              <a:t>, а также модули ответственные за автономную работу робота-паука</a:t>
            </a:r>
            <a:r>
              <a:rPr lang="en-US" sz="1800" b="0" dirty="0" smtClean="0">
                <a:cs typeface="Times New Roman" panose="02020603050405020304" pitchFamily="18" charset="0"/>
              </a:rPr>
              <a:t>.</a:t>
            </a:r>
            <a:endParaRPr lang="ru-RU" sz="1800" b="0" dirty="0" smtClean="0"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1800" b="0" dirty="0" smtClean="0">
                <a:cs typeface="Times New Roman" panose="02020603050405020304" pitchFamily="18" charset="0"/>
              </a:rPr>
              <a:t>Реализовать прототип турели с движением по горизонтали и вертикали.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b="0" dirty="0" smtClean="0">
                <a:cs typeface="Times New Roman" panose="02020603050405020304" pitchFamily="18" charset="0"/>
              </a:rPr>
              <a:t>Соединить воедино робота-паука с турелью и провести финальные тесты.</a:t>
            </a:r>
            <a:endParaRPr lang="ru-RU" sz="1800" b="0" dirty="0">
              <a:cs typeface="Times New Roman" panose="02020603050405020304" pitchFamily="18" charset="0"/>
            </a:endParaRPr>
          </a:p>
        </p:txBody>
      </p:sp>
      <p:pic>
        <p:nvPicPr>
          <p:cNvPr id="4" name="Az8aCW4 - Imgur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978210" y="1747524"/>
            <a:ext cx="2970536" cy="1670927"/>
          </a:xfrm>
          <a:prstGeom prst="rect">
            <a:avLst/>
          </a:prstGeom>
        </p:spPr>
      </p:pic>
      <p:pic>
        <p:nvPicPr>
          <p:cNvPr id="5" name="RGN5i3K - Imgur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982926" y="3617069"/>
            <a:ext cx="2956700" cy="166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5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967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83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6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0418885" y="325315"/>
            <a:ext cx="1529861" cy="53633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6443B9C5-54D7-4BF2-8134-B84A76C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2820" y="259265"/>
            <a:ext cx="3902550" cy="668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829178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56433" algn="l"/>
                <a:tab pos="1312865" algn="l"/>
                <a:tab pos="1969298" algn="l"/>
                <a:tab pos="2625730" algn="l"/>
                <a:tab pos="3282163" algn="l"/>
                <a:tab pos="3938595" algn="l"/>
                <a:tab pos="4595028" algn="l"/>
                <a:tab pos="5251460" algn="l"/>
                <a:tab pos="5907893" algn="l"/>
                <a:tab pos="6564325" algn="l"/>
                <a:tab pos="7220758" algn="l"/>
              </a:tabLst>
              <a:defRPr/>
            </a:pPr>
            <a:r>
              <a:rPr kumimoji="0" lang="ru-RU" altLang="ru-RU" sz="3648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9A9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Группа №5</a:t>
            </a:r>
            <a:endParaRPr kumimoji="0" lang="ru-RU" altLang="ru-RU" sz="3648" b="0" i="0" u="none" strike="noStrike" kern="1200" cap="none" spc="0" normalizeH="0" baseline="0" noProof="0" dirty="0">
              <a:ln>
                <a:noFill/>
              </a:ln>
              <a:solidFill>
                <a:srgbClr val="0059A9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  <a:p>
            <a:pPr marL="0" marR="0" lvl="0" indent="0" algn="l" defTabSz="829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56433" algn="l"/>
                <a:tab pos="1312865" algn="l"/>
                <a:tab pos="1969298" algn="l"/>
                <a:tab pos="2625730" algn="l"/>
                <a:tab pos="3282163" algn="l"/>
                <a:tab pos="3938595" algn="l"/>
                <a:tab pos="4595028" algn="l"/>
                <a:tab pos="5251460" algn="l"/>
                <a:tab pos="5907893" algn="l"/>
                <a:tab pos="6564325" algn="l"/>
                <a:tab pos="7220758" algn="l"/>
              </a:tabLst>
              <a:defRPr/>
            </a:pPr>
            <a:endParaRPr kumimoji="0" lang="ru-RU" altLang="ru-RU" sz="1596" b="0" i="0" u="none" strike="noStrike" kern="1200" cap="none" spc="0" normalizeH="0" baseline="0" noProof="0" dirty="0">
              <a:ln>
                <a:noFill/>
              </a:ln>
              <a:solidFill>
                <a:srgbClr val="0059A9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84" y="2139251"/>
            <a:ext cx="6785252" cy="3365078"/>
          </a:xfrm>
        </p:spPr>
      </p:pic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839788" y="1063869"/>
            <a:ext cx="10515600" cy="62682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512424" y="1389529"/>
            <a:ext cx="430305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Кто что выполняет</a:t>
            </a:r>
            <a:r>
              <a:rPr lang="en-US" sz="16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Вся команда – разработка механических прототипов.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Киселёв Т., Князюк Р.- Разработка электрической схемы</a:t>
            </a:r>
            <a:r>
              <a:rPr lang="en-US" sz="16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Киселёв Т. - Модуль приема и отправки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 Князюк Р. - Модуль кодирования и декодирования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Громов С. – Модуль отображения информации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 smtClean="0"/>
              <a:t>Елисеенко</a:t>
            </a:r>
            <a:r>
              <a:rPr lang="ru-RU" sz="1600" dirty="0" smtClean="0"/>
              <a:t> Н. – Модуль обработки команд пользователя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 smtClean="0"/>
              <a:t>Умецкая</a:t>
            </a:r>
            <a:r>
              <a:rPr lang="ru-RU" sz="1600" dirty="0" smtClean="0"/>
              <a:t> Е, Громов С. – Модуль видеоанализа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 smtClean="0"/>
              <a:t>Елисеенко</a:t>
            </a:r>
            <a:r>
              <a:rPr lang="ru-RU" sz="1600" dirty="0" smtClean="0"/>
              <a:t> А. – Модуль камеры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Князюк Р., </a:t>
            </a:r>
            <a:r>
              <a:rPr lang="ru-RU" sz="1600" smtClean="0"/>
              <a:t>Киселёв Т. </a:t>
            </a:r>
            <a:r>
              <a:rPr lang="ru-RU" sz="1600" dirty="0" smtClean="0"/>
              <a:t>– Реализация минимального </a:t>
            </a:r>
            <a:r>
              <a:rPr lang="en-US" sz="1600" dirty="0" smtClean="0"/>
              <a:t>API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 smtClean="0"/>
              <a:t>Умецкая</a:t>
            </a:r>
            <a:r>
              <a:rPr lang="ru-RU" sz="1600" dirty="0" smtClean="0"/>
              <a:t> Е.– Модуль автономной работы (будет выполнен в последнюю очередь)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259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209</Words>
  <Application>Microsoft Office PowerPoint</Application>
  <PresentationFormat>Широкоэкранный</PresentationFormat>
  <Paragraphs>26</Paragraphs>
  <Slides>3</Slides>
  <Notes>0</Notes>
  <HiddenSlides>0</HiddenSlides>
  <MMClips>2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Roboto Medium</vt:lpstr>
      <vt:lpstr>Times New Roman</vt:lpstr>
      <vt:lpstr>1_Тема Office</vt:lpstr>
      <vt:lpstr>Презентация PowerPoint</vt:lpstr>
      <vt:lpstr>Цели и задачи</vt:lpstr>
      <vt:lpstr>Структура проекта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Группа №5</dc:title>
  <dc:creator>D!akov RePack</dc:creator>
  <cp:lastModifiedBy>D!akov RePack</cp:lastModifiedBy>
  <cp:revision>8</cp:revision>
  <dcterms:created xsi:type="dcterms:W3CDTF">2021-07-04T04:24:21Z</dcterms:created>
  <dcterms:modified xsi:type="dcterms:W3CDTF">2021-07-04T06:38:34Z</dcterms:modified>
</cp:coreProperties>
</file>