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Playfair Display" charset="1" panose="00000500000000000000"/>
      <p:regular r:id="rId8"/>
    </p:embeddedFont>
    <p:embeddedFont>
      <p:font typeface="Playfair Display Bold" charset="1" panose="00000800000000000000"/>
      <p:regular r:id="rId9"/>
    </p:embeddedFont>
    <p:embeddedFont>
      <p:font typeface="Playfair Display Italics" charset="1" panose="00000500000000000000"/>
      <p:regular r:id="rId10"/>
    </p:embeddedFont>
    <p:embeddedFont>
      <p:font typeface="Playfair Display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8621" y="-335158"/>
            <a:ext cx="3911039" cy="10957317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7517380" y="962025"/>
            <a:ext cx="974192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spc="480">
                <a:solidFill>
                  <a:srgbClr val="302E2C"/>
                </a:solidFill>
                <a:latin typeface="Raleway"/>
              </a:rPr>
              <a:t>MINTMADE FASHION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524659"/>
            <a:ext cx="15597553" cy="5733641"/>
            <a:chOff x="0" y="0"/>
            <a:chExt cx="20796737" cy="7644855"/>
          </a:xfrm>
        </p:grpSpPr>
        <p:sp>
          <p:nvSpPr>
            <p:cNvPr name="AutoShape 5" id="5"/>
            <p:cNvSpPr/>
            <p:nvPr/>
          </p:nvSpPr>
          <p:spPr>
            <a:xfrm rot="0">
              <a:off x="944303" y="6308783"/>
              <a:ext cx="19852434" cy="62271"/>
            </a:xfrm>
            <a:prstGeom prst="rect">
              <a:avLst/>
            </a:prstGeom>
            <a:solidFill>
              <a:srgbClr val="302E2C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944303" y="738851"/>
              <a:ext cx="19848850" cy="5097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 spc="288">
                  <a:solidFill>
                    <a:srgbClr val="302E2C"/>
                  </a:solidFill>
                  <a:latin typeface="Playfair Display Bold"/>
                </a:rPr>
                <a:t>NEW FASHION COLLECTION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44303" y="7012606"/>
              <a:ext cx="1984885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40">
                  <a:solidFill>
                    <a:srgbClr val="302E2C"/>
                  </a:solidFill>
                  <a:latin typeface="Raleway"/>
                </a:rPr>
                <a:t>Everyday sustainable fashion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1175469" cy="1215454"/>
              <a:chOff x="0" y="0"/>
              <a:chExt cx="628022" cy="64938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628022" cy="649385"/>
              </a:xfrm>
              <a:custGeom>
                <a:avLst/>
                <a:gdLst/>
                <a:ahLst/>
                <a:cxnLst/>
                <a:rect r="r" b="b" t="t" l="l"/>
                <a:pathLst>
                  <a:path h="649385" w="628022">
                    <a:moveTo>
                      <a:pt x="464192" y="0"/>
                    </a:moveTo>
                    <a:lnTo>
                      <a:pt x="0" y="0"/>
                    </a:lnTo>
                    <a:lnTo>
                      <a:pt x="0" y="649385"/>
                    </a:lnTo>
                    <a:lnTo>
                      <a:pt x="76200" y="649385"/>
                    </a:lnTo>
                    <a:lnTo>
                      <a:pt x="76200" y="76200"/>
                    </a:lnTo>
                    <a:lnTo>
                      <a:pt x="628022" y="76200"/>
                    </a:lnTo>
                    <a:lnTo>
                      <a:pt x="628022" y="0"/>
                    </a:lnTo>
                    <a:close/>
                  </a:path>
                </a:pathLst>
              </a:custGeom>
              <a:solidFill>
                <a:srgbClr val="302E2C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DAEgEw7-QiE</dc:identifier>
  <dcterms:modified xsi:type="dcterms:W3CDTF">2011-08-01T06:04:30Z</dcterms:modified>
  <cp:revision>1</cp:revision>
</cp:coreProperties>
</file>