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9CCB-6EDE-AE45-A617-D02A76909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B4D8D-FDB6-4C4F-A460-847D57BB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8A55-6526-FA47-B3C5-72B972F9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8F6A-3A60-914D-B084-E09C76E6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6BC5-5FD8-3343-B151-7C46A5C9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1790-4CBC-6948-9ADA-C8A11B9A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72A0A-8432-F142-B203-F51418B5B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9C0B-632F-6644-BB53-A03D9105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11D8-1D8F-A44C-8790-F3A4B2F5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DBDB-1117-6644-A766-3DA39A8B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E8840-C420-8D47-82D5-4C9D85B92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27765-6562-5F43-97BE-A969C933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619D-A5F8-FC4D-9879-86B7AFA6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869D-2279-4246-8AC9-D184674E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7791D-6EB8-1346-AAC5-89BA63FA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1593-8F1E-9647-B1C5-5C4027F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A643-40A8-C84B-9167-30B3B1E6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1A60-3504-2542-898D-70822CC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2BEA-0ADD-D849-8CBA-F8776D38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537E-060B-914C-84A1-6954B0A6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0D6A-E57B-0E46-AE54-28028ECF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755D-FB94-8F4D-8DF7-94C46E5C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11AB-924E-634F-BF5E-34E5D633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33B5-3D30-C845-AFF1-0D42B94C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8024-DF96-2E45-A7E1-D6D99AAB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61B5-48F1-F649-88E1-E832919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73D9-E908-F249-8DE3-BB905F624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D44A-9B7F-6C42-B445-F40376A0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32ED-0484-7749-8060-763CACCB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DDD75-D5EE-5849-AB2C-812B3E6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9ABF-ED05-6B42-AB9D-2EE07F15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637B-B5B5-E840-AD3F-1F4DBCD6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0AFF1-CDC7-1842-AAA3-AECB58FAC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1CDDC-1F94-4445-90D4-2338A769F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D2315-0F52-9544-A75D-37B033D24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D2FF2-A71F-0549-B836-570ABCE75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46444-7942-8B48-BEDC-81CF7B8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4B743-4071-4047-9CBC-461787EB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737F2-1115-8C4E-957D-05EAE8D5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58E9-9E39-8444-A1BC-8CA47A84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EB7B1-C50D-1341-82DE-0361317A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F12F-BB8A-0A4A-9D9F-61D23E06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DD87C-7F68-F942-AD5C-09888CD0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86D0A-39BA-794E-8847-E200D6EC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1046F-7A72-9346-AF7E-4C566B91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D0C21-4607-2F4C-A45F-CC2C796B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04B6-534D-F941-AE82-FFC715DF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8A3A-69BC-724A-9E98-C59EEC3C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4C1B0-3938-9A4F-A251-DAB23975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5D853-D3D8-5B4D-B2C7-A3E95D0E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E2AEE-C849-8A4E-8233-163EF9EC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A6787-270A-CC49-8D12-F88F6781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A879-A575-814F-A878-A78E6AC2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AAA6E-EDFB-5D4C-A5FE-A3119C177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254AD-0B9B-AB48-BA10-092AFFCA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5AE44-C676-864A-9711-91743722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E9A49-BC56-3647-AAB4-1E424729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EE71-DF6C-7D47-AB0B-555A14BF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A2BFE-A556-5F48-83B9-A16F94B0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41033-BD38-C543-9E1F-50565EA7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1214-8DBF-8440-87D5-6A23ADA21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7909-997E-A743-995D-682DED98F47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72D-7AFF-514A-AE05-B001A6A2F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6BEB-D404-4248-8A83-3B47CF011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5B559-BA20-754C-ACFB-BBB9E2B7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0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090C87-A812-C049-A7A2-A4FF1307D225}"/>
              </a:ext>
            </a:extLst>
          </p:cNvPr>
          <p:cNvSpPr/>
          <p:nvPr/>
        </p:nvSpPr>
        <p:spPr>
          <a:xfrm>
            <a:off x="1022684" y="637674"/>
            <a:ext cx="3116179" cy="55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It’s a vibe Profile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E31A8-D6A8-5A43-BBDB-38B800ED4D92}"/>
              </a:ext>
            </a:extLst>
          </p:cNvPr>
          <p:cNvSpPr/>
          <p:nvPr/>
        </p:nvSpPr>
        <p:spPr>
          <a:xfrm>
            <a:off x="6495049" y="637674"/>
            <a:ext cx="3116179" cy="55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&amp; Chill 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9B283-1D3F-3B4A-9DAD-0464FE231286}"/>
              </a:ext>
            </a:extLst>
          </p:cNvPr>
          <p:cNvSpPr/>
          <p:nvPr/>
        </p:nvSpPr>
        <p:spPr>
          <a:xfrm>
            <a:off x="1540041" y="1323473"/>
            <a:ext cx="2081464" cy="13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87F75-A05E-934B-9E51-B6D718326AD1}"/>
              </a:ext>
            </a:extLst>
          </p:cNvPr>
          <p:cNvSpPr txBox="1"/>
          <p:nvPr/>
        </p:nvSpPr>
        <p:spPr>
          <a:xfrm>
            <a:off x="1022684" y="2743199"/>
            <a:ext cx="378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Organizer / Owner: Toggled Off</a:t>
            </a:r>
          </a:p>
          <a:p>
            <a:r>
              <a:rPr lang="en-US" sz="1200" dirty="0"/>
              <a:t>My Events</a:t>
            </a:r>
          </a:p>
          <a:p>
            <a:r>
              <a:rPr lang="en-US" sz="1200" dirty="0"/>
              <a:t>Saved Businesses </a:t>
            </a:r>
          </a:p>
          <a:p>
            <a:r>
              <a:rPr lang="en-US" sz="1200"/>
              <a:t>Saved Events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38A73-2841-C243-9870-349C44A74C56}"/>
              </a:ext>
            </a:extLst>
          </p:cNvPr>
          <p:cNvSpPr txBox="1"/>
          <p:nvPr/>
        </p:nvSpPr>
        <p:spPr>
          <a:xfrm>
            <a:off x="1022684" y="3691682"/>
            <a:ext cx="3789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Organizer / Owner: Toggled On</a:t>
            </a:r>
          </a:p>
          <a:p>
            <a:r>
              <a:rPr lang="en-US" sz="1200" dirty="0"/>
              <a:t>Create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Event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Business</a:t>
            </a:r>
          </a:p>
          <a:p>
            <a:r>
              <a:rPr lang="en-US" sz="1200" dirty="0"/>
              <a:t>Manage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Event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Business</a:t>
            </a:r>
          </a:p>
          <a:p>
            <a:r>
              <a:rPr lang="en-US" sz="1200" dirty="0"/>
              <a:t>Reviews (not editable)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View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Respond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A6A6D-8A25-AA47-9B5B-5026F1B4BF83}"/>
              </a:ext>
            </a:extLst>
          </p:cNvPr>
          <p:cNvSpPr/>
          <p:nvPr/>
        </p:nvSpPr>
        <p:spPr>
          <a:xfrm>
            <a:off x="7012406" y="1323473"/>
            <a:ext cx="2081464" cy="13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D7A22-3E5E-0D4A-8D1D-F7AEC6BA30CE}"/>
              </a:ext>
            </a:extLst>
          </p:cNvPr>
          <p:cNvSpPr txBox="1"/>
          <p:nvPr/>
        </p:nvSpPr>
        <p:spPr>
          <a:xfrm>
            <a:off x="6495048" y="2839452"/>
            <a:ext cx="3334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Professional Toggled On :</a:t>
            </a:r>
          </a:p>
          <a:p>
            <a:r>
              <a:rPr lang="en-US" sz="1200" dirty="0"/>
              <a:t>Since there are so many fields, similar into Black Love, put some fields on the same line.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Short Bio</a:t>
            </a:r>
          </a:p>
          <a:p>
            <a:r>
              <a:rPr lang="en-US" sz="1200" dirty="0"/>
              <a:t>Skills (same row) as hourly rate)</a:t>
            </a:r>
          </a:p>
          <a:p>
            <a:r>
              <a:rPr lang="en-US" sz="1200" dirty="0"/>
              <a:t>Hourly Rate (same row as skills)</a:t>
            </a:r>
          </a:p>
          <a:p>
            <a:r>
              <a:rPr lang="en-US" sz="1200" dirty="0"/>
              <a:t>Portfolio (same row as LinkedIn &amp; Add. documents)</a:t>
            </a:r>
          </a:p>
          <a:p>
            <a:r>
              <a:rPr lang="en-US" sz="1200" dirty="0"/>
              <a:t>LinkedIn (same row as Portfolio &amp; Add. documents)</a:t>
            </a:r>
          </a:p>
          <a:p>
            <a:r>
              <a:rPr lang="en-US" sz="1200" dirty="0"/>
              <a:t>Additional Documents (same row as LinkedIn &amp; Portfolio) </a:t>
            </a:r>
          </a:p>
          <a:p>
            <a:r>
              <a:rPr lang="en-US" sz="1200" dirty="0"/>
              <a:t>Reviews (not editable) – same row as rating</a:t>
            </a:r>
          </a:p>
          <a:p>
            <a:r>
              <a:rPr lang="en-US" sz="1200" dirty="0"/>
              <a:t>Overall Rating (not editable) p same row as reviews</a:t>
            </a:r>
          </a:p>
          <a:p>
            <a:r>
              <a:rPr lang="en-US" sz="1200" dirty="0"/>
              <a:t>Won Projects </a:t>
            </a:r>
          </a:p>
          <a:p>
            <a:r>
              <a:rPr lang="en-US" sz="1200" dirty="0"/>
              <a:t>Applied Projects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A2AB3-E0F3-4648-9593-FAB01F9C9BD2}"/>
              </a:ext>
            </a:extLst>
          </p:cNvPr>
          <p:cNvSpPr txBox="1"/>
          <p:nvPr/>
        </p:nvSpPr>
        <p:spPr>
          <a:xfrm>
            <a:off x="9829799" y="2839452"/>
            <a:ext cx="378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Owner Toggled on: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Company Name</a:t>
            </a:r>
          </a:p>
          <a:p>
            <a:endParaRPr lang="en-US" sz="1200" dirty="0"/>
          </a:p>
          <a:p>
            <a:r>
              <a:rPr lang="en-US" sz="1200" dirty="0"/>
              <a:t>Open Projects</a:t>
            </a:r>
          </a:p>
          <a:p>
            <a:r>
              <a:rPr lang="en-US" sz="1200" dirty="0"/>
              <a:t>Closed Projects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2900C-012A-6B4F-B868-5EDDE7A1BC2E}"/>
              </a:ext>
            </a:extLst>
          </p:cNvPr>
          <p:cNvSpPr txBox="1"/>
          <p:nvPr/>
        </p:nvSpPr>
        <p:spPr>
          <a:xfrm>
            <a:off x="920416" y="5748160"/>
            <a:ext cx="378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 the Toggle feature from settings</a:t>
            </a:r>
          </a:p>
        </p:txBody>
      </p:sp>
    </p:spTree>
    <p:extLst>
      <p:ext uri="{BB962C8B-B14F-4D97-AF65-F5344CB8AC3E}">
        <p14:creationId xmlns:p14="http://schemas.microsoft.com/office/powerpoint/2010/main" val="295719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160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Dupe Babatunde</dc:creator>
  <cp:lastModifiedBy>Dupe Babatunde</cp:lastModifiedBy>
  <cp:revision>1</cp:revision>
  <dcterms:created xsi:type="dcterms:W3CDTF">2021-11-12T13:21:10Z</dcterms:created>
  <dcterms:modified xsi:type="dcterms:W3CDTF">2021-11-12T13:48:00Z</dcterms:modified>
</cp:coreProperties>
</file>