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9E25-1A9C-4B8A-9F72-1C40739C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6C3E5-1AE8-4C33-BDAF-8BFDB52B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CADC-BF7C-4AA2-89FC-D76F66D9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8BE8-4371-427F-A61E-BBC31CF7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E611-5EE0-4B74-BD29-379DDCED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B082-CE77-44E4-9117-A023F1DE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8393-C197-4797-B1AE-D696338A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1008-8F09-402B-A833-FE4FD4F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552D-A56E-4C66-8478-1E5410C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F201-1D0B-4B8C-A46A-3887CA9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9883B-F74A-42DE-BE40-0C5DDDA09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18F01-BC73-4CF6-BBE9-623B571D3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F139-A1F4-49D8-8BD7-41CA71FD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81F5-DC3B-476A-9967-E6E8196D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CA84-ABE0-40A1-8383-C0FA3B2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8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8286-49B4-482F-BAF2-23A7880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F816-14F3-4F62-889F-21398D5B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AF7F-CDB7-4059-8B47-A56F2967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68FF-2E8D-42DC-94BF-F68B8EFD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D66F-BAAB-4464-AFDC-0B33421B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4B05-B3BB-4E81-B34D-CA3B5549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7A2D-E40A-4656-BCB2-7CAF7AC1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4B7C-605D-4D8F-9F61-419226AB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9B7A-3AD0-48C4-A000-D107CF3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A3EC-5E1F-4E76-8C50-D7D41086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E3D-4FCC-40C0-93B3-21C24D2F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3EF3-5390-4356-8C2D-5E1EAAD64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53FE2-7C61-4302-A050-D4A24696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BBA9-8F5B-4AFD-B2A3-49B269F8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BF48-904D-460D-871E-B3661B66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0D86-C745-4029-9A5D-57B8C71C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348B-DB0D-45F9-A3F7-C547A36D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EA69-1ED2-48A2-8882-41DDEB04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D20E-6EF5-4AF4-8DFE-1D825FC8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CA9D2-DAF6-4140-9B24-9BB09168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004A0-CA61-478A-AE59-C4C2839AD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FA832-4F47-40D7-83D6-47DE3BDF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882AD-2A1F-4D1C-88BB-66C880E7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FB5D7-41C4-4D31-83B4-E659154D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ABDA-5A94-405C-99C0-546A47C0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CB3D5-77FA-499E-B81C-AC2DACAC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F584-1002-4E60-A153-34EA70E5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96444-F6E7-46B8-AA70-5F6B126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75D9-A776-47DA-8701-F003541E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94A12-DCFB-49D7-A43F-F2F9DC1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9EA6F-DB3E-4DAD-A325-6BB0FABA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9C31-6963-4202-9751-27340C93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424B-74F1-4783-879F-7BFDD96C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553C9-BEF2-48E4-A4AF-ABD0702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D770A-4224-4530-B7F4-1D50A47F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190DB-20B4-4109-B215-73DA4ABC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C3361-95FB-4E5F-944C-E377764F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EB0B-DB58-4FAE-80C7-B251CBA6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C57A-F5F7-4F9D-B95F-A31833C9C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1435-B23F-4141-B984-C857A0A9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56D76-E115-4603-B462-03A5E6D6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3489-3495-4D8D-8899-32D457B0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2765-C2E6-4A2E-9192-ABCC41CA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A6303-766E-45A9-89B3-F08B5D85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4A4A9-A909-4E2F-AB50-EEA2AAB5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649E-FDF4-43DB-8AE9-9346695C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25A0-FFA0-4B22-A863-1B87FC6453DB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81E8-3D7E-4033-83DC-6A7FB944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8888-9C47-488C-8180-4F886E49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FBDD-5687-4267-B949-2E7C0B1B2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E33602-F689-4A6A-AB7D-3F05EDB6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44946"/>
              </p:ext>
            </p:extLst>
          </p:nvPr>
        </p:nvGraphicFramePr>
        <p:xfrm>
          <a:off x="2032000" y="719666"/>
          <a:ext cx="728168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623822"/>
                    </a:ext>
                  </a:extLst>
                </a:gridCol>
                <a:gridCol w="2262782">
                  <a:extLst>
                    <a:ext uri="{9D8B030D-6E8A-4147-A177-3AD203B41FA5}">
                      <a16:colId xmlns:a16="http://schemas.microsoft.com/office/drawing/2014/main" val="3927694780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1286633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Drop-down of 1 – 12 (dropdown of am – 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45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0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Friday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10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Drop-down of 1 – 12 (dropdown of am – 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6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2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Babatunde, Dupe</dc:creator>
  <cp:lastModifiedBy>Babatunde, Dupe</cp:lastModifiedBy>
  <cp:revision>1</cp:revision>
  <dcterms:created xsi:type="dcterms:W3CDTF">2021-12-01T21:02:59Z</dcterms:created>
  <dcterms:modified xsi:type="dcterms:W3CDTF">2021-12-01T21:03:10Z</dcterms:modified>
</cp:coreProperties>
</file>