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3"/>
    <p:restoredTop sz="94658"/>
  </p:normalViewPr>
  <p:slideViewPr>
    <p:cSldViewPr snapToGrid="0" snapToObjects="1">
      <p:cViewPr varScale="1">
        <p:scale>
          <a:sx n="120" d="100"/>
          <a:sy n="120" d="100"/>
        </p:scale>
        <p:origin x="23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8A2B19-A0EC-4F20-A441-2169D513A4F6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7A360B8-30B4-4C55-8FC3-776B6C7639CC}">
      <dgm:prSet/>
      <dgm:spPr/>
      <dgm:t>
        <a:bodyPr/>
        <a:lstStyle/>
        <a:p>
          <a:r>
            <a:rPr lang="en-US"/>
            <a:t>Real-world observations of adversaries</a:t>
          </a:r>
        </a:p>
      </dgm:t>
    </dgm:pt>
    <dgm:pt modelId="{8DB9E822-55AF-4EEC-9189-3FC94F87EDF3}" type="parTrans" cxnId="{D93B512D-8519-473C-A838-EC2BE96EAF39}">
      <dgm:prSet/>
      <dgm:spPr/>
      <dgm:t>
        <a:bodyPr/>
        <a:lstStyle/>
        <a:p>
          <a:endParaRPr lang="en-US"/>
        </a:p>
      </dgm:t>
    </dgm:pt>
    <dgm:pt modelId="{5BE67023-6D2A-4A8D-8596-040AE4D86CB3}" type="sibTrans" cxnId="{D93B512D-8519-473C-A838-EC2BE96EAF39}">
      <dgm:prSet/>
      <dgm:spPr/>
      <dgm:t>
        <a:bodyPr/>
        <a:lstStyle/>
        <a:p>
          <a:endParaRPr lang="en-US"/>
        </a:p>
      </dgm:t>
    </dgm:pt>
    <dgm:pt modelId="{D235F396-0A41-4AF9-ACC1-65C9EF870007}">
      <dgm:prSet/>
      <dgm:spPr/>
      <dgm:t>
        <a:bodyPr/>
        <a:lstStyle/>
        <a:p>
          <a:r>
            <a:rPr lang="en-US"/>
            <a:t>Standardized vocabulary for threats</a:t>
          </a:r>
        </a:p>
      </dgm:t>
    </dgm:pt>
    <dgm:pt modelId="{30D35D5B-8DFD-4EF6-8D88-3D0D75AAA150}" type="parTrans" cxnId="{72ABA8AB-BE21-49BA-B0FE-341C6616476F}">
      <dgm:prSet/>
      <dgm:spPr/>
      <dgm:t>
        <a:bodyPr/>
        <a:lstStyle/>
        <a:p>
          <a:endParaRPr lang="en-US"/>
        </a:p>
      </dgm:t>
    </dgm:pt>
    <dgm:pt modelId="{8394EE82-7689-44ED-98B3-E58B0DF1BADF}" type="sibTrans" cxnId="{72ABA8AB-BE21-49BA-B0FE-341C6616476F}">
      <dgm:prSet/>
      <dgm:spPr/>
      <dgm:t>
        <a:bodyPr/>
        <a:lstStyle/>
        <a:p>
          <a:endParaRPr lang="en-US"/>
        </a:p>
      </dgm:t>
    </dgm:pt>
    <dgm:pt modelId="{513561BB-1074-4BF7-AFD5-4057D93344C5}">
      <dgm:prSet/>
      <dgm:spPr/>
      <dgm:t>
        <a:bodyPr/>
        <a:lstStyle/>
        <a:p>
          <a:r>
            <a:rPr lang="en-US"/>
            <a:t>Helps in threat modeling, detection, and defense</a:t>
          </a:r>
        </a:p>
      </dgm:t>
    </dgm:pt>
    <dgm:pt modelId="{0EEBC246-508D-4DE1-8D9A-15FE28A0070B}" type="parTrans" cxnId="{FD82BB03-CB9D-4148-9566-7851198B0441}">
      <dgm:prSet/>
      <dgm:spPr/>
      <dgm:t>
        <a:bodyPr/>
        <a:lstStyle/>
        <a:p>
          <a:endParaRPr lang="en-US"/>
        </a:p>
      </dgm:t>
    </dgm:pt>
    <dgm:pt modelId="{C4DD0AFF-C1C1-4337-BA94-D958F6031231}" type="sibTrans" cxnId="{FD82BB03-CB9D-4148-9566-7851198B0441}">
      <dgm:prSet/>
      <dgm:spPr/>
      <dgm:t>
        <a:bodyPr/>
        <a:lstStyle/>
        <a:p>
          <a:endParaRPr lang="en-US"/>
        </a:p>
      </dgm:t>
    </dgm:pt>
    <dgm:pt modelId="{FCB49B1E-DCE7-41D4-B0B1-1D63BEEE5E4F}">
      <dgm:prSet/>
      <dgm:spPr/>
      <dgm:t>
        <a:bodyPr/>
        <a:lstStyle/>
        <a:p>
          <a:r>
            <a:rPr lang="en-US"/>
            <a:t>Used by governments, enterprises, and security tools</a:t>
          </a:r>
        </a:p>
      </dgm:t>
    </dgm:pt>
    <dgm:pt modelId="{44A7777A-6ECC-4530-8736-2C850DC91451}" type="parTrans" cxnId="{BD038CEC-C3C9-454E-BD57-8F99FE866248}">
      <dgm:prSet/>
      <dgm:spPr/>
      <dgm:t>
        <a:bodyPr/>
        <a:lstStyle/>
        <a:p>
          <a:endParaRPr lang="en-US"/>
        </a:p>
      </dgm:t>
    </dgm:pt>
    <dgm:pt modelId="{11235D85-BFDA-4F83-9404-2F61014AB6E2}" type="sibTrans" cxnId="{BD038CEC-C3C9-454E-BD57-8F99FE866248}">
      <dgm:prSet/>
      <dgm:spPr/>
      <dgm:t>
        <a:bodyPr/>
        <a:lstStyle/>
        <a:p>
          <a:endParaRPr lang="en-US"/>
        </a:p>
      </dgm:t>
    </dgm:pt>
    <dgm:pt modelId="{2D3068DA-7E8C-AB44-9312-AB395C3BD0BE}" type="pres">
      <dgm:prSet presAssocID="{BC8A2B19-A0EC-4F20-A441-2169D513A4F6}" presName="vert0" presStyleCnt="0">
        <dgm:presLayoutVars>
          <dgm:dir/>
          <dgm:animOne val="branch"/>
          <dgm:animLvl val="lvl"/>
        </dgm:presLayoutVars>
      </dgm:prSet>
      <dgm:spPr/>
    </dgm:pt>
    <dgm:pt modelId="{F28B3CBA-FC84-034E-9F0E-8C0C944DD3FB}" type="pres">
      <dgm:prSet presAssocID="{D7A360B8-30B4-4C55-8FC3-776B6C7639CC}" presName="thickLine" presStyleLbl="alignNode1" presStyleIdx="0" presStyleCnt="4"/>
      <dgm:spPr/>
    </dgm:pt>
    <dgm:pt modelId="{96A5B580-4600-A748-907F-E7855DD43740}" type="pres">
      <dgm:prSet presAssocID="{D7A360B8-30B4-4C55-8FC3-776B6C7639CC}" presName="horz1" presStyleCnt="0"/>
      <dgm:spPr/>
    </dgm:pt>
    <dgm:pt modelId="{95820FDB-2CE5-834A-A210-06AB6DC9347F}" type="pres">
      <dgm:prSet presAssocID="{D7A360B8-30B4-4C55-8FC3-776B6C7639CC}" presName="tx1" presStyleLbl="revTx" presStyleIdx="0" presStyleCnt="4"/>
      <dgm:spPr/>
    </dgm:pt>
    <dgm:pt modelId="{CF97A4A8-E969-814F-AB98-591B4F63CC9F}" type="pres">
      <dgm:prSet presAssocID="{D7A360B8-30B4-4C55-8FC3-776B6C7639CC}" presName="vert1" presStyleCnt="0"/>
      <dgm:spPr/>
    </dgm:pt>
    <dgm:pt modelId="{AA4C28AA-0536-1043-800E-061DC79FF1A0}" type="pres">
      <dgm:prSet presAssocID="{D235F396-0A41-4AF9-ACC1-65C9EF870007}" presName="thickLine" presStyleLbl="alignNode1" presStyleIdx="1" presStyleCnt="4"/>
      <dgm:spPr/>
    </dgm:pt>
    <dgm:pt modelId="{5297EAE3-9748-624E-8E93-6D94AC674F24}" type="pres">
      <dgm:prSet presAssocID="{D235F396-0A41-4AF9-ACC1-65C9EF870007}" presName="horz1" presStyleCnt="0"/>
      <dgm:spPr/>
    </dgm:pt>
    <dgm:pt modelId="{A0587FAC-8BC7-6C4D-961F-B16E0BE33CB6}" type="pres">
      <dgm:prSet presAssocID="{D235F396-0A41-4AF9-ACC1-65C9EF870007}" presName="tx1" presStyleLbl="revTx" presStyleIdx="1" presStyleCnt="4"/>
      <dgm:spPr/>
    </dgm:pt>
    <dgm:pt modelId="{D661B6EB-01B7-2B40-A2E4-8DD61A3BA391}" type="pres">
      <dgm:prSet presAssocID="{D235F396-0A41-4AF9-ACC1-65C9EF870007}" presName="vert1" presStyleCnt="0"/>
      <dgm:spPr/>
    </dgm:pt>
    <dgm:pt modelId="{7E1E0DF8-47E2-BB44-B925-7B8A33ACF425}" type="pres">
      <dgm:prSet presAssocID="{513561BB-1074-4BF7-AFD5-4057D93344C5}" presName="thickLine" presStyleLbl="alignNode1" presStyleIdx="2" presStyleCnt="4"/>
      <dgm:spPr/>
    </dgm:pt>
    <dgm:pt modelId="{C1F48A33-4E64-644C-8477-11F2722C37CA}" type="pres">
      <dgm:prSet presAssocID="{513561BB-1074-4BF7-AFD5-4057D93344C5}" presName="horz1" presStyleCnt="0"/>
      <dgm:spPr/>
    </dgm:pt>
    <dgm:pt modelId="{9528EDAC-3E72-464E-B7E6-26733A19F032}" type="pres">
      <dgm:prSet presAssocID="{513561BB-1074-4BF7-AFD5-4057D93344C5}" presName="tx1" presStyleLbl="revTx" presStyleIdx="2" presStyleCnt="4"/>
      <dgm:spPr/>
    </dgm:pt>
    <dgm:pt modelId="{695CB018-A255-F74B-A526-34B60F22F4B8}" type="pres">
      <dgm:prSet presAssocID="{513561BB-1074-4BF7-AFD5-4057D93344C5}" presName="vert1" presStyleCnt="0"/>
      <dgm:spPr/>
    </dgm:pt>
    <dgm:pt modelId="{C7D59F9D-574E-5642-8EAF-2E856C35FA87}" type="pres">
      <dgm:prSet presAssocID="{FCB49B1E-DCE7-41D4-B0B1-1D63BEEE5E4F}" presName="thickLine" presStyleLbl="alignNode1" presStyleIdx="3" presStyleCnt="4"/>
      <dgm:spPr/>
    </dgm:pt>
    <dgm:pt modelId="{5E7C5A87-54C7-F54B-B82E-DEE02F51A80D}" type="pres">
      <dgm:prSet presAssocID="{FCB49B1E-DCE7-41D4-B0B1-1D63BEEE5E4F}" presName="horz1" presStyleCnt="0"/>
      <dgm:spPr/>
    </dgm:pt>
    <dgm:pt modelId="{809709DF-C515-554F-8C34-5E24C08710C9}" type="pres">
      <dgm:prSet presAssocID="{FCB49B1E-DCE7-41D4-B0B1-1D63BEEE5E4F}" presName="tx1" presStyleLbl="revTx" presStyleIdx="3" presStyleCnt="4"/>
      <dgm:spPr/>
    </dgm:pt>
    <dgm:pt modelId="{88B0B0A0-CD39-5143-8E57-CD9D460C0495}" type="pres">
      <dgm:prSet presAssocID="{FCB49B1E-DCE7-41D4-B0B1-1D63BEEE5E4F}" presName="vert1" presStyleCnt="0"/>
      <dgm:spPr/>
    </dgm:pt>
  </dgm:ptLst>
  <dgm:cxnLst>
    <dgm:cxn modelId="{FD82BB03-CB9D-4148-9566-7851198B0441}" srcId="{BC8A2B19-A0EC-4F20-A441-2169D513A4F6}" destId="{513561BB-1074-4BF7-AFD5-4057D93344C5}" srcOrd="2" destOrd="0" parTransId="{0EEBC246-508D-4DE1-8D9A-15FE28A0070B}" sibTransId="{C4DD0AFF-C1C1-4337-BA94-D958F6031231}"/>
    <dgm:cxn modelId="{46AC681B-BCEB-6A4F-9948-48430AC4432D}" type="presOf" srcId="{FCB49B1E-DCE7-41D4-B0B1-1D63BEEE5E4F}" destId="{809709DF-C515-554F-8C34-5E24C08710C9}" srcOrd="0" destOrd="0" presId="urn:microsoft.com/office/officeart/2008/layout/LinedList"/>
    <dgm:cxn modelId="{AAF91423-2358-E646-A705-917E0DF24E79}" type="presOf" srcId="{D235F396-0A41-4AF9-ACC1-65C9EF870007}" destId="{A0587FAC-8BC7-6C4D-961F-B16E0BE33CB6}" srcOrd="0" destOrd="0" presId="urn:microsoft.com/office/officeart/2008/layout/LinedList"/>
    <dgm:cxn modelId="{D93B512D-8519-473C-A838-EC2BE96EAF39}" srcId="{BC8A2B19-A0EC-4F20-A441-2169D513A4F6}" destId="{D7A360B8-30B4-4C55-8FC3-776B6C7639CC}" srcOrd="0" destOrd="0" parTransId="{8DB9E822-55AF-4EEC-9189-3FC94F87EDF3}" sibTransId="{5BE67023-6D2A-4A8D-8596-040AE4D86CB3}"/>
    <dgm:cxn modelId="{DD486855-9054-0947-B6F9-17FC80EF1BD1}" type="presOf" srcId="{BC8A2B19-A0EC-4F20-A441-2169D513A4F6}" destId="{2D3068DA-7E8C-AB44-9312-AB395C3BD0BE}" srcOrd="0" destOrd="0" presId="urn:microsoft.com/office/officeart/2008/layout/LinedList"/>
    <dgm:cxn modelId="{E0336780-4654-2649-AEEB-1795547412DA}" type="presOf" srcId="{D7A360B8-30B4-4C55-8FC3-776B6C7639CC}" destId="{95820FDB-2CE5-834A-A210-06AB6DC9347F}" srcOrd="0" destOrd="0" presId="urn:microsoft.com/office/officeart/2008/layout/LinedList"/>
    <dgm:cxn modelId="{72ABA8AB-BE21-49BA-B0FE-341C6616476F}" srcId="{BC8A2B19-A0EC-4F20-A441-2169D513A4F6}" destId="{D235F396-0A41-4AF9-ACC1-65C9EF870007}" srcOrd="1" destOrd="0" parTransId="{30D35D5B-8DFD-4EF6-8D88-3D0D75AAA150}" sibTransId="{8394EE82-7689-44ED-98B3-E58B0DF1BADF}"/>
    <dgm:cxn modelId="{1A4CD3D2-7627-FC4E-947B-7B0DF7708893}" type="presOf" srcId="{513561BB-1074-4BF7-AFD5-4057D93344C5}" destId="{9528EDAC-3E72-464E-B7E6-26733A19F032}" srcOrd="0" destOrd="0" presId="urn:microsoft.com/office/officeart/2008/layout/LinedList"/>
    <dgm:cxn modelId="{BD038CEC-C3C9-454E-BD57-8F99FE866248}" srcId="{BC8A2B19-A0EC-4F20-A441-2169D513A4F6}" destId="{FCB49B1E-DCE7-41D4-B0B1-1D63BEEE5E4F}" srcOrd="3" destOrd="0" parTransId="{44A7777A-6ECC-4530-8736-2C850DC91451}" sibTransId="{11235D85-BFDA-4F83-9404-2F61014AB6E2}"/>
    <dgm:cxn modelId="{9401E5B7-B400-C043-A7DE-EBD45AA6DA77}" type="presParOf" srcId="{2D3068DA-7E8C-AB44-9312-AB395C3BD0BE}" destId="{F28B3CBA-FC84-034E-9F0E-8C0C944DD3FB}" srcOrd="0" destOrd="0" presId="urn:microsoft.com/office/officeart/2008/layout/LinedList"/>
    <dgm:cxn modelId="{76ECF7C5-748F-4645-B6D2-ADEDB0C5C21A}" type="presParOf" srcId="{2D3068DA-7E8C-AB44-9312-AB395C3BD0BE}" destId="{96A5B580-4600-A748-907F-E7855DD43740}" srcOrd="1" destOrd="0" presId="urn:microsoft.com/office/officeart/2008/layout/LinedList"/>
    <dgm:cxn modelId="{F164EC0C-B2B9-614E-B6E8-3B555C776D61}" type="presParOf" srcId="{96A5B580-4600-A748-907F-E7855DD43740}" destId="{95820FDB-2CE5-834A-A210-06AB6DC9347F}" srcOrd="0" destOrd="0" presId="urn:microsoft.com/office/officeart/2008/layout/LinedList"/>
    <dgm:cxn modelId="{FE650060-4BAF-3047-8353-088DA966DFE9}" type="presParOf" srcId="{96A5B580-4600-A748-907F-E7855DD43740}" destId="{CF97A4A8-E969-814F-AB98-591B4F63CC9F}" srcOrd="1" destOrd="0" presId="urn:microsoft.com/office/officeart/2008/layout/LinedList"/>
    <dgm:cxn modelId="{3CCD5C1D-79D9-3C4E-BE56-F504E5D0F9F8}" type="presParOf" srcId="{2D3068DA-7E8C-AB44-9312-AB395C3BD0BE}" destId="{AA4C28AA-0536-1043-800E-061DC79FF1A0}" srcOrd="2" destOrd="0" presId="urn:microsoft.com/office/officeart/2008/layout/LinedList"/>
    <dgm:cxn modelId="{35585F23-2DE1-124D-BBB1-7421B76636CB}" type="presParOf" srcId="{2D3068DA-7E8C-AB44-9312-AB395C3BD0BE}" destId="{5297EAE3-9748-624E-8E93-6D94AC674F24}" srcOrd="3" destOrd="0" presId="urn:microsoft.com/office/officeart/2008/layout/LinedList"/>
    <dgm:cxn modelId="{7CFC84E1-181B-1E4D-980A-857EF1016234}" type="presParOf" srcId="{5297EAE3-9748-624E-8E93-6D94AC674F24}" destId="{A0587FAC-8BC7-6C4D-961F-B16E0BE33CB6}" srcOrd="0" destOrd="0" presId="urn:microsoft.com/office/officeart/2008/layout/LinedList"/>
    <dgm:cxn modelId="{09B3570A-9B8F-7440-9EBF-99B0CDAFBD9D}" type="presParOf" srcId="{5297EAE3-9748-624E-8E93-6D94AC674F24}" destId="{D661B6EB-01B7-2B40-A2E4-8DD61A3BA391}" srcOrd="1" destOrd="0" presId="urn:microsoft.com/office/officeart/2008/layout/LinedList"/>
    <dgm:cxn modelId="{C42D985B-F7E1-7644-9BF1-FEAA5E70F7FD}" type="presParOf" srcId="{2D3068DA-7E8C-AB44-9312-AB395C3BD0BE}" destId="{7E1E0DF8-47E2-BB44-B925-7B8A33ACF425}" srcOrd="4" destOrd="0" presId="urn:microsoft.com/office/officeart/2008/layout/LinedList"/>
    <dgm:cxn modelId="{83FC2F6A-1DEB-C845-A822-1A38C58AE778}" type="presParOf" srcId="{2D3068DA-7E8C-AB44-9312-AB395C3BD0BE}" destId="{C1F48A33-4E64-644C-8477-11F2722C37CA}" srcOrd="5" destOrd="0" presId="urn:microsoft.com/office/officeart/2008/layout/LinedList"/>
    <dgm:cxn modelId="{0FA71FDA-17B8-8D48-A795-ACE26D2F3486}" type="presParOf" srcId="{C1F48A33-4E64-644C-8477-11F2722C37CA}" destId="{9528EDAC-3E72-464E-B7E6-26733A19F032}" srcOrd="0" destOrd="0" presId="urn:microsoft.com/office/officeart/2008/layout/LinedList"/>
    <dgm:cxn modelId="{5196EFE9-3BD8-BB4B-AE4C-8B51F1ACB8FA}" type="presParOf" srcId="{C1F48A33-4E64-644C-8477-11F2722C37CA}" destId="{695CB018-A255-F74B-A526-34B60F22F4B8}" srcOrd="1" destOrd="0" presId="urn:microsoft.com/office/officeart/2008/layout/LinedList"/>
    <dgm:cxn modelId="{5D549E35-FB65-8E49-89D1-9A8882E45A0A}" type="presParOf" srcId="{2D3068DA-7E8C-AB44-9312-AB395C3BD0BE}" destId="{C7D59F9D-574E-5642-8EAF-2E856C35FA87}" srcOrd="6" destOrd="0" presId="urn:microsoft.com/office/officeart/2008/layout/LinedList"/>
    <dgm:cxn modelId="{255633B9-6676-E148-8A75-7CEE3EB9E80A}" type="presParOf" srcId="{2D3068DA-7E8C-AB44-9312-AB395C3BD0BE}" destId="{5E7C5A87-54C7-F54B-B82E-DEE02F51A80D}" srcOrd="7" destOrd="0" presId="urn:microsoft.com/office/officeart/2008/layout/LinedList"/>
    <dgm:cxn modelId="{C28ECC4B-5F0A-D64E-96AE-B0D670BEDC46}" type="presParOf" srcId="{5E7C5A87-54C7-F54B-B82E-DEE02F51A80D}" destId="{809709DF-C515-554F-8C34-5E24C08710C9}" srcOrd="0" destOrd="0" presId="urn:microsoft.com/office/officeart/2008/layout/LinedList"/>
    <dgm:cxn modelId="{300F4AF3-FF8E-754E-99E7-1714ED0DB05C}" type="presParOf" srcId="{5E7C5A87-54C7-F54B-B82E-DEE02F51A80D}" destId="{88B0B0A0-CD39-5143-8E57-CD9D460C049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29165B-5CF6-4E1A-B3F7-AB5517CD430A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89C0931-16A3-4970-9E7D-288E4A5E37F2}">
      <dgm:prSet/>
      <dgm:spPr/>
      <dgm:t>
        <a:bodyPr/>
        <a:lstStyle/>
        <a:p>
          <a:pPr>
            <a:defRPr cap="all"/>
          </a:pPr>
          <a:r>
            <a:rPr lang="en-US" b="1"/>
            <a:t>Tactics</a:t>
          </a:r>
          <a:r>
            <a:rPr lang="en-US"/>
            <a:t> → The 'why' (attacker’s goal, like stealing credentials)</a:t>
          </a:r>
        </a:p>
      </dgm:t>
    </dgm:pt>
    <dgm:pt modelId="{D7C65682-5E9C-4B4B-9818-C2D8FA25F0A8}" type="parTrans" cxnId="{1A0F475F-AB99-4D24-8E54-CD6EDF9D5958}">
      <dgm:prSet/>
      <dgm:spPr/>
      <dgm:t>
        <a:bodyPr/>
        <a:lstStyle/>
        <a:p>
          <a:endParaRPr lang="en-US"/>
        </a:p>
      </dgm:t>
    </dgm:pt>
    <dgm:pt modelId="{8879D0C5-4C96-440B-A7F4-F41C201C6465}" type="sibTrans" cxnId="{1A0F475F-AB99-4D24-8E54-CD6EDF9D5958}">
      <dgm:prSet/>
      <dgm:spPr/>
      <dgm:t>
        <a:bodyPr/>
        <a:lstStyle/>
        <a:p>
          <a:endParaRPr lang="en-US"/>
        </a:p>
      </dgm:t>
    </dgm:pt>
    <dgm:pt modelId="{CDCBAB3C-8039-426F-AB8D-9E78E7ED92F1}">
      <dgm:prSet/>
      <dgm:spPr/>
      <dgm:t>
        <a:bodyPr/>
        <a:lstStyle/>
        <a:p>
          <a:pPr>
            <a:defRPr cap="all"/>
          </a:pPr>
          <a:r>
            <a:rPr lang="en-US" b="1"/>
            <a:t>Techniques</a:t>
          </a:r>
          <a:r>
            <a:rPr lang="en-US"/>
            <a:t> → The 'how' (the method, like brute force)</a:t>
          </a:r>
        </a:p>
      </dgm:t>
    </dgm:pt>
    <dgm:pt modelId="{860F11FE-62BC-4B3F-B266-5292C3C0CF7C}" type="parTrans" cxnId="{A6A3CB5A-23A5-4360-BBE3-B0B895EBCD75}">
      <dgm:prSet/>
      <dgm:spPr/>
      <dgm:t>
        <a:bodyPr/>
        <a:lstStyle/>
        <a:p>
          <a:endParaRPr lang="en-US"/>
        </a:p>
      </dgm:t>
    </dgm:pt>
    <dgm:pt modelId="{50D26898-DF28-47BE-9D3C-E22E0A53920A}" type="sibTrans" cxnId="{A6A3CB5A-23A5-4360-BBE3-B0B895EBCD75}">
      <dgm:prSet/>
      <dgm:spPr/>
      <dgm:t>
        <a:bodyPr/>
        <a:lstStyle/>
        <a:p>
          <a:endParaRPr lang="en-US"/>
        </a:p>
      </dgm:t>
    </dgm:pt>
    <dgm:pt modelId="{1B7C24DB-3AEC-4444-9999-F533CAD107FB}">
      <dgm:prSet/>
      <dgm:spPr/>
      <dgm:t>
        <a:bodyPr/>
        <a:lstStyle/>
        <a:p>
          <a:pPr>
            <a:defRPr cap="all"/>
          </a:pPr>
          <a:r>
            <a:rPr lang="en-US" b="1"/>
            <a:t>Sub-techniques</a:t>
          </a:r>
          <a:r>
            <a:rPr lang="en-US"/>
            <a:t> → More detail (e.g., password spraying)</a:t>
          </a:r>
        </a:p>
      </dgm:t>
    </dgm:pt>
    <dgm:pt modelId="{072D8DBE-DEDF-4BCA-BC96-45A307AFD73C}" type="parTrans" cxnId="{4C460740-CDF1-4808-8E3D-458DE37DCE56}">
      <dgm:prSet/>
      <dgm:spPr/>
      <dgm:t>
        <a:bodyPr/>
        <a:lstStyle/>
        <a:p>
          <a:endParaRPr lang="en-US"/>
        </a:p>
      </dgm:t>
    </dgm:pt>
    <dgm:pt modelId="{BE56C561-30E6-40B5-B7CD-C81CB2123CBC}" type="sibTrans" cxnId="{4C460740-CDF1-4808-8E3D-458DE37DCE56}">
      <dgm:prSet/>
      <dgm:spPr/>
      <dgm:t>
        <a:bodyPr/>
        <a:lstStyle/>
        <a:p>
          <a:endParaRPr lang="en-US"/>
        </a:p>
      </dgm:t>
    </dgm:pt>
    <dgm:pt modelId="{3A9DA06B-556D-4813-AF53-5AC64C125242}">
      <dgm:prSet/>
      <dgm:spPr/>
      <dgm:t>
        <a:bodyPr/>
        <a:lstStyle/>
        <a:p>
          <a:pPr>
            <a:defRPr cap="all"/>
          </a:pPr>
          <a:r>
            <a:rPr lang="en-US" b="1"/>
            <a:t>Mitigations &amp; Detections </a:t>
          </a:r>
          <a:r>
            <a:rPr lang="en-US"/>
            <a:t>→ Defenses linked to each technique</a:t>
          </a:r>
        </a:p>
      </dgm:t>
    </dgm:pt>
    <dgm:pt modelId="{C3340732-9AA8-4F99-AF38-AE321DEBF699}" type="parTrans" cxnId="{305BCEAF-6956-4CB8-8F67-72316CFCAB98}">
      <dgm:prSet/>
      <dgm:spPr/>
      <dgm:t>
        <a:bodyPr/>
        <a:lstStyle/>
        <a:p>
          <a:endParaRPr lang="en-US"/>
        </a:p>
      </dgm:t>
    </dgm:pt>
    <dgm:pt modelId="{90824CA8-8B15-4D59-AA29-1BE6C23945AE}" type="sibTrans" cxnId="{305BCEAF-6956-4CB8-8F67-72316CFCAB98}">
      <dgm:prSet/>
      <dgm:spPr/>
      <dgm:t>
        <a:bodyPr/>
        <a:lstStyle/>
        <a:p>
          <a:endParaRPr lang="en-US"/>
        </a:p>
      </dgm:t>
    </dgm:pt>
    <dgm:pt modelId="{3F464FC4-50B6-444E-BBB0-B8768FA13F24}" type="pres">
      <dgm:prSet presAssocID="{D429165B-5CF6-4E1A-B3F7-AB5517CD430A}" presName="vert0" presStyleCnt="0">
        <dgm:presLayoutVars>
          <dgm:dir/>
          <dgm:animOne val="branch"/>
          <dgm:animLvl val="lvl"/>
        </dgm:presLayoutVars>
      </dgm:prSet>
      <dgm:spPr/>
    </dgm:pt>
    <dgm:pt modelId="{FDBE8722-5EC0-0B45-AABB-B5457BF596F8}" type="pres">
      <dgm:prSet presAssocID="{589C0931-16A3-4970-9E7D-288E4A5E37F2}" presName="thickLine" presStyleLbl="alignNode1" presStyleIdx="0" presStyleCnt="4"/>
      <dgm:spPr/>
    </dgm:pt>
    <dgm:pt modelId="{9013AFA3-5828-A34C-8414-A1208E516095}" type="pres">
      <dgm:prSet presAssocID="{589C0931-16A3-4970-9E7D-288E4A5E37F2}" presName="horz1" presStyleCnt="0"/>
      <dgm:spPr/>
    </dgm:pt>
    <dgm:pt modelId="{633A0D15-CEC1-ED45-A735-8DA42FF2FB57}" type="pres">
      <dgm:prSet presAssocID="{589C0931-16A3-4970-9E7D-288E4A5E37F2}" presName="tx1" presStyleLbl="revTx" presStyleIdx="0" presStyleCnt="4"/>
      <dgm:spPr/>
    </dgm:pt>
    <dgm:pt modelId="{94DC1C66-A01F-AA4C-AA3A-366C67FF17E2}" type="pres">
      <dgm:prSet presAssocID="{589C0931-16A3-4970-9E7D-288E4A5E37F2}" presName="vert1" presStyleCnt="0"/>
      <dgm:spPr/>
    </dgm:pt>
    <dgm:pt modelId="{D033965B-858E-0E4D-977E-8E1E700F1628}" type="pres">
      <dgm:prSet presAssocID="{CDCBAB3C-8039-426F-AB8D-9E78E7ED92F1}" presName="thickLine" presStyleLbl="alignNode1" presStyleIdx="1" presStyleCnt="4"/>
      <dgm:spPr/>
    </dgm:pt>
    <dgm:pt modelId="{387168EE-D7ED-8C42-B137-D254E0EC436B}" type="pres">
      <dgm:prSet presAssocID="{CDCBAB3C-8039-426F-AB8D-9E78E7ED92F1}" presName="horz1" presStyleCnt="0"/>
      <dgm:spPr/>
    </dgm:pt>
    <dgm:pt modelId="{194D0C7A-9463-D04A-B8AD-9AF85230CEEB}" type="pres">
      <dgm:prSet presAssocID="{CDCBAB3C-8039-426F-AB8D-9E78E7ED92F1}" presName="tx1" presStyleLbl="revTx" presStyleIdx="1" presStyleCnt="4"/>
      <dgm:spPr/>
    </dgm:pt>
    <dgm:pt modelId="{D2C1B9D3-C372-0542-AE50-30AAFD326B80}" type="pres">
      <dgm:prSet presAssocID="{CDCBAB3C-8039-426F-AB8D-9E78E7ED92F1}" presName="vert1" presStyleCnt="0"/>
      <dgm:spPr/>
    </dgm:pt>
    <dgm:pt modelId="{FD09EE10-F260-D349-9C83-F856BFBFEF30}" type="pres">
      <dgm:prSet presAssocID="{1B7C24DB-3AEC-4444-9999-F533CAD107FB}" presName="thickLine" presStyleLbl="alignNode1" presStyleIdx="2" presStyleCnt="4"/>
      <dgm:spPr/>
    </dgm:pt>
    <dgm:pt modelId="{F12329FD-5894-C248-BC07-41087E3280A3}" type="pres">
      <dgm:prSet presAssocID="{1B7C24DB-3AEC-4444-9999-F533CAD107FB}" presName="horz1" presStyleCnt="0"/>
      <dgm:spPr/>
    </dgm:pt>
    <dgm:pt modelId="{8F9736BD-F82E-E940-A568-B6018A4E9F63}" type="pres">
      <dgm:prSet presAssocID="{1B7C24DB-3AEC-4444-9999-F533CAD107FB}" presName="tx1" presStyleLbl="revTx" presStyleIdx="2" presStyleCnt="4"/>
      <dgm:spPr/>
    </dgm:pt>
    <dgm:pt modelId="{C84EF0A3-288B-AC40-A5AA-3F4287D865DF}" type="pres">
      <dgm:prSet presAssocID="{1B7C24DB-3AEC-4444-9999-F533CAD107FB}" presName="vert1" presStyleCnt="0"/>
      <dgm:spPr/>
    </dgm:pt>
    <dgm:pt modelId="{3E3917CD-8C83-C243-A2E5-097C2EDC910B}" type="pres">
      <dgm:prSet presAssocID="{3A9DA06B-556D-4813-AF53-5AC64C125242}" presName="thickLine" presStyleLbl="alignNode1" presStyleIdx="3" presStyleCnt="4"/>
      <dgm:spPr/>
    </dgm:pt>
    <dgm:pt modelId="{5054B91C-7142-F74C-A1DC-4A400ED6F6AA}" type="pres">
      <dgm:prSet presAssocID="{3A9DA06B-556D-4813-AF53-5AC64C125242}" presName="horz1" presStyleCnt="0"/>
      <dgm:spPr/>
    </dgm:pt>
    <dgm:pt modelId="{36B022E3-B939-3346-8616-46F677377EA5}" type="pres">
      <dgm:prSet presAssocID="{3A9DA06B-556D-4813-AF53-5AC64C125242}" presName="tx1" presStyleLbl="revTx" presStyleIdx="3" presStyleCnt="4"/>
      <dgm:spPr/>
    </dgm:pt>
    <dgm:pt modelId="{F8B3DEFA-FAD2-0842-A249-27C86874D012}" type="pres">
      <dgm:prSet presAssocID="{3A9DA06B-556D-4813-AF53-5AC64C125242}" presName="vert1" presStyleCnt="0"/>
      <dgm:spPr/>
    </dgm:pt>
  </dgm:ptLst>
  <dgm:cxnLst>
    <dgm:cxn modelId="{6026562C-B2F4-2B4F-877E-AA3491DC3105}" type="presOf" srcId="{589C0931-16A3-4970-9E7D-288E4A5E37F2}" destId="{633A0D15-CEC1-ED45-A735-8DA42FF2FB57}" srcOrd="0" destOrd="0" presId="urn:microsoft.com/office/officeart/2008/layout/LinedList"/>
    <dgm:cxn modelId="{4C460740-CDF1-4808-8E3D-458DE37DCE56}" srcId="{D429165B-5CF6-4E1A-B3F7-AB5517CD430A}" destId="{1B7C24DB-3AEC-4444-9999-F533CAD107FB}" srcOrd="2" destOrd="0" parTransId="{072D8DBE-DEDF-4BCA-BC96-45A307AFD73C}" sibTransId="{BE56C561-30E6-40B5-B7CD-C81CB2123CBC}"/>
    <dgm:cxn modelId="{93431B49-1113-F543-A1A7-F90317666B39}" type="presOf" srcId="{CDCBAB3C-8039-426F-AB8D-9E78E7ED92F1}" destId="{194D0C7A-9463-D04A-B8AD-9AF85230CEEB}" srcOrd="0" destOrd="0" presId="urn:microsoft.com/office/officeart/2008/layout/LinedList"/>
    <dgm:cxn modelId="{A6A3CB5A-23A5-4360-BBE3-B0B895EBCD75}" srcId="{D429165B-5CF6-4E1A-B3F7-AB5517CD430A}" destId="{CDCBAB3C-8039-426F-AB8D-9E78E7ED92F1}" srcOrd="1" destOrd="0" parTransId="{860F11FE-62BC-4B3F-B266-5292C3C0CF7C}" sibTransId="{50D26898-DF28-47BE-9D3C-E22E0A53920A}"/>
    <dgm:cxn modelId="{1A0F475F-AB99-4D24-8E54-CD6EDF9D5958}" srcId="{D429165B-5CF6-4E1A-B3F7-AB5517CD430A}" destId="{589C0931-16A3-4970-9E7D-288E4A5E37F2}" srcOrd="0" destOrd="0" parTransId="{D7C65682-5E9C-4B4B-9818-C2D8FA25F0A8}" sibTransId="{8879D0C5-4C96-440B-A7F4-F41C201C6465}"/>
    <dgm:cxn modelId="{4E884875-4920-0C43-89CD-13BEE7EE3402}" type="presOf" srcId="{1B7C24DB-3AEC-4444-9999-F533CAD107FB}" destId="{8F9736BD-F82E-E940-A568-B6018A4E9F63}" srcOrd="0" destOrd="0" presId="urn:microsoft.com/office/officeart/2008/layout/LinedList"/>
    <dgm:cxn modelId="{305BCEAF-6956-4CB8-8F67-72316CFCAB98}" srcId="{D429165B-5CF6-4E1A-B3F7-AB5517CD430A}" destId="{3A9DA06B-556D-4813-AF53-5AC64C125242}" srcOrd="3" destOrd="0" parTransId="{C3340732-9AA8-4F99-AF38-AE321DEBF699}" sibTransId="{90824CA8-8B15-4D59-AA29-1BE6C23945AE}"/>
    <dgm:cxn modelId="{F05A1FD0-B155-1640-B2E0-53F41428F7DC}" type="presOf" srcId="{3A9DA06B-556D-4813-AF53-5AC64C125242}" destId="{36B022E3-B939-3346-8616-46F677377EA5}" srcOrd="0" destOrd="0" presId="urn:microsoft.com/office/officeart/2008/layout/LinedList"/>
    <dgm:cxn modelId="{8544BDEA-BCC1-DC45-8FE4-1C15575E7A71}" type="presOf" srcId="{D429165B-5CF6-4E1A-B3F7-AB5517CD430A}" destId="{3F464FC4-50B6-444E-BBB0-B8768FA13F24}" srcOrd="0" destOrd="0" presId="urn:microsoft.com/office/officeart/2008/layout/LinedList"/>
    <dgm:cxn modelId="{D1A2BF61-63DE-B149-B287-689CD5316303}" type="presParOf" srcId="{3F464FC4-50B6-444E-BBB0-B8768FA13F24}" destId="{FDBE8722-5EC0-0B45-AABB-B5457BF596F8}" srcOrd="0" destOrd="0" presId="urn:microsoft.com/office/officeart/2008/layout/LinedList"/>
    <dgm:cxn modelId="{B266FA3F-F852-C740-B429-7CB148CF3A2F}" type="presParOf" srcId="{3F464FC4-50B6-444E-BBB0-B8768FA13F24}" destId="{9013AFA3-5828-A34C-8414-A1208E516095}" srcOrd="1" destOrd="0" presId="urn:microsoft.com/office/officeart/2008/layout/LinedList"/>
    <dgm:cxn modelId="{DE6C7431-D352-CA49-9CBF-6FEEDE1A4480}" type="presParOf" srcId="{9013AFA3-5828-A34C-8414-A1208E516095}" destId="{633A0D15-CEC1-ED45-A735-8DA42FF2FB57}" srcOrd="0" destOrd="0" presId="urn:microsoft.com/office/officeart/2008/layout/LinedList"/>
    <dgm:cxn modelId="{6BD607CB-E11E-224C-94D7-E8D36F81CE56}" type="presParOf" srcId="{9013AFA3-5828-A34C-8414-A1208E516095}" destId="{94DC1C66-A01F-AA4C-AA3A-366C67FF17E2}" srcOrd="1" destOrd="0" presId="urn:microsoft.com/office/officeart/2008/layout/LinedList"/>
    <dgm:cxn modelId="{8C8EA617-455B-9F45-BC93-545EECF5F0F2}" type="presParOf" srcId="{3F464FC4-50B6-444E-BBB0-B8768FA13F24}" destId="{D033965B-858E-0E4D-977E-8E1E700F1628}" srcOrd="2" destOrd="0" presId="urn:microsoft.com/office/officeart/2008/layout/LinedList"/>
    <dgm:cxn modelId="{464ED2AC-9F96-0E49-86E4-E939E46A4D49}" type="presParOf" srcId="{3F464FC4-50B6-444E-BBB0-B8768FA13F24}" destId="{387168EE-D7ED-8C42-B137-D254E0EC436B}" srcOrd="3" destOrd="0" presId="urn:microsoft.com/office/officeart/2008/layout/LinedList"/>
    <dgm:cxn modelId="{932D2504-55FE-B246-8BE1-3B4B73D050D4}" type="presParOf" srcId="{387168EE-D7ED-8C42-B137-D254E0EC436B}" destId="{194D0C7A-9463-D04A-B8AD-9AF85230CEEB}" srcOrd="0" destOrd="0" presId="urn:microsoft.com/office/officeart/2008/layout/LinedList"/>
    <dgm:cxn modelId="{81D3644B-8BD4-8C42-88E5-FA716CD002D2}" type="presParOf" srcId="{387168EE-D7ED-8C42-B137-D254E0EC436B}" destId="{D2C1B9D3-C372-0542-AE50-30AAFD326B80}" srcOrd="1" destOrd="0" presId="urn:microsoft.com/office/officeart/2008/layout/LinedList"/>
    <dgm:cxn modelId="{DBB688AB-0F7C-B745-BF44-014BF31C572D}" type="presParOf" srcId="{3F464FC4-50B6-444E-BBB0-B8768FA13F24}" destId="{FD09EE10-F260-D349-9C83-F856BFBFEF30}" srcOrd="4" destOrd="0" presId="urn:microsoft.com/office/officeart/2008/layout/LinedList"/>
    <dgm:cxn modelId="{2B0017C5-3C4D-874A-AD83-AB4385C06924}" type="presParOf" srcId="{3F464FC4-50B6-444E-BBB0-B8768FA13F24}" destId="{F12329FD-5894-C248-BC07-41087E3280A3}" srcOrd="5" destOrd="0" presId="urn:microsoft.com/office/officeart/2008/layout/LinedList"/>
    <dgm:cxn modelId="{50F2A305-B2C9-004E-86EE-5E1788F9935C}" type="presParOf" srcId="{F12329FD-5894-C248-BC07-41087E3280A3}" destId="{8F9736BD-F82E-E940-A568-B6018A4E9F63}" srcOrd="0" destOrd="0" presId="urn:microsoft.com/office/officeart/2008/layout/LinedList"/>
    <dgm:cxn modelId="{68B0BBE2-9EFC-E441-BC67-70259126B1A9}" type="presParOf" srcId="{F12329FD-5894-C248-BC07-41087E3280A3}" destId="{C84EF0A3-288B-AC40-A5AA-3F4287D865DF}" srcOrd="1" destOrd="0" presId="urn:microsoft.com/office/officeart/2008/layout/LinedList"/>
    <dgm:cxn modelId="{064F9285-4C35-3347-BD83-302FACC9F1E8}" type="presParOf" srcId="{3F464FC4-50B6-444E-BBB0-B8768FA13F24}" destId="{3E3917CD-8C83-C243-A2E5-097C2EDC910B}" srcOrd="6" destOrd="0" presId="urn:microsoft.com/office/officeart/2008/layout/LinedList"/>
    <dgm:cxn modelId="{534C7F2E-29F1-4746-B709-6FBCE4DB3B02}" type="presParOf" srcId="{3F464FC4-50B6-444E-BBB0-B8768FA13F24}" destId="{5054B91C-7142-F74C-A1DC-4A400ED6F6AA}" srcOrd="7" destOrd="0" presId="urn:microsoft.com/office/officeart/2008/layout/LinedList"/>
    <dgm:cxn modelId="{70F5A446-6817-A94D-A833-14E259713AD0}" type="presParOf" srcId="{5054B91C-7142-F74C-A1DC-4A400ED6F6AA}" destId="{36B022E3-B939-3346-8616-46F677377EA5}" srcOrd="0" destOrd="0" presId="urn:microsoft.com/office/officeart/2008/layout/LinedList"/>
    <dgm:cxn modelId="{7878D58B-AF05-7A47-8CA3-B0B5710BC638}" type="presParOf" srcId="{5054B91C-7142-F74C-A1DC-4A400ED6F6AA}" destId="{F8B3DEFA-FAD2-0842-A249-27C86874D01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6E02611-F9CB-4EB4-9EFC-7BADE69E9084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24A99BCD-775C-452A-9516-8325E5DD5EF8}">
      <dgm:prSet/>
      <dgm:spPr/>
      <dgm:t>
        <a:bodyPr/>
        <a:lstStyle/>
        <a:p>
          <a:r>
            <a:rPr lang="en-US" b="1"/>
            <a:t>Tactic</a:t>
          </a:r>
          <a:r>
            <a:rPr lang="en-US"/>
            <a:t>: Credential Access</a:t>
          </a:r>
        </a:p>
      </dgm:t>
    </dgm:pt>
    <dgm:pt modelId="{F7160768-5A82-4547-B6BA-6E47A88B7074}" type="parTrans" cxnId="{1A777775-6750-4DB2-AA86-1218F8BD7E5D}">
      <dgm:prSet/>
      <dgm:spPr/>
      <dgm:t>
        <a:bodyPr/>
        <a:lstStyle/>
        <a:p>
          <a:endParaRPr lang="en-US"/>
        </a:p>
      </dgm:t>
    </dgm:pt>
    <dgm:pt modelId="{09E21CAA-117F-4875-BDD5-04AB8793A1E6}" type="sibTrans" cxnId="{1A777775-6750-4DB2-AA86-1218F8BD7E5D}">
      <dgm:prSet/>
      <dgm:spPr/>
      <dgm:t>
        <a:bodyPr/>
        <a:lstStyle/>
        <a:p>
          <a:endParaRPr lang="en-US"/>
        </a:p>
      </dgm:t>
    </dgm:pt>
    <dgm:pt modelId="{86325421-8684-4CB9-B7E1-D68A16FD22E5}">
      <dgm:prSet/>
      <dgm:spPr/>
      <dgm:t>
        <a:bodyPr/>
        <a:lstStyle/>
        <a:p>
          <a:r>
            <a:rPr lang="en-US" b="1"/>
            <a:t>Technique</a:t>
          </a:r>
          <a:r>
            <a:rPr lang="en-US"/>
            <a:t>: T1110 – Brute Force</a:t>
          </a:r>
        </a:p>
      </dgm:t>
    </dgm:pt>
    <dgm:pt modelId="{167336C0-7303-4319-A0C7-15E998BD5384}" type="parTrans" cxnId="{7D701C73-668B-4E5E-B85C-CA3EE4CAE687}">
      <dgm:prSet/>
      <dgm:spPr/>
      <dgm:t>
        <a:bodyPr/>
        <a:lstStyle/>
        <a:p>
          <a:endParaRPr lang="en-US"/>
        </a:p>
      </dgm:t>
    </dgm:pt>
    <dgm:pt modelId="{3F3B8532-859E-4EF5-95FE-A0DA676AA1D0}" type="sibTrans" cxnId="{7D701C73-668B-4E5E-B85C-CA3EE4CAE687}">
      <dgm:prSet/>
      <dgm:spPr/>
      <dgm:t>
        <a:bodyPr/>
        <a:lstStyle/>
        <a:p>
          <a:endParaRPr lang="en-US"/>
        </a:p>
      </dgm:t>
    </dgm:pt>
    <dgm:pt modelId="{0B3BCC37-1C9C-4A0D-B523-B80B8127F8DC}">
      <dgm:prSet/>
      <dgm:spPr/>
      <dgm:t>
        <a:bodyPr/>
        <a:lstStyle/>
        <a:p>
          <a:r>
            <a:rPr lang="en-US" b="1"/>
            <a:t>How it looks</a:t>
          </a:r>
          <a:r>
            <a:rPr lang="en-US"/>
            <a:t>: Multiple failed logins, rapid attempts</a:t>
          </a:r>
        </a:p>
      </dgm:t>
    </dgm:pt>
    <dgm:pt modelId="{ED1FAFAD-4BB8-43CD-B8F7-C6726B820B06}" type="parTrans" cxnId="{C73F1CD7-73B6-4EB5-A4FC-18349B9ECB51}">
      <dgm:prSet/>
      <dgm:spPr/>
      <dgm:t>
        <a:bodyPr/>
        <a:lstStyle/>
        <a:p>
          <a:endParaRPr lang="en-US"/>
        </a:p>
      </dgm:t>
    </dgm:pt>
    <dgm:pt modelId="{436E68F2-D7BB-4639-A3DC-AD1F18BC0963}" type="sibTrans" cxnId="{C73F1CD7-73B6-4EB5-A4FC-18349B9ECB51}">
      <dgm:prSet/>
      <dgm:spPr/>
      <dgm:t>
        <a:bodyPr/>
        <a:lstStyle/>
        <a:p>
          <a:endParaRPr lang="en-US"/>
        </a:p>
      </dgm:t>
    </dgm:pt>
    <dgm:pt modelId="{93121BDA-322F-4E82-919A-666AB790EF02}">
      <dgm:prSet/>
      <dgm:spPr/>
      <dgm:t>
        <a:bodyPr/>
        <a:lstStyle/>
        <a:p>
          <a:r>
            <a:rPr lang="en-US" b="1"/>
            <a:t>Defenses</a:t>
          </a:r>
          <a:r>
            <a:rPr lang="en-US"/>
            <a:t>: Rate limiting, MFA, monitoring login anomalies</a:t>
          </a:r>
        </a:p>
      </dgm:t>
    </dgm:pt>
    <dgm:pt modelId="{B0FC007C-EDB5-418B-AC67-C0BA377A027B}" type="parTrans" cxnId="{746813AF-9EF1-41CD-AE27-01CDE0A950E4}">
      <dgm:prSet/>
      <dgm:spPr/>
      <dgm:t>
        <a:bodyPr/>
        <a:lstStyle/>
        <a:p>
          <a:endParaRPr lang="en-US"/>
        </a:p>
      </dgm:t>
    </dgm:pt>
    <dgm:pt modelId="{38448C1E-F479-4113-A506-288B06F7F939}" type="sibTrans" cxnId="{746813AF-9EF1-41CD-AE27-01CDE0A950E4}">
      <dgm:prSet/>
      <dgm:spPr/>
      <dgm:t>
        <a:bodyPr/>
        <a:lstStyle/>
        <a:p>
          <a:endParaRPr lang="en-US"/>
        </a:p>
      </dgm:t>
    </dgm:pt>
    <dgm:pt modelId="{938C85B7-12A5-404C-9EBB-72BE852031CE}" type="pres">
      <dgm:prSet presAssocID="{96E02611-F9CB-4EB4-9EFC-7BADE69E9084}" presName="vert0" presStyleCnt="0">
        <dgm:presLayoutVars>
          <dgm:dir/>
          <dgm:animOne val="branch"/>
          <dgm:animLvl val="lvl"/>
        </dgm:presLayoutVars>
      </dgm:prSet>
      <dgm:spPr/>
    </dgm:pt>
    <dgm:pt modelId="{57FD7335-EA47-B44B-B80C-89845C8C598A}" type="pres">
      <dgm:prSet presAssocID="{24A99BCD-775C-452A-9516-8325E5DD5EF8}" presName="thickLine" presStyleLbl="alignNode1" presStyleIdx="0" presStyleCnt="4"/>
      <dgm:spPr/>
    </dgm:pt>
    <dgm:pt modelId="{C4E6A3C7-AF5D-2448-B7B3-7A032863385D}" type="pres">
      <dgm:prSet presAssocID="{24A99BCD-775C-452A-9516-8325E5DD5EF8}" presName="horz1" presStyleCnt="0"/>
      <dgm:spPr/>
    </dgm:pt>
    <dgm:pt modelId="{3A85F7DD-4EF9-2A41-B7EA-EE7AA91127EA}" type="pres">
      <dgm:prSet presAssocID="{24A99BCD-775C-452A-9516-8325E5DD5EF8}" presName="tx1" presStyleLbl="revTx" presStyleIdx="0" presStyleCnt="4"/>
      <dgm:spPr/>
    </dgm:pt>
    <dgm:pt modelId="{B5B40F55-0FFB-4941-B11D-77C80AD3AA79}" type="pres">
      <dgm:prSet presAssocID="{24A99BCD-775C-452A-9516-8325E5DD5EF8}" presName="vert1" presStyleCnt="0"/>
      <dgm:spPr/>
    </dgm:pt>
    <dgm:pt modelId="{9ECE1368-7EB7-8B45-AFFB-6A17EAF23046}" type="pres">
      <dgm:prSet presAssocID="{86325421-8684-4CB9-B7E1-D68A16FD22E5}" presName="thickLine" presStyleLbl="alignNode1" presStyleIdx="1" presStyleCnt="4"/>
      <dgm:spPr/>
    </dgm:pt>
    <dgm:pt modelId="{2777B0B3-AA55-6343-A5A0-17320EFEADC7}" type="pres">
      <dgm:prSet presAssocID="{86325421-8684-4CB9-B7E1-D68A16FD22E5}" presName="horz1" presStyleCnt="0"/>
      <dgm:spPr/>
    </dgm:pt>
    <dgm:pt modelId="{DE976029-8556-3B41-8934-6FB3314E29AF}" type="pres">
      <dgm:prSet presAssocID="{86325421-8684-4CB9-B7E1-D68A16FD22E5}" presName="tx1" presStyleLbl="revTx" presStyleIdx="1" presStyleCnt="4"/>
      <dgm:spPr/>
    </dgm:pt>
    <dgm:pt modelId="{AF80589B-DCA7-B74C-AD38-AB2BEB82E972}" type="pres">
      <dgm:prSet presAssocID="{86325421-8684-4CB9-B7E1-D68A16FD22E5}" presName="vert1" presStyleCnt="0"/>
      <dgm:spPr/>
    </dgm:pt>
    <dgm:pt modelId="{4D8B1635-EA50-BE41-AF6F-DAD97B76A10A}" type="pres">
      <dgm:prSet presAssocID="{0B3BCC37-1C9C-4A0D-B523-B80B8127F8DC}" presName="thickLine" presStyleLbl="alignNode1" presStyleIdx="2" presStyleCnt="4"/>
      <dgm:spPr/>
    </dgm:pt>
    <dgm:pt modelId="{EF3D9DA2-0061-A541-AB2A-BE7E50E03151}" type="pres">
      <dgm:prSet presAssocID="{0B3BCC37-1C9C-4A0D-B523-B80B8127F8DC}" presName="horz1" presStyleCnt="0"/>
      <dgm:spPr/>
    </dgm:pt>
    <dgm:pt modelId="{004F873F-0B3D-A44D-900C-2B049F4AB16F}" type="pres">
      <dgm:prSet presAssocID="{0B3BCC37-1C9C-4A0D-B523-B80B8127F8DC}" presName="tx1" presStyleLbl="revTx" presStyleIdx="2" presStyleCnt="4"/>
      <dgm:spPr/>
    </dgm:pt>
    <dgm:pt modelId="{CBAE1447-B4F6-1943-9F5D-22FEE925B7D8}" type="pres">
      <dgm:prSet presAssocID="{0B3BCC37-1C9C-4A0D-B523-B80B8127F8DC}" presName="vert1" presStyleCnt="0"/>
      <dgm:spPr/>
    </dgm:pt>
    <dgm:pt modelId="{90056A0A-B3C2-2647-B6DA-1A3E69FA7276}" type="pres">
      <dgm:prSet presAssocID="{93121BDA-322F-4E82-919A-666AB790EF02}" presName="thickLine" presStyleLbl="alignNode1" presStyleIdx="3" presStyleCnt="4"/>
      <dgm:spPr/>
    </dgm:pt>
    <dgm:pt modelId="{BEB8E4A1-51DA-564A-BD71-58CEE6C178A9}" type="pres">
      <dgm:prSet presAssocID="{93121BDA-322F-4E82-919A-666AB790EF02}" presName="horz1" presStyleCnt="0"/>
      <dgm:spPr/>
    </dgm:pt>
    <dgm:pt modelId="{C0FA7196-31FD-274D-A9C6-E47863BCFD14}" type="pres">
      <dgm:prSet presAssocID="{93121BDA-322F-4E82-919A-666AB790EF02}" presName="tx1" presStyleLbl="revTx" presStyleIdx="3" presStyleCnt="4"/>
      <dgm:spPr/>
    </dgm:pt>
    <dgm:pt modelId="{F1C6B405-8E96-3C42-8688-93C1FE4DFACC}" type="pres">
      <dgm:prSet presAssocID="{93121BDA-322F-4E82-919A-666AB790EF02}" presName="vert1" presStyleCnt="0"/>
      <dgm:spPr/>
    </dgm:pt>
  </dgm:ptLst>
  <dgm:cxnLst>
    <dgm:cxn modelId="{7D701C73-668B-4E5E-B85C-CA3EE4CAE687}" srcId="{96E02611-F9CB-4EB4-9EFC-7BADE69E9084}" destId="{86325421-8684-4CB9-B7E1-D68A16FD22E5}" srcOrd="1" destOrd="0" parTransId="{167336C0-7303-4319-A0C7-15E998BD5384}" sibTransId="{3F3B8532-859E-4EF5-95FE-A0DA676AA1D0}"/>
    <dgm:cxn modelId="{1A777775-6750-4DB2-AA86-1218F8BD7E5D}" srcId="{96E02611-F9CB-4EB4-9EFC-7BADE69E9084}" destId="{24A99BCD-775C-452A-9516-8325E5DD5EF8}" srcOrd="0" destOrd="0" parTransId="{F7160768-5A82-4547-B6BA-6E47A88B7074}" sibTransId="{09E21CAA-117F-4875-BDD5-04AB8793A1E6}"/>
    <dgm:cxn modelId="{A944D87E-C7AD-EE41-A8FE-F39B3FAE56CA}" type="presOf" srcId="{96E02611-F9CB-4EB4-9EFC-7BADE69E9084}" destId="{938C85B7-12A5-404C-9EBB-72BE852031CE}" srcOrd="0" destOrd="0" presId="urn:microsoft.com/office/officeart/2008/layout/LinedList"/>
    <dgm:cxn modelId="{89940582-166B-DE44-A7AB-5434CC041EF2}" type="presOf" srcId="{93121BDA-322F-4E82-919A-666AB790EF02}" destId="{C0FA7196-31FD-274D-A9C6-E47863BCFD14}" srcOrd="0" destOrd="0" presId="urn:microsoft.com/office/officeart/2008/layout/LinedList"/>
    <dgm:cxn modelId="{71F88CAA-43B3-1A45-A0A3-AD7BEE650E7C}" type="presOf" srcId="{0B3BCC37-1C9C-4A0D-B523-B80B8127F8DC}" destId="{004F873F-0B3D-A44D-900C-2B049F4AB16F}" srcOrd="0" destOrd="0" presId="urn:microsoft.com/office/officeart/2008/layout/LinedList"/>
    <dgm:cxn modelId="{499A64AD-2E52-1D4E-B9BC-6CA27CC585D1}" type="presOf" srcId="{24A99BCD-775C-452A-9516-8325E5DD5EF8}" destId="{3A85F7DD-4EF9-2A41-B7EA-EE7AA91127EA}" srcOrd="0" destOrd="0" presId="urn:microsoft.com/office/officeart/2008/layout/LinedList"/>
    <dgm:cxn modelId="{746813AF-9EF1-41CD-AE27-01CDE0A950E4}" srcId="{96E02611-F9CB-4EB4-9EFC-7BADE69E9084}" destId="{93121BDA-322F-4E82-919A-666AB790EF02}" srcOrd="3" destOrd="0" parTransId="{B0FC007C-EDB5-418B-AC67-C0BA377A027B}" sibTransId="{38448C1E-F479-4113-A506-288B06F7F939}"/>
    <dgm:cxn modelId="{C73F1CD7-73B6-4EB5-A4FC-18349B9ECB51}" srcId="{96E02611-F9CB-4EB4-9EFC-7BADE69E9084}" destId="{0B3BCC37-1C9C-4A0D-B523-B80B8127F8DC}" srcOrd="2" destOrd="0" parTransId="{ED1FAFAD-4BB8-43CD-B8F7-C6726B820B06}" sibTransId="{436E68F2-D7BB-4639-A3DC-AD1F18BC0963}"/>
    <dgm:cxn modelId="{A8B3D7E8-0742-564A-96C8-4A9C0E33B9A5}" type="presOf" srcId="{86325421-8684-4CB9-B7E1-D68A16FD22E5}" destId="{DE976029-8556-3B41-8934-6FB3314E29AF}" srcOrd="0" destOrd="0" presId="urn:microsoft.com/office/officeart/2008/layout/LinedList"/>
    <dgm:cxn modelId="{2D47722A-DCE1-B54C-9EC9-1A39A1C1997C}" type="presParOf" srcId="{938C85B7-12A5-404C-9EBB-72BE852031CE}" destId="{57FD7335-EA47-B44B-B80C-89845C8C598A}" srcOrd="0" destOrd="0" presId="urn:microsoft.com/office/officeart/2008/layout/LinedList"/>
    <dgm:cxn modelId="{D1C727B8-DF84-4747-8020-A13AB9531BAA}" type="presParOf" srcId="{938C85B7-12A5-404C-9EBB-72BE852031CE}" destId="{C4E6A3C7-AF5D-2448-B7B3-7A032863385D}" srcOrd="1" destOrd="0" presId="urn:microsoft.com/office/officeart/2008/layout/LinedList"/>
    <dgm:cxn modelId="{DEAFD062-19A6-DB42-AB6E-5AC9053F0E69}" type="presParOf" srcId="{C4E6A3C7-AF5D-2448-B7B3-7A032863385D}" destId="{3A85F7DD-4EF9-2A41-B7EA-EE7AA91127EA}" srcOrd="0" destOrd="0" presId="urn:microsoft.com/office/officeart/2008/layout/LinedList"/>
    <dgm:cxn modelId="{F97EBD11-5E13-1742-94AE-71842235A719}" type="presParOf" srcId="{C4E6A3C7-AF5D-2448-B7B3-7A032863385D}" destId="{B5B40F55-0FFB-4941-B11D-77C80AD3AA79}" srcOrd="1" destOrd="0" presId="urn:microsoft.com/office/officeart/2008/layout/LinedList"/>
    <dgm:cxn modelId="{EB4E558A-718F-1D41-9C33-6E264EDF1197}" type="presParOf" srcId="{938C85B7-12A5-404C-9EBB-72BE852031CE}" destId="{9ECE1368-7EB7-8B45-AFFB-6A17EAF23046}" srcOrd="2" destOrd="0" presId="urn:microsoft.com/office/officeart/2008/layout/LinedList"/>
    <dgm:cxn modelId="{29EB16FD-1275-F946-B0FA-6860A0F2A72E}" type="presParOf" srcId="{938C85B7-12A5-404C-9EBB-72BE852031CE}" destId="{2777B0B3-AA55-6343-A5A0-17320EFEADC7}" srcOrd="3" destOrd="0" presId="urn:microsoft.com/office/officeart/2008/layout/LinedList"/>
    <dgm:cxn modelId="{6B2F2C4E-D4A0-B449-9278-BA626AEB4E2F}" type="presParOf" srcId="{2777B0B3-AA55-6343-A5A0-17320EFEADC7}" destId="{DE976029-8556-3B41-8934-6FB3314E29AF}" srcOrd="0" destOrd="0" presId="urn:microsoft.com/office/officeart/2008/layout/LinedList"/>
    <dgm:cxn modelId="{6F7F2586-DB1B-424E-B02A-2541C77004A0}" type="presParOf" srcId="{2777B0B3-AA55-6343-A5A0-17320EFEADC7}" destId="{AF80589B-DCA7-B74C-AD38-AB2BEB82E972}" srcOrd="1" destOrd="0" presId="urn:microsoft.com/office/officeart/2008/layout/LinedList"/>
    <dgm:cxn modelId="{135D0E18-0177-E046-9E94-090D1D402C31}" type="presParOf" srcId="{938C85B7-12A5-404C-9EBB-72BE852031CE}" destId="{4D8B1635-EA50-BE41-AF6F-DAD97B76A10A}" srcOrd="4" destOrd="0" presId="urn:microsoft.com/office/officeart/2008/layout/LinedList"/>
    <dgm:cxn modelId="{D5945D58-05C6-5D4B-A239-B25D3D194034}" type="presParOf" srcId="{938C85B7-12A5-404C-9EBB-72BE852031CE}" destId="{EF3D9DA2-0061-A541-AB2A-BE7E50E03151}" srcOrd="5" destOrd="0" presId="urn:microsoft.com/office/officeart/2008/layout/LinedList"/>
    <dgm:cxn modelId="{9C862179-AED9-8343-8199-3AE120EC6D16}" type="presParOf" srcId="{EF3D9DA2-0061-A541-AB2A-BE7E50E03151}" destId="{004F873F-0B3D-A44D-900C-2B049F4AB16F}" srcOrd="0" destOrd="0" presId="urn:microsoft.com/office/officeart/2008/layout/LinedList"/>
    <dgm:cxn modelId="{D186A01A-DD65-344F-A0DE-2C8B9D5CD6AF}" type="presParOf" srcId="{EF3D9DA2-0061-A541-AB2A-BE7E50E03151}" destId="{CBAE1447-B4F6-1943-9F5D-22FEE925B7D8}" srcOrd="1" destOrd="0" presId="urn:microsoft.com/office/officeart/2008/layout/LinedList"/>
    <dgm:cxn modelId="{6DA6741A-D357-0D40-B969-AEAE0412AA96}" type="presParOf" srcId="{938C85B7-12A5-404C-9EBB-72BE852031CE}" destId="{90056A0A-B3C2-2647-B6DA-1A3E69FA7276}" srcOrd="6" destOrd="0" presId="urn:microsoft.com/office/officeart/2008/layout/LinedList"/>
    <dgm:cxn modelId="{55860580-DE29-5F42-AD7E-00B742FF9AF9}" type="presParOf" srcId="{938C85B7-12A5-404C-9EBB-72BE852031CE}" destId="{BEB8E4A1-51DA-564A-BD71-58CEE6C178A9}" srcOrd="7" destOrd="0" presId="urn:microsoft.com/office/officeart/2008/layout/LinedList"/>
    <dgm:cxn modelId="{76DA93AC-230A-C245-AFC7-5D0613AF2DA6}" type="presParOf" srcId="{BEB8E4A1-51DA-564A-BD71-58CEE6C178A9}" destId="{C0FA7196-31FD-274D-A9C6-E47863BCFD14}" srcOrd="0" destOrd="0" presId="urn:microsoft.com/office/officeart/2008/layout/LinedList"/>
    <dgm:cxn modelId="{7DA4AB38-4586-474A-8728-81F9A9FAE2DF}" type="presParOf" srcId="{BEB8E4A1-51DA-564A-BD71-58CEE6C178A9}" destId="{F1C6B405-8E96-3C42-8688-93C1FE4DFAC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B3C7479-2953-411A-8291-4384199FEFD1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E88064C1-22EC-4D5A-9C04-1EE686818833}">
      <dgm:prSet/>
      <dgm:spPr/>
      <dgm:t>
        <a:bodyPr/>
        <a:lstStyle/>
        <a:p>
          <a:r>
            <a:rPr lang="en-US"/>
            <a:t>Security teams use it for:</a:t>
          </a:r>
        </a:p>
      </dgm:t>
    </dgm:pt>
    <dgm:pt modelId="{65DC0C5F-C7E3-47D0-90A7-498DA435CE40}" type="parTrans" cxnId="{D26E044C-D45C-4360-912F-574E59D85DB8}">
      <dgm:prSet/>
      <dgm:spPr/>
      <dgm:t>
        <a:bodyPr/>
        <a:lstStyle/>
        <a:p>
          <a:endParaRPr lang="en-US"/>
        </a:p>
      </dgm:t>
    </dgm:pt>
    <dgm:pt modelId="{BB0B7E1A-209B-49A0-A2EA-E580D3D945EE}" type="sibTrans" cxnId="{D26E044C-D45C-4360-912F-574E59D85DB8}">
      <dgm:prSet/>
      <dgm:spPr/>
      <dgm:t>
        <a:bodyPr/>
        <a:lstStyle/>
        <a:p>
          <a:endParaRPr lang="en-US"/>
        </a:p>
      </dgm:t>
    </dgm:pt>
    <dgm:pt modelId="{02AB77AB-0337-4E92-9A2E-9B4AC6673C02}">
      <dgm:prSet/>
      <dgm:spPr/>
      <dgm:t>
        <a:bodyPr/>
        <a:lstStyle/>
        <a:p>
          <a:r>
            <a:rPr lang="en-US"/>
            <a:t>Threat modeling</a:t>
          </a:r>
        </a:p>
      </dgm:t>
    </dgm:pt>
    <dgm:pt modelId="{A29373F1-21A5-4CA9-BEA7-A363A89B153D}" type="parTrans" cxnId="{B9F3A116-CCE2-45C4-8D4D-054357A8DF87}">
      <dgm:prSet/>
      <dgm:spPr/>
      <dgm:t>
        <a:bodyPr/>
        <a:lstStyle/>
        <a:p>
          <a:endParaRPr lang="en-US"/>
        </a:p>
      </dgm:t>
    </dgm:pt>
    <dgm:pt modelId="{E7CEFD29-6835-4C35-AE3A-0E12743ECB3A}" type="sibTrans" cxnId="{B9F3A116-CCE2-45C4-8D4D-054357A8DF87}">
      <dgm:prSet/>
      <dgm:spPr/>
      <dgm:t>
        <a:bodyPr/>
        <a:lstStyle/>
        <a:p>
          <a:endParaRPr lang="en-US"/>
        </a:p>
      </dgm:t>
    </dgm:pt>
    <dgm:pt modelId="{702AA7E6-274D-4F11-9CEC-EB604776065A}">
      <dgm:prSet/>
      <dgm:spPr/>
      <dgm:t>
        <a:bodyPr/>
        <a:lstStyle/>
        <a:p>
          <a:r>
            <a:rPr lang="en-CA"/>
            <a:t>Red teaming &amp; simulations</a:t>
          </a:r>
          <a:endParaRPr lang="en-US"/>
        </a:p>
      </dgm:t>
    </dgm:pt>
    <dgm:pt modelId="{EC8C9F1D-0987-4D4E-ABC5-A099D12D7943}" type="parTrans" cxnId="{4ACBDD93-528C-4B98-9C62-D6F3BEDD4215}">
      <dgm:prSet/>
      <dgm:spPr/>
      <dgm:t>
        <a:bodyPr/>
        <a:lstStyle/>
        <a:p>
          <a:endParaRPr lang="en-US"/>
        </a:p>
      </dgm:t>
    </dgm:pt>
    <dgm:pt modelId="{5C9E224F-90B8-466F-8C8D-05CD683D42BF}" type="sibTrans" cxnId="{4ACBDD93-528C-4B98-9C62-D6F3BEDD4215}">
      <dgm:prSet/>
      <dgm:spPr/>
      <dgm:t>
        <a:bodyPr/>
        <a:lstStyle/>
        <a:p>
          <a:endParaRPr lang="en-US"/>
        </a:p>
      </dgm:t>
    </dgm:pt>
    <dgm:pt modelId="{0CC39572-9F41-4E7B-A5D2-7D78E442C27B}">
      <dgm:prSet/>
      <dgm:spPr/>
      <dgm:t>
        <a:bodyPr/>
        <a:lstStyle/>
        <a:p>
          <a:r>
            <a:rPr lang="en-US"/>
            <a:t>Detection engineering</a:t>
          </a:r>
        </a:p>
      </dgm:t>
    </dgm:pt>
    <dgm:pt modelId="{695FF709-7425-41BC-A626-3F06AA806172}" type="parTrans" cxnId="{8841D65A-31FB-48A4-8FFC-C4932D7B4492}">
      <dgm:prSet/>
      <dgm:spPr/>
      <dgm:t>
        <a:bodyPr/>
        <a:lstStyle/>
        <a:p>
          <a:endParaRPr lang="en-US"/>
        </a:p>
      </dgm:t>
    </dgm:pt>
    <dgm:pt modelId="{62A751E2-4739-4284-91D8-1AF657187A17}" type="sibTrans" cxnId="{8841D65A-31FB-48A4-8FFC-C4932D7B4492}">
      <dgm:prSet/>
      <dgm:spPr/>
      <dgm:t>
        <a:bodyPr/>
        <a:lstStyle/>
        <a:p>
          <a:endParaRPr lang="en-US"/>
        </a:p>
      </dgm:t>
    </dgm:pt>
    <dgm:pt modelId="{B016196F-17FD-45E6-9F0E-5775F41DB4EB}">
      <dgm:prSet/>
      <dgm:spPr/>
      <dgm:t>
        <a:bodyPr/>
        <a:lstStyle/>
        <a:p>
          <a:r>
            <a:rPr lang="en-US"/>
            <a:t>Gap analysis</a:t>
          </a:r>
        </a:p>
      </dgm:t>
    </dgm:pt>
    <dgm:pt modelId="{F89F6687-1C1A-4C8E-B3EB-AB0BBC20A6C7}" type="parTrans" cxnId="{148F9F12-0366-4E01-A360-D90CFB6AC35B}">
      <dgm:prSet/>
      <dgm:spPr/>
      <dgm:t>
        <a:bodyPr/>
        <a:lstStyle/>
        <a:p>
          <a:endParaRPr lang="en-US"/>
        </a:p>
      </dgm:t>
    </dgm:pt>
    <dgm:pt modelId="{C9E32B5A-CB93-42DD-BA78-78707E90DA67}" type="sibTrans" cxnId="{148F9F12-0366-4E01-A360-D90CFB6AC35B}">
      <dgm:prSet/>
      <dgm:spPr/>
      <dgm:t>
        <a:bodyPr/>
        <a:lstStyle/>
        <a:p>
          <a:endParaRPr lang="en-US"/>
        </a:p>
      </dgm:t>
    </dgm:pt>
    <dgm:pt modelId="{184B8B76-9D89-4661-9359-03BFA03FD9B1}">
      <dgm:prSet/>
      <dgm:spPr/>
      <dgm:t>
        <a:bodyPr/>
        <a:lstStyle/>
        <a:p>
          <a:r>
            <a:rPr lang="en-US"/>
            <a:t>Example tools: SIEM, SOAR, IDS/IPS integrated with ATT&amp;CK</a:t>
          </a:r>
        </a:p>
      </dgm:t>
    </dgm:pt>
    <dgm:pt modelId="{0134F1CB-44C0-4D37-9D92-DC564160BD47}" type="parTrans" cxnId="{0B8F8D0F-057A-4905-82B0-4A150AAF0BEE}">
      <dgm:prSet/>
      <dgm:spPr/>
      <dgm:t>
        <a:bodyPr/>
        <a:lstStyle/>
        <a:p>
          <a:endParaRPr lang="en-US"/>
        </a:p>
      </dgm:t>
    </dgm:pt>
    <dgm:pt modelId="{77BDE2DB-29A5-455A-BECE-1B84E8EE97C3}" type="sibTrans" cxnId="{0B8F8D0F-057A-4905-82B0-4A150AAF0BEE}">
      <dgm:prSet/>
      <dgm:spPr/>
      <dgm:t>
        <a:bodyPr/>
        <a:lstStyle/>
        <a:p>
          <a:endParaRPr lang="en-US"/>
        </a:p>
      </dgm:t>
    </dgm:pt>
    <dgm:pt modelId="{EB42986E-01A5-634B-A4F8-6FE945DD4C11}" type="pres">
      <dgm:prSet presAssocID="{2B3C7479-2953-411A-8291-4384199FEFD1}" presName="vert0" presStyleCnt="0">
        <dgm:presLayoutVars>
          <dgm:dir/>
          <dgm:animOne val="branch"/>
          <dgm:animLvl val="lvl"/>
        </dgm:presLayoutVars>
      </dgm:prSet>
      <dgm:spPr/>
    </dgm:pt>
    <dgm:pt modelId="{6DA2AD6A-A096-C14F-9D76-8CF7BAF51C51}" type="pres">
      <dgm:prSet presAssocID="{E88064C1-22EC-4D5A-9C04-1EE686818833}" presName="thickLine" presStyleLbl="alignNode1" presStyleIdx="0" presStyleCnt="6"/>
      <dgm:spPr/>
    </dgm:pt>
    <dgm:pt modelId="{1A81B0C5-B5F6-E844-B158-8EB7F1C502F8}" type="pres">
      <dgm:prSet presAssocID="{E88064C1-22EC-4D5A-9C04-1EE686818833}" presName="horz1" presStyleCnt="0"/>
      <dgm:spPr/>
    </dgm:pt>
    <dgm:pt modelId="{3CB91CE4-454A-6B48-A25A-94167EC46648}" type="pres">
      <dgm:prSet presAssocID="{E88064C1-22EC-4D5A-9C04-1EE686818833}" presName="tx1" presStyleLbl="revTx" presStyleIdx="0" presStyleCnt="6"/>
      <dgm:spPr/>
    </dgm:pt>
    <dgm:pt modelId="{1D54AF3A-0290-3D41-9203-1D1ED36F7F77}" type="pres">
      <dgm:prSet presAssocID="{E88064C1-22EC-4D5A-9C04-1EE686818833}" presName="vert1" presStyleCnt="0"/>
      <dgm:spPr/>
    </dgm:pt>
    <dgm:pt modelId="{85C74732-6A8E-F044-B4C2-5842794CABBA}" type="pres">
      <dgm:prSet presAssocID="{02AB77AB-0337-4E92-9A2E-9B4AC6673C02}" presName="thickLine" presStyleLbl="alignNode1" presStyleIdx="1" presStyleCnt="6"/>
      <dgm:spPr/>
    </dgm:pt>
    <dgm:pt modelId="{DD001049-2FAF-7A49-B02D-D99DF439E67F}" type="pres">
      <dgm:prSet presAssocID="{02AB77AB-0337-4E92-9A2E-9B4AC6673C02}" presName="horz1" presStyleCnt="0"/>
      <dgm:spPr/>
    </dgm:pt>
    <dgm:pt modelId="{13493C7F-716E-1642-A60A-320E926B97EE}" type="pres">
      <dgm:prSet presAssocID="{02AB77AB-0337-4E92-9A2E-9B4AC6673C02}" presName="tx1" presStyleLbl="revTx" presStyleIdx="1" presStyleCnt="6"/>
      <dgm:spPr/>
    </dgm:pt>
    <dgm:pt modelId="{A34AAC4A-A632-3242-9812-6A12E88866FB}" type="pres">
      <dgm:prSet presAssocID="{02AB77AB-0337-4E92-9A2E-9B4AC6673C02}" presName="vert1" presStyleCnt="0"/>
      <dgm:spPr/>
    </dgm:pt>
    <dgm:pt modelId="{BCD48CF9-BD83-C14F-82B4-C357F826D922}" type="pres">
      <dgm:prSet presAssocID="{702AA7E6-274D-4F11-9CEC-EB604776065A}" presName="thickLine" presStyleLbl="alignNode1" presStyleIdx="2" presStyleCnt="6"/>
      <dgm:spPr/>
    </dgm:pt>
    <dgm:pt modelId="{F6C8C98A-4B51-B445-A59B-8C79DD83C71A}" type="pres">
      <dgm:prSet presAssocID="{702AA7E6-274D-4F11-9CEC-EB604776065A}" presName="horz1" presStyleCnt="0"/>
      <dgm:spPr/>
    </dgm:pt>
    <dgm:pt modelId="{1D805E73-4F83-BF43-B715-1C98E9025A16}" type="pres">
      <dgm:prSet presAssocID="{702AA7E6-274D-4F11-9CEC-EB604776065A}" presName="tx1" presStyleLbl="revTx" presStyleIdx="2" presStyleCnt="6"/>
      <dgm:spPr/>
    </dgm:pt>
    <dgm:pt modelId="{67BCB980-F3FE-0B47-9369-38594661C4E0}" type="pres">
      <dgm:prSet presAssocID="{702AA7E6-274D-4F11-9CEC-EB604776065A}" presName="vert1" presStyleCnt="0"/>
      <dgm:spPr/>
    </dgm:pt>
    <dgm:pt modelId="{7F19062A-C978-1541-AB21-4183BCD847BB}" type="pres">
      <dgm:prSet presAssocID="{0CC39572-9F41-4E7B-A5D2-7D78E442C27B}" presName="thickLine" presStyleLbl="alignNode1" presStyleIdx="3" presStyleCnt="6"/>
      <dgm:spPr/>
    </dgm:pt>
    <dgm:pt modelId="{8B20B6DD-DD00-EA4F-8DEA-B4065DBA3907}" type="pres">
      <dgm:prSet presAssocID="{0CC39572-9F41-4E7B-A5D2-7D78E442C27B}" presName="horz1" presStyleCnt="0"/>
      <dgm:spPr/>
    </dgm:pt>
    <dgm:pt modelId="{11FE8FD2-85AC-1846-A691-04DA1D4AC564}" type="pres">
      <dgm:prSet presAssocID="{0CC39572-9F41-4E7B-A5D2-7D78E442C27B}" presName="tx1" presStyleLbl="revTx" presStyleIdx="3" presStyleCnt="6"/>
      <dgm:spPr/>
    </dgm:pt>
    <dgm:pt modelId="{2DDB9886-BCCA-C04D-94A2-152D747FF9B1}" type="pres">
      <dgm:prSet presAssocID="{0CC39572-9F41-4E7B-A5D2-7D78E442C27B}" presName="vert1" presStyleCnt="0"/>
      <dgm:spPr/>
    </dgm:pt>
    <dgm:pt modelId="{BA769152-FFA4-5E49-9C59-BC925E3B84C6}" type="pres">
      <dgm:prSet presAssocID="{B016196F-17FD-45E6-9F0E-5775F41DB4EB}" presName="thickLine" presStyleLbl="alignNode1" presStyleIdx="4" presStyleCnt="6"/>
      <dgm:spPr/>
    </dgm:pt>
    <dgm:pt modelId="{B35B228B-870C-0E41-A013-45F7603C3315}" type="pres">
      <dgm:prSet presAssocID="{B016196F-17FD-45E6-9F0E-5775F41DB4EB}" presName="horz1" presStyleCnt="0"/>
      <dgm:spPr/>
    </dgm:pt>
    <dgm:pt modelId="{3BE3DB74-DA25-024A-B820-B6AD54CB80D8}" type="pres">
      <dgm:prSet presAssocID="{B016196F-17FD-45E6-9F0E-5775F41DB4EB}" presName="tx1" presStyleLbl="revTx" presStyleIdx="4" presStyleCnt="6"/>
      <dgm:spPr/>
    </dgm:pt>
    <dgm:pt modelId="{8EDA490F-4B93-024F-A275-558501E0056B}" type="pres">
      <dgm:prSet presAssocID="{B016196F-17FD-45E6-9F0E-5775F41DB4EB}" presName="vert1" presStyleCnt="0"/>
      <dgm:spPr/>
    </dgm:pt>
    <dgm:pt modelId="{6CD6195F-9AA5-A444-BD22-2BA228DFB4CE}" type="pres">
      <dgm:prSet presAssocID="{184B8B76-9D89-4661-9359-03BFA03FD9B1}" presName="thickLine" presStyleLbl="alignNode1" presStyleIdx="5" presStyleCnt="6"/>
      <dgm:spPr/>
    </dgm:pt>
    <dgm:pt modelId="{44FC6EB4-49AC-1942-A677-9050191583BF}" type="pres">
      <dgm:prSet presAssocID="{184B8B76-9D89-4661-9359-03BFA03FD9B1}" presName="horz1" presStyleCnt="0"/>
      <dgm:spPr/>
    </dgm:pt>
    <dgm:pt modelId="{1B883A8A-AAD4-DB49-932C-AF244F489EE0}" type="pres">
      <dgm:prSet presAssocID="{184B8B76-9D89-4661-9359-03BFA03FD9B1}" presName="tx1" presStyleLbl="revTx" presStyleIdx="5" presStyleCnt="6"/>
      <dgm:spPr/>
    </dgm:pt>
    <dgm:pt modelId="{9DF69FB0-E929-024A-A3FE-907D1D1447A2}" type="pres">
      <dgm:prSet presAssocID="{184B8B76-9D89-4661-9359-03BFA03FD9B1}" presName="vert1" presStyleCnt="0"/>
      <dgm:spPr/>
    </dgm:pt>
  </dgm:ptLst>
  <dgm:cxnLst>
    <dgm:cxn modelId="{79FDAA05-2D9B-D44B-8B4B-989648DD0EB4}" type="presOf" srcId="{B016196F-17FD-45E6-9F0E-5775F41DB4EB}" destId="{3BE3DB74-DA25-024A-B820-B6AD54CB80D8}" srcOrd="0" destOrd="0" presId="urn:microsoft.com/office/officeart/2008/layout/LinedList"/>
    <dgm:cxn modelId="{0B8F8D0F-057A-4905-82B0-4A150AAF0BEE}" srcId="{2B3C7479-2953-411A-8291-4384199FEFD1}" destId="{184B8B76-9D89-4661-9359-03BFA03FD9B1}" srcOrd="5" destOrd="0" parTransId="{0134F1CB-44C0-4D37-9D92-DC564160BD47}" sibTransId="{77BDE2DB-29A5-455A-BECE-1B84E8EE97C3}"/>
    <dgm:cxn modelId="{148F9F12-0366-4E01-A360-D90CFB6AC35B}" srcId="{2B3C7479-2953-411A-8291-4384199FEFD1}" destId="{B016196F-17FD-45E6-9F0E-5775F41DB4EB}" srcOrd="4" destOrd="0" parTransId="{F89F6687-1C1A-4C8E-B3EB-AB0BBC20A6C7}" sibTransId="{C9E32B5A-CB93-42DD-BA78-78707E90DA67}"/>
    <dgm:cxn modelId="{B9F3A116-CCE2-45C4-8D4D-054357A8DF87}" srcId="{2B3C7479-2953-411A-8291-4384199FEFD1}" destId="{02AB77AB-0337-4E92-9A2E-9B4AC6673C02}" srcOrd="1" destOrd="0" parTransId="{A29373F1-21A5-4CA9-BEA7-A363A89B153D}" sibTransId="{E7CEFD29-6835-4C35-AE3A-0E12743ECB3A}"/>
    <dgm:cxn modelId="{6806B916-89B9-BE4D-9617-8D8B87B7AA40}" type="presOf" srcId="{0CC39572-9F41-4E7B-A5D2-7D78E442C27B}" destId="{11FE8FD2-85AC-1846-A691-04DA1D4AC564}" srcOrd="0" destOrd="0" presId="urn:microsoft.com/office/officeart/2008/layout/LinedList"/>
    <dgm:cxn modelId="{33E88333-E789-B54D-A067-52E45A2A6B10}" type="presOf" srcId="{02AB77AB-0337-4E92-9A2E-9B4AC6673C02}" destId="{13493C7F-716E-1642-A60A-320E926B97EE}" srcOrd="0" destOrd="0" presId="urn:microsoft.com/office/officeart/2008/layout/LinedList"/>
    <dgm:cxn modelId="{D26E044C-D45C-4360-912F-574E59D85DB8}" srcId="{2B3C7479-2953-411A-8291-4384199FEFD1}" destId="{E88064C1-22EC-4D5A-9C04-1EE686818833}" srcOrd="0" destOrd="0" parTransId="{65DC0C5F-C7E3-47D0-90A7-498DA435CE40}" sibTransId="{BB0B7E1A-209B-49A0-A2EA-E580D3D945EE}"/>
    <dgm:cxn modelId="{8841D65A-31FB-48A4-8FFC-C4932D7B4492}" srcId="{2B3C7479-2953-411A-8291-4384199FEFD1}" destId="{0CC39572-9F41-4E7B-A5D2-7D78E442C27B}" srcOrd="3" destOrd="0" parTransId="{695FF709-7425-41BC-A626-3F06AA806172}" sibTransId="{62A751E2-4739-4284-91D8-1AF657187A17}"/>
    <dgm:cxn modelId="{D9D2A570-4C70-3843-BBDB-79D346FE9ADF}" type="presOf" srcId="{184B8B76-9D89-4661-9359-03BFA03FD9B1}" destId="{1B883A8A-AAD4-DB49-932C-AF244F489EE0}" srcOrd="0" destOrd="0" presId="urn:microsoft.com/office/officeart/2008/layout/LinedList"/>
    <dgm:cxn modelId="{4ACBDD93-528C-4B98-9C62-D6F3BEDD4215}" srcId="{2B3C7479-2953-411A-8291-4384199FEFD1}" destId="{702AA7E6-274D-4F11-9CEC-EB604776065A}" srcOrd="2" destOrd="0" parTransId="{EC8C9F1D-0987-4D4E-ABC5-A099D12D7943}" sibTransId="{5C9E224F-90B8-466F-8C8D-05CD683D42BF}"/>
    <dgm:cxn modelId="{6712F094-4CB0-7D46-B0CF-12838BAF4B53}" type="presOf" srcId="{E88064C1-22EC-4D5A-9C04-1EE686818833}" destId="{3CB91CE4-454A-6B48-A25A-94167EC46648}" srcOrd="0" destOrd="0" presId="urn:microsoft.com/office/officeart/2008/layout/LinedList"/>
    <dgm:cxn modelId="{FD976E96-2D86-D947-AF2E-22791BFCF249}" type="presOf" srcId="{2B3C7479-2953-411A-8291-4384199FEFD1}" destId="{EB42986E-01A5-634B-A4F8-6FE945DD4C11}" srcOrd="0" destOrd="0" presId="urn:microsoft.com/office/officeart/2008/layout/LinedList"/>
    <dgm:cxn modelId="{F109EDCA-A444-1B41-87C7-283D97B2795D}" type="presOf" srcId="{702AA7E6-274D-4F11-9CEC-EB604776065A}" destId="{1D805E73-4F83-BF43-B715-1C98E9025A16}" srcOrd="0" destOrd="0" presId="urn:microsoft.com/office/officeart/2008/layout/LinedList"/>
    <dgm:cxn modelId="{317D0B87-05E2-F34C-B21A-54E09312E309}" type="presParOf" srcId="{EB42986E-01A5-634B-A4F8-6FE945DD4C11}" destId="{6DA2AD6A-A096-C14F-9D76-8CF7BAF51C51}" srcOrd="0" destOrd="0" presId="urn:microsoft.com/office/officeart/2008/layout/LinedList"/>
    <dgm:cxn modelId="{52B295AB-994A-5448-8BD6-05D8CDD1670D}" type="presParOf" srcId="{EB42986E-01A5-634B-A4F8-6FE945DD4C11}" destId="{1A81B0C5-B5F6-E844-B158-8EB7F1C502F8}" srcOrd="1" destOrd="0" presId="urn:microsoft.com/office/officeart/2008/layout/LinedList"/>
    <dgm:cxn modelId="{2599D12C-652F-F144-B99B-F52A5C6E8CB3}" type="presParOf" srcId="{1A81B0C5-B5F6-E844-B158-8EB7F1C502F8}" destId="{3CB91CE4-454A-6B48-A25A-94167EC46648}" srcOrd="0" destOrd="0" presId="urn:microsoft.com/office/officeart/2008/layout/LinedList"/>
    <dgm:cxn modelId="{D8E86127-B802-524A-BA55-CF38125BA9EF}" type="presParOf" srcId="{1A81B0C5-B5F6-E844-B158-8EB7F1C502F8}" destId="{1D54AF3A-0290-3D41-9203-1D1ED36F7F77}" srcOrd="1" destOrd="0" presId="urn:microsoft.com/office/officeart/2008/layout/LinedList"/>
    <dgm:cxn modelId="{8BF6369D-118F-9D43-BC7F-7DD9340853AE}" type="presParOf" srcId="{EB42986E-01A5-634B-A4F8-6FE945DD4C11}" destId="{85C74732-6A8E-F044-B4C2-5842794CABBA}" srcOrd="2" destOrd="0" presId="urn:microsoft.com/office/officeart/2008/layout/LinedList"/>
    <dgm:cxn modelId="{1CFB7148-DDBC-9E43-B35D-C809398344DB}" type="presParOf" srcId="{EB42986E-01A5-634B-A4F8-6FE945DD4C11}" destId="{DD001049-2FAF-7A49-B02D-D99DF439E67F}" srcOrd="3" destOrd="0" presId="urn:microsoft.com/office/officeart/2008/layout/LinedList"/>
    <dgm:cxn modelId="{D302610D-09D8-5B4D-BA29-A4BBA23FB2A3}" type="presParOf" srcId="{DD001049-2FAF-7A49-B02D-D99DF439E67F}" destId="{13493C7F-716E-1642-A60A-320E926B97EE}" srcOrd="0" destOrd="0" presId="urn:microsoft.com/office/officeart/2008/layout/LinedList"/>
    <dgm:cxn modelId="{AEE3ECC2-218F-C24E-87FD-6A77241BA87A}" type="presParOf" srcId="{DD001049-2FAF-7A49-B02D-D99DF439E67F}" destId="{A34AAC4A-A632-3242-9812-6A12E88866FB}" srcOrd="1" destOrd="0" presId="urn:microsoft.com/office/officeart/2008/layout/LinedList"/>
    <dgm:cxn modelId="{448CCEE9-46AA-834D-A3A4-FDDD7C406291}" type="presParOf" srcId="{EB42986E-01A5-634B-A4F8-6FE945DD4C11}" destId="{BCD48CF9-BD83-C14F-82B4-C357F826D922}" srcOrd="4" destOrd="0" presId="urn:microsoft.com/office/officeart/2008/layout/LinedList"/>
    <dgm:cxn modelId="{B16EA888-E671-FE43-BF43-39553EF1BF4A}" type="presParOf" srcId="{EB42986E-01A5-634B-A4F8-6FE945DD4C11}" destId="{F6C8C98A-4B51-B445-A59B-8C79DD83C71A}" srcOrd="5" destOrd="0" presId="urn:microsoft.com/office/officeart/2008/layout/LinedList"/>
    <dgm:cxn modelId="{2029E47C-DB3E-6B44-9ABE-02AA9CC4FE06}" type="presParOf" srcId="{F6C8C98A-4B51-B445-A59B-8C79DD83C71A}" destId="{1D805E73-4F83-BF43-B715-1C98E9025A16}" srcOrd="0" destOrd="0" presId="urn:microsoft.com/office/officeart/2008/layout/LinedList"/>
    <dgm:cxn modelId="{EE9DDADE-B25F-1449-A5A6-3AE8281B364E}" type="presParOf" srcId="{F6C8C98A-4B51-B445-A59B-8C79DD83C71A}" destId="{67BCB980-F3FE-0B47-9369-38594661C4E0}" srcOrd="1" destOrd="0" presId="urn:microsoft.com/office/officeart/2008/layout/LinedList"/>
    <dgm:cxn modelId="{E8B07E0F-D44F-0A43-850E-41B6FE8F7351}" type="presParOf" srcId="{EB42986E-01A5-634B-A4F8-6FE945DD4C11}" destId="{7F19062A-C978-1541-AB21-4183BCD847BB}" srcOrd="6" destOrd="0" presId="urn:microsoft.com/office/officeart/2008/layout/LinedList"/>
    <dgm:cxn modelId="{AE961BC8-ECF7-274B-AE1B-C4F34C6CBF08}" type="presParOf" srcId="{EB42986E-01A5-634B-A4F8-6FE945DD4C11}" destId="{8B20B6DD-DD00-EA4F-8DEA-B4065DBA3907}" srcOrd="7" destOrd="0" presId="urn:microsoft.com/office/officeart/2008/layout/LinedList"/>
    <dgm:cxn modelId="{6294DB6C-F76E-164B-B075-E96BB56C7D46}" type="presParOf" srcId="{8B20B6DD-DD00-EA4F-8DEA-B4065DBA3907}" destId="{11FE8FD2-85AC-1846-A691-04DA1D4AC564}" srcOrd="0" destOrd="0" presId="urn:microsoft.com/office/officeart/2008/layout/LinedList"/>
    <dgm:cxn modelId="{C55A1912-5AC4-C948-9791-105F675913C4}" type="presParOf" srcId="{8B20B6DD-DD00-EA4F-8DEA-B4065DBA3907}" destId="{2DDB9886-BCCA-C04D-94A2-152D747FF9B1}" srcOrd="1" destOrd="0" presId="urn:microsoft.com/office/officeart/2008/layout/LinedList"/>
    <dgm:cxn modelId="{7F09A9C1-6130-BC40-B94A-B37F8E8D7BEF}" type="presParOf" srcId="{EB42986E-01A5-634B-A4F8-6FE945DD4C11}" destId="{BA769152-FFA4-5E49-9C59-BC925E3B84C6}" srcOrd="8" destOrd="0" presId="urn:microsoft.com/office/officeart/2008/layout/LinedList"/>
    <dgm:cxn modelId="{ED7E35AF-F967-FA48-B018-774C17B62E8B}" type="presParOf" srcId="{EB42986E-01A5-634B-A4F8-6FE945DD4C11}" destId="{B35B228B-870C-0E41-A013-45F7603C3315}" srcOrd="9" destOrd="0" presId="urn:microsoft.com/office/officeart/2008/layout/LinedList"/>
    <dgm:cxn modelId="{E1CD285F-6296-8042-8CF1-894A550E1FC0}" type="presParOf" srcId="{B35B228B-870C-0E41-A013-45F7603C3315}" destId="{3BE3DB74-DA25-024A-B820-B6AD54CB80D8}" srcOrd="0" destOrd="0" presId="urn:microsoft.com/office/officeart/2008/layout/LinedList"/>
    <dgm:cxn modelId="{8FF2A534-1D42-E043-97A2-0DD5D2F04789}" type="presParOf" srcId="{B35B228B-870C-0E41-A013-45F7603C3315}" destId="{8EDA490F-4B93-024F-A275-558501E0056B}" srcOrd="1" destOrd="0" presId="urn:microsoft.com/office/officeart/2008/layout/LinedList"/>
    <dgm:cxn modelId="{2A63DB02-55AB-4E43-A7E9-6388C235E03D}" type="presParOf" srcId="{EB42986E-01A5-634B-A4F8-6FE945DD4C11}" destId="{6CD6195F-9AA5-A444-BD22-2BA228DFB4CE}" srcOrd="10" destOrd="0" presId="urn:microsoft.com/office/officeart/2008/layout/LinedList"/>
    <dgm:cxn modelId="{F1C60F61-F451-7D4E-800E-5D672D73BA27}" type="presParOf" srcId="{EB42986E-01A5-634B-A4F8-6FE945DD4C11}" destId="{44FC6EB4-49AC-1942-A677-9050191583BF}" srcOrd="11" destOrd="0" presId="urn:microsoft.com/office/officeart/2008/layout/LinedList"/>
    <dgm:cxn modelId="{C885618D-F06E-8E47-A96A-9EB9CABCFBE1}" type="presParOf" srcId="{44FC6EB4-49AC-1942-A677-9050191583BF}" destId="{1B883A8A-AAD4-DB49-932C-AF244F489EE0}" srcOrd="0" destOrd="0" presId="urn:microsoft.com/office/officeart/2008/layout/LinedList"/>
    <dgm:cxn modelId="{7F9D40C8-9CB8-014C-B5E5-1F5E38163C78}" type="presParOf" srcId="{44FC6EB4-49AC-1942-A677-9050191583BF}" destId="{9DF69FB0-E929-024A-A3FE-907D1D1447A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8B72945-51F6-4529-956C-69E090C2221C}" type="doc">
      <dgm:prSet loTypeId="urn:microsoft.com/office/officeart/2005/8/layout/hierarchy2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CE8B942-53EF-49D8-8F08-35FFC21ED568}">
      <dgm:prSet/>
      <dgm:spPr/>
      <dgm:t>
        <a:bodyPr/>
        <a:lstStyle/>
        <a:p>
          <a:pPr>
            <a:defRPr b="1"/>
          </a:pPr>
          <a:r>
            <a:rPr lang="en-US"/>
            <a:t>Task: Pick one attack type (SQL injection, phishing, ransomware).</a:t>
          </a:r>
        </a:p>
      </dgm:t>
    </dgm:pt>
    <dgm:pt modelId="{EB8FC2B3-047F-4309-81B6-EA693BE3CB93}" type="parTrans" cxnId="{5A071D2F-2D7E-420D-A290-1312648BAE87}">
      <dgm:prSet/>
      <dgm:spPr/>
      <dgm:t>
        <a:bodyPr/>
        <a:lstStyle/>
        <a:p>
          <a:endParaRPr lang="en-US"/>
        </a:p>
      </dgm:t>
    </dgm:pt>
    <dgm:pt modelId="{A8134329-E449-4239-B569-40D72B414462}" type="sibTrans" cxnId="{5A071D2F-2D7E-420D-A290-1312648BAE87}">
      <dgm:prSet/>
      <dgm:spPr/>
      <dgm:t>
        <a:bodyPr/>
        <a:lstStyle/>
        <a:p>
          <a:endParaRPr lang="en-US"/>
        </a:p>
      </dgm:t>
    </dgm:pt>
    <dgm:pt modelId="{D06D6BE2-9C13-46FB-B738-0A08156F1CAB}">
      <dgm:prSet/>
      <dgm:spPr/>
      <dgm:t>
        <a:bodyPr/>
        <a:lstStyle/>
        <a:p>
          <a:pPr>
            <a:defRPr b="1"/>
          </a:pPr>
          <a:r>
            <a:rPr lang="en-US"/>
            <a:t>Steps:</a:t>
          </a:r>
        </a:p>
      </dgm:t>
    </dgm:pt>
    <dgm:pt modelId="{6A73FD84-AA41-40E5-89CC-3BDFE2E4C9D5}" type="parTrans" cxnId="{B1471405-98FD-4C6E-BC64-6625D0A11CE0}">
      <dgm:prSet/>
      <dgm:spPr/>
      <dgm:t>
        <a:bodyPr/>
        <a:lstStyle/>
        <a:p>
          <a:endParaRPr lang="en-US"/>
        </a:p>
      </dgm:t>
    </dgm:pt>
    <dgm:pt modelId="{DC785E34-F1BB-4173-8EF6-EF7807FACD3B}" type="sibTrans" cxnId="{B1471405-98FD-4C6E-BC64-6625D0A11CE0}">
      <dgm:prSet/>
      <dgm:spPr/>
      <dgm:t>
        <a:bodyPr/>
        <a:lstStyle/>
        <a:p>
          <a:endParaRPr lang="en-US"/>
        </a:p>
      </dgm:t>
    </dgm:pt>
    <dgm:pt modelId="{4BAE9D19-EDDA-4427-BC0F-2C7FA5F391F3}">
      <dgm:prSet/>
      <dgm:spPr/>
      <dgm:t>
        <a:bodyPr/>
        <a:lstStyle/>
        <a:p>
          <a:r>
            <a:rPr lang="en-US"/>
            <a:t>1. Identify the tactic (goal).</a:t>
          </a:r>
        </a:p>
      </dgm:t>
    </dgm:pt>
    <dgm:pt modelId="{4D128CE6-645B-4DC6-AF25-2CA76684F687}" type="parTrans" cxnId="{7D4C8C1F-B5E3-4AED-8938-68DBC9E508D5}">
      <dgm:prSet/>
      <dgm:spPr/>
      <dgm:t>
        <a:bodyPr/>
        <a:lstStyle/>
        <a:p>
          <a:endParaRPr lang="en-US"/>
        </a:p>
      </dgm:t>
    </dgm:pt>
    <dgm:pt modelId="{AD83224D-0A50-4E7D-BA5D-A67F23CBAA55}" type="sibTrans" cxnId="{7D4C8C1F-B5E3-4AED-8938-68DBC9E508D5}">
      <dgm:prSet/>
      <dgm:spPr/>
      <dgm:t>
        <a:bodyPr/>
        <a:lstStyle/>
        <a:p>
          <a:endParaRPr lang="en-US"/>
        </a:p>
      </dgm:t>
    </dgm:pt>
    <dgm:pt modelId="{D32C1169-0529-4F57-BCE9-CB3F25C03500}">
      <dgm:prSet/>
      <dgm:spPr/>
      <dgm:t>
        <a:bodyPr/>
        <a:lstStyle/>
        <a:p>
          <a:r>
            <a:rPr lang="en-US"/>
            <a:t>2. Map it to a technique from ATT&amp;CK.</a:t>
          </a:r>
        </a:p>
      </dgm:t>
    </dgm:pt>
    <dgm:pt modelId="{2AE7A4B3-72C0-4843-B7C9-B4DD4E4414A3}" type="parTrans" cxnId="{2CEEE573-B46C-431B-ABA5-032E60D4C884}">
      <dgm:prSet/>
      <dgm:spPr/>
      <dgm:t>
        <a:bodyPr/>
        <a:lstStyle/>
        <a:p>
          <a:endParaRPr lang="en-US"/>
        </a:p>
      </dgm:t>
    </dgm:pt>
    <dgm:pt modelId="{B757E656-6690-4DBF-AFCA-169FA776E871}" type="sibTrans" cxnId="{2CEEE573-B46C-431B-ABA5-032E60D4C884}">
      <dgm:prSet/>
      <dgm:spPr/>
      <dgm:t>
        <a:bodyPr/>
        <a:lstStyle/>
        <a:p>
          <a:endParaRPr lang="en-US"/>
        </a:p>
      </dgm:t>
    </dgm:pt>
    <dgm:pt modelId="{53673EA7-A553-4358-8851-F2528C4C85C2}">
      <dgm:prSet/>
      <dgm:spPr/>
      <dgm:t>
        <a:bodyPr/>
        <a:lstStyle/>
        <a:p>
          <a:r>
            <a:rPr lang="en-US"/>
            <a:t>3. Suggest at least two defenses.</a:t>
          </a:r>
        </a:p>
      </dgm:t>
    </dgm:pt>
    <dgm:pt modelId="{2E55D231-1FD1-48C3-9087-B9CE1FD9BF61}" type="parTrans" cxnId="{B92AF7D3-4951-4BE1-8A13-3445D971DF8C}">
      <dgm:prSet/>
      <dgm:spPr/>
      <dgm:t>
        <a:bodyPr/>
        <a:lstStyle/>
        <a:p>
          <a:endParaRPr lang="en-US"/>
        </a:p>
      </dgm:t>
    </dgm:pt>
    <dgm:pt modelId="{8CD23102-ED94-416C-B04D-301EB2FF6A2B}" type="sibTrans" cxnId="{B92AF7D3-4951-4BE1-8A13-3445D971DF8C}">
      <dgm:prSet/>
      <dgm:spPr/>
      <dgm:t>
        <a:bodyPr/>
        <a:lstStyle/>
        <a:p>
          <a:endParaRPr lang="en-US"/>
        </a:p>
      </dgm:t>
    </dgm:pt>
    <dgm:pt modelId="{0941EC01-3CAE-F348-B7E8-E2F3BF7EB9F4}" type="pres">
      <dgm:prSet presAssocID="{08B72945-51F6-4529-956C-69E090C2221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33C3483-A4EA-C345-8A39-978FB14DFF85}" type="pres">
      <dgm:prSet presAssocID="{CCE8B942-53EF-49D8-8F08-35FFC21ED568}" presName="root1" presStyleCnt="0"/>
      <dgm:spPr/>
    </dgm:pt>
    <dgm:pt modelId="{81B3BDBB-177E-9A4C-8DF5-0A8071B0BA50}" type="pres">
      <dgm:prSet presAssocID="{CCE8B942-53EF-49D8-8F08-35FFC21ED568}" presName="LevelOneTextNode" presStyleLbl="node0" presStyleIdx="0" presStyleCnt="2">
        <dgm:presLayoutVars>
          <dgm:chPref val="3"/>
        </dgm:presLayoutVars>
      </dgm:prSet>
      <dgm:spPr/>
    </dgm:pt>
    <dgm:pt modelId="{5197EEB5-1BAF-DD48-B976-E191202ED0FB}" type="pres">
      <dgm:prSet presAssocID="{CCE8B942-53EF-49D8-8F08-35FFC21ED568}" presName="level2hierChild" presStyleCnt="0"/>
      <dgm:spPr/>
    </dgm:pt>
    <dgm:pt modelId="{332C296B-DF12-694C-9668-F5DF373F6C9D}" type="pres">
      <dgm:prSet presAssocID="{D06D6BE2-9C13-46FB-B738-0A08156F1CAB}" presName="root1" presStyleCnt="0"/>
      <dgm:spPr/>
    </dgm:pt>
    <dgm:pt modelId="{16E7F39E-F146-1A40-8339-68183A5A0DE1}" type="pres">
      <dgm:prSet presAssocID="{D06D6BE2-9C13-46FB-B738-0A08156F1CAB}" presName="LevelOneTextNode" presStyleLbl="node0" presStyleIdx="1" presStyleCnt="2">
        <dgm:presLayoutVars>
          <dgm:chPref val="3"/>
        </dgm:presLayoutVars>
      </dgm:prSet>
      <dgm:spPr/>
    </dgm:pt>
    <dgm:pt modelId="{B021ED50-0E0C-9345-BDDC-D409ABA79738}" type="pres">
      <dgm:prSet presAssocID="{D06D6BE2-9C13-46FB-B738-0A08156F1CAB}" presName="level2hierChild" presStyleCnt="0"/>
      <dgm:spPr/>
    </dgm:pt>
    <dgm:pt modelId="{2354F59A-546D-6849-9DDC-8B9D34D4F348}" type="pres">
      <dgm:prSet presAssocID="{4D128CE6-645B-4DC6-AF25-2CA76684F687}" presName="conn2-1" presStyleLbl="parChTrans1D2" presStyleIdx="0" presStyleCnt="3"/>
      <dgm:spPr/>
    </dgm:pt>
    <dgm:pt modelId="{F31552C8-602D-6148-88E0-CB9878AD139F}" type="pres">
      <dgm:prSet presAssocID="{4D128CE6-645B-4DC6-AF25-2CA76684F687}" presName="connTx" presStyleLbl="parChTrans1D2" presStyleIdx="0" presStyleCnt="3"/>
      <dgm:spPr/>
    </dgm:pt>
    <dgm:pt modelId="{FD0F36D3-8653-864C-AAE5-CDD0DF27C040}" type="pres">
      <dgm:prSet presAssocID="{4BAE9D19-EDDA-4427-BC0F-2C7FA5F391F3}" presName="root2" presStyleCnt="0"/>
      <dgm:spPr/>
    </dgm:pt>
    <dgm:pt modelId="{364870D9-FDF0-6246-81C0-5149748D6825}" type="pres">
      <dgm:prSet presAssocID="{4BAE9D19-EDDA-4427-BC0F-2C7FA5F391F3}" presName="LevelTwoTextNode" presStyleLbl="node2" presStyleIdx="0" presStyleCnt="3">
        <dgm:presLayoutVars>
          <dgm:chPref val="3"/>
        </dgm:presLayoutVars>
      </dgm:prSet>
      <dgm:spPr/>
    </dgm:pt>
    <dgm:pt modelId="{194FFC51-2894-1549-914D-4F2CB4B0935B}" type="pres">
      <dgm:prSet presAssocID="{4BAE9D19-EDDA-4427-BC0F-2C7FA5F391F3}" presName="level3hierChild" presStyleCnt="0"/>
      <dgm:spPr/>
    </dgm:pt>
    <dgm:pt modelId="{6ABB19E6-C2F7-3442-A31C-1121938888B1}" type="pres">
      <dgm:prSet presAssocID="{2AE7A4B3-72C0-4843-B7C9-B4DD4E4414A3}" presName="conn2-1" presStyleLbl="parChTrans1D2" presStyleIdx="1" presStyleCnt="3"/>
      <dgm:spPr/>
    </dgm:pt>
    <dgm:pt modelId="{5C17E45A-C1F8-5C43-B5D8-DCF1D909CCB6}" type="pres">
      <dgm:prSet presAssocID="{2AE7A4B3-72C0-4843-B7C9-B4DD4E4414A3}" presName="connTx" presStyleLbl="parChTrans1D2" presStyleIdx="1" presStyleCnt="3"/>
      <dgm:spPr/>
    </dgm:pt>
    <dgm:pt modelId="{6164DBDB-81A9-1047-B974-224948C36373}" type="pres">
      <dgm:prSet presAssocID="{D32C1169-0529-4F57-BCE9-CB3F25C03500}" presName="root2" presStyleCnt="0"/>
      <dgm:spPr/>
    </dgm:pt>
    <dgm:pt modelId="{AF77A73C-3386-9249-B97A-9CD6FD128E3F}" type="pres">
      <dgm:prSet presAssocID="{D32C1169-0529-4F57-BCE9-CB3F25C03500}" presName="LevelTwoTextNode" presStyleLbl="node2" presStyleIdx="1" presStyleCnt="3">
        <dgm:presLayoutVars>
          <dgm:chPref val="3"/>
        </dgm:presLayoutVars>
      </dgm:prSet>
      <dgm:spPr/>
    </dgm:pt>
    <dgm:pt modelId="{E3462261-8F2A-E547-9255-D47DAD121161}" type="pres">
      <dgm:prSet presAssocID="{D32C1169-0529-4F57-BCE9-CB3F25C03500}" presName="level3hierChild" presStyleCnt="0"/>
      <dgm:spPr/>
    </dgm:pt>
    <dgm:pt modelId="{CEF5929C-A672-5345-AB16-5C139E1FBC1B}" type="pres">
      <dgm:prSet presAssocID="{2E55D231-1FD1-48C3-9087-B9CE1FD9BF61}" presName="conn2-1" presStyleLbl="parChTrans1D2" presStyleIdx="2" presStyleCnt="3"/>
      <dgm:spPr/>
    </dgm:pt>
    <dgm:pt modelId="{A82FFDB1-46C1-CB49-90C1-D3D9A693C40D}" type="pres">
      <dgm:prSet presAssocID="{2E55D231-1FD1-48C3-9087-B9CE1FD9BF61}" presName="connTx" presStyleLbl="parChTrans1D2" presStyleIdx="2" presStyleCnt="3"/>
      <dgm:spPr/>
    </dgm:pt>
    <dgm:pt modelId="{62527E8F-FF97-F84E-983B-377D85F38325}" type="pres">
      <dgm:prSet presAssocID="{53673EA7-A553-4358-8851-F2528C4C85C2}" presName="root2" presStyleCnt="0"/>
      <dgm:spPr/>
    </dgm:pt>
    <dgm:pt modelId="{943417E3-1055-2843-BECA-5709E840A92E}" type="pres">
      <dgm:prSet presAssocID="{53673EA7-A553-4358-8851-F2528C4C85C2}" presName="LevelTwoTextNode" presStyleLbl="node2" presStyleIdx="2" presStyleCnt="3">
        <dgm:presLayoutVars>
          <dgm:chPref val="3"/>
        </dgm:presLayoutVars>
      </dgm:prSet>
      <dgm:spPr/>
    </dgm:pt>
    <dgm:pt modelId="{A8E4F901-3DB9-3D48-A9C4-5DAC515BAE11}" type="pres">
      <dgm:prSet presAssocID="{53673EA7-A553-4358-8851-F2528C4C85C2}" presName="level3hierChild" presStyleCnt="0"/>
      <dgm:spPr/>
    </dgm:pt>
  </dgm:ptLst>
  <dgm:cxnLst>
    <dgm:cxn modelId="{B1471405-98FD-4C6E-BC64-6625D0A11CE0}" srcId="{08B72945-51F6-4529-956C-69E090C2221C}" destId="{D06D6BE2-9C13-46FB-B738-0A08156F1CAB}" srcOrd="1" destOrd="0" parTransId="{6A73FD84-AA41-40E5-89CC-3BDFE2E4C9D5}" sibTransId="{DC785E34-F1BB-4173-8EF6-EF7807FACD3B}"/>
    <dgm:cxn modelId="{FEAF810D-51C4-9B41-B41B-A68EFB89C797}" type="presOf" srcId="{2AE7A4B3-72C0-4843-B7C9-B4DD4E4414A3}" destId="{5C17E45A-C1F8-5C43-B5D8-DCF1D909CCB6}" srcOrd="1" destOrd="0" presId="urn:microsoft.com/office/officeart/2005/8/layout/hierarchy2"/>
    <dgm:cxn modelId="{E20EE00F-EC04-6740-B391-8994D944D99D}" type="presOf" srcId="{CCE8B942-53EF-49D8-8F08-35FFC21ED568}" destId="{81B3BDBB-177E-9A4C-8DF5-0A8071B0BA50}" srcOrd="0" destOrd="0" presId="urn:microsoft.com/office/officeart/2005/8/layout/hierarchy2"/>
    <dgm:cxn modelId="{7D4C8C1F-B5E3-4AED-8938-68DBC9E508D5}" srcId="{D06D6BE2-9C13-46FB-B738-0A08156F1CAB}" destId="{4BAE9D19-EDDA-4427-BC0F-2C7FA5F391F3}" srcOrd="0" destOrd="0" parTransId="{4D128CE6-645B-4DC6-AF25-2CA76684F687}" sibTransId="{AD83224D-0A50-4E7D-BA5D-A67F23CBAA55}"/>
    <dgm:cxn modelId="{5A071D2F-2D7E-420D-A290-1312648BAE87}" srcId="{08B72945-51F6-4529-956C-69E090C2221C}" destId="{CCE8B942-53EF-49D8-8F08-35FFC21ED568}" srcOrd="0" destOrd="0" parTransId="{EB8FC2B3-047F-4309-81B6-EA693BE3CB93}" sibTransId="{A8134329-E449-4239-B569-40D72B414462}"/>
    <dgm:cxn modelId="{8D834739-ED6B-6744-8315-FF876E2349B8}" type="presOf" srcId="{08B72945-51F6-4529-956C-69E090C2221C}" destId="{0941EC01-3CAE-F348-B7E8-E2F3BF7EB9F4}" srcOrd="0" destOrd="0" presId="urn:microsoft.com/office/officeart/2005/8/layout/hierarchy2"/>
    <dgm:cxn modelId="{9A085E51-3A4A-7E4E-B975-3B885DFAC05C}" type="presOf" srcId="{53673EA7-A553-4358-8851-F2528C4C85C2}" destId="{943417E3-1055-2843-BECA-5709E840A92E}" srcOrd="0" destOrd="0" presId="urn:microsoft.com/office/officeart/2005/8/layout/hierarchy2"/>
    <dgm:cxn modelId="{4D39EF61-D31B-D240-BD7B-8285608FE8BC}" type="presOf" srcId="{2E55D231-1FD1-48C3-9087-B9CE1FD9BF61}" destId="{CEF5929C-A672-5345-AB16-5C139E1FBC1B}" srcOrd="0" destOrd="0" presId="urn:microsoft.com/office/officeart/2005/8/layout/hierarchy2"/>
    <dgm:cxn modelId="{D7E3886E-DF99-4D40-B111-7EE44FEE1DED}" type="presOf" srcId="{D32C1169-0529-4F57-BCE9-CB3F25C03500}" destId="{AF77A73C-3386-9249-B97A-9CD6FD128E3F}" srcOrd="0" destOrd="0" presId="urn:microsoft.com/office/officeart/2005/8/layout/hierarchy2"/>
    <dgm:cxn modelId="{2CEEE573-B46C-431B-ABA5-032E60D4C884}" srcId="{D06D6BE2-9C13-46FB-B738-0A08156F1CAB}" destId="{D32C1169-0529-4F57-BCE9-CB3F25C03500}" srcOrd="1" destOrd="0" parTransId="{2AE7A4B3-72C0-4843-B7C9-B4DD4E4414A3}" sibTransId="{B757E656-6690-4DBF-AFCA-169FA776E871}"/>
    <dgm:cxn modelId="{82B5B49A-BE11-4748-BAD6-74F1B13E4ED0}" type="presOf" srcId="{4D128CE6-645B-4DC6-AF25-2CA76684F687}" destId="{F31552C8-602D-6148-88E0-CB9878AD139F}" srcOrd="1" destOrd="0" presId="urn:microsoft.com/office/officeart/2005/8/layout/hierarchy2"/>
    <dgm:cxn modelId="{F762C7A3-3992-F14F-A384-8E8FC94CFCA2}" type="presOf" srcId="{4BAE9D19-EDDA-4427-BC0F-2C7FA5F391F3}" destId="{364870D9-FDF0-6246-81C0-5149748D6825}" srcOrd="0" destOrd="0" presId="urn:microsoft.com/office/officeart/2005/8/layout/hierarchy2"/>
    <dgm:cxn modelId="{D849CCA3-88D0-E64C-868C-8ADE619F72D6}" type="presOf" srcId="{D06D6BE2-9C13-46FB-B738-0A08156F1CAB}" destId="{16E7F39E-F146-1A40-8339-68183A5A0DE1}" srcOrd="0" destOrd="0" presId="urn:microsoft.com/office/officeart/2005/8/layout/hierarchy2"/>
    <dgm:cxn modelId="{3FA8ABC4-0FDA-1A42-9036-CA2973A36C32}" type="presOf" srcId="{4D128CE6-645B-4DC6-AF25-2CA76684F687}" destId="{2354F59A-546D-6849-9DDC-8B9D34D4F348}" srcOrd="0" destOrd="0" presId="urn:microsoft.com/office/officeart/2005/8/layout/hierarchy2"/>
    <dgm:cxn modelId="{B92AF7D3-4951-4BE1-8A13-3445D971DF8C}" srcId="{D06D6BE2-9C13-46FB-B738-0A08156F1CAB}" destId="{53673EA7-A553-4358-8851-F2528C4C85C2}" srcOrd="2" destOrd="0" parTransId="{2E55D231-1FD1-48C3-9087-B9CE1FD9BF61}" sibTransId="{8CD23102-ED94-416C-B04D-301EB2FF6A2B}"/>
    <dgm:cxn modelId="{96263EED-CA42-0345-9EF8-78982085711D}" type="presOf" srcId="{2AE7A4B3-72C0-4843-B7C9-B4DD4E4414A3}" destId="{6ABB19E6-C2F7-3442-A31C-1121938888B1}" srcOrd="0" destOrd="0" presId="urn:microsoft.com/office/officeart/2005/8/layout/hierarchy2"/>
    <dgm:cxn modelId="{A3AD90ED-50F3-754E-9BB7-356804A5D48D}" type="presOf" srcId="{2E55D231-1FD1-48C3-9087-B9CE1FD9BF61}" destId="{A82FFDB1-46C1-CB49-90C1-D3D9A693C40D}" srcOrd="1" destOrd="0" presId="urn:microsoft.com/office/officeart/2005/8/layout/hierarchy2"/>
    <dgm:cxn modelId="{D423DDAC-441C-5B49-B742-39D4DDE27D20}" type="presParOf" srcId="{0941EC01-3CAE-F348-B7E8-E2F3BF7EB9F4}" destId="{333C3483-A4EA-C345-8A39-978FB14DFF85}" srcOrd="0" destOrd="0" presId="urn:microsoft.com/office/officeart/2005/8/layout/hierarchy2"/>
    <dgm:cxn modelId="{420B54C4-591B-5D47-82CD-BE4A834C9A5C}" type="presParOf" srcId="{333C3483-A4EA-C345-8A39-978FB14DFF85}" destId="{81B3BDBB-177E-9A4C-8DF5-0A8071B0BA50}" srcOrd="0" destOrd="0" presId="urn:microsoft.com/office/officeart/2005/8/layout/hierarchy2"/>
    <dgm:cxn modelId="{6C7D4617-D765-EC43-8BAB-DEF2C8330817}" type="presParOf" srcId="{333C3483-A4EA-C345-8A39-978FB14DFF85}" destId="{5197EEB5-1BAF-DD48-B976-E191202ED0FB}" srcOrd="1" destOrd="0" presId="urn:microsoft.com/office/officeart/2005/8/layout/hierarchy2"/>
    <dgm:cxn modelId="{A4C6C64A-845A-C641-93A4-24D6970F8824}" type="presParOf" srcId="{0941EC01-3CAE-F348-B7E8-E2F3BF7EB9F4}" destId="{332C296B-DF12-694C-9668-F5DF373F6C9D}" srcOrd="1" destOrd="0" presId="urn:microsoft.com/office/officeart/2005/8/layout/hierarchy2"/>
    <dgm:cxn modelId="{ACA9E9C7-EE4E-704E-B311-2007F6D901C7}" type="presParOf" srcId="{332C296B-DF12-694C-9668-F5DF373F6C9D}" destId="{16E7F39E-F146-1A40-8339-68183A5A0DE1}" srcOrd="0" destOrd="0" presId="urn:microsoft.com/office/officeart/2005/8/layout/hierarchy2"/>
    <dgm:cxn modelId="{05CE1E1B-6FE1-B94D-985F-F0FFE52ACF84}" type="presParOf" srcId="{332C296B-DF12-694C-9668-F5DF373F6C9D}" destId="{B021ED50-0E0C-9345-BDDC-D409ABA79738}" srcOrd="1" destOrd="0" presId="urn:microsoft.com/office/officeart/2005/8/layout/hierarchy2"/>
    <dgm:cxn modelId="{6143AA8D-C913-6748-9B28-A3529E86931F}" type="presParOf" srcId="{B021ED50-0E0C-9345-BDDC-D409ABA79738}" destId="{2354F59A-546D-6849-9DDC-8B9D34D4F348}" srcOrd="0" destOrd="0" presId="urn:microsoft.com/office/officeart/2005/8/layout/hierarchy2"/>
    <dgm:cxn modelId="{2EBA763D-DBDA-1F4F-A9AA-FF7118C4D2B9}" type="presParOf" srcId="{2354F59A-546D-6849-9DDC-8B9D34D4F348}" destId="{F31552C8-602D-6148-88E0-CB9878AD139F}" srcOrd="0" destOrd="0" presId="urn:microsoft.com/office/officeart/2005/8/layout/hierarchy2"/>
    <dgm:cxn modelId="{92DD82F3-7948-174C-9812-C3186E2C8774}" type="presParOf" srcId="{B021ED50-0E0C-9345-BDDC-D409ABA79738}" destId="{FD0F36D3-8653-864C-AAE5-CDD0DF27C040}" srcOrd="1" destOrd="0" presId="urn:microsoft.com/office/officeart/2005/8/layout/hierarchy2"/>
    <dgm:cxn modelId="{442BEC69-8219-A148-A614-2159341407B7}" type="presParOf" srcId="{FD0F36D3-8653-864C-AAE5-CDD0DF27C040}" destId="{364870D9-FDF0-6246-81C0-5149748D6825}" srcOrd="0" destOrd="0" presId="urn:microsoft.com/office/officeart/2005/8/layout/hierarchy2"/>
    <dgm:cxn modelId="{4B32BBDC-A257-0B4F-9560-122158146EDA}" type="presParOf" srcId="{FD0F36D3-8653-864C-AAE5-CDD0DF27C040}" destId="{194FFC51-2894-1549-914D-4F2CB4B0935B}" srcOrd="1" destOrd="0" presId="urn:microsoft.com/office/officeart/2005/8/layout/hierarchy2"/>
    <dgm:cxn modelId="{46187E42-15D2-0A46-AF99-73094362B05D}" type="presParOf" srcId="{B021ED50-0E0C-9345-BDDC-D409ABA79738}" destId="{6ABB19E6-C2F7-3442-A31C-1121938888B1}" srcOrd="2" destOrd="0" presId="urn:microsoft.com/office/officeart/2005/8/layout/hierarchy2"/>
    <dgm:cxn modelId="{109D8023-E90C-584A-9919-8E423C755299}" type="presParOf" srcId="{6ABB19E6-C2F7-3442-A31C-1121938888B1}" destId="{5C17E45A-C1F8-5C43-B5D8-DCF1D909CCB6}" srcOrd="0" destOrd="0" presId="urn:microsoft.com/office/officeart/2005/8/layout/hierarchy2"/>
    <dgm:cxn modelId="{8D350148-A931-964E-9F28-8A583EE4C463}" type="presParOf" srcId="{B021ED50-0E0C-9345-BDDC-D409ABA79738}" destId="{6164DBDB-81A9-1047-B974-224948C36373}" srcOrd="3" destOrd="0" presId="urn:microsoft.com/office/officeart/2005/8/layout/hierarchy2"/>
    <dgm:cxn modelId="{77EC549F-B4BA-2D40-BFB9-00DD823D1EB3}" type="presParOf" srcId="{6164DBDB-81A9-1047-B974-224948C36373}" destId="{AF77A73C-3386-9249-B97A-9CD6FD128E3F}" srcOrd="0" destOrd="0" presId="urn:microsoft.com/office/officeart/2005/8/layout/hierarchy2"/>
    <dgm:cxn modelId="{EAB5D23A-ACFE-DA44-9555-DE5B397AC816}" type="presParOf" srcId="{6164DBDB-81A9-1047-B974-224948C36373}" destId="{E3462261-8F2A-E547-9255-D47DAD121161}" srcOrd="1" destOrd="0" presId="urn:microsoft.com/office/officeart/2005/8/layout/hierarchy2"/>
    <dgm:cxn modelId="{C5170C6A-AE54-5246-AD2D-E53D4978D577}" type="presParOf" srcId="{B021ED50-0E0C-9345-BDDC-D409ABA79738}" destId="{CEF5929C-A672-5345-AB16-5C139E1FBC1B}" srcOrd="4" destOrd="0" presId="urn:microsoft.com/office/officeart/2005/8/layout/hierarchy2"/>
    <dgm:cxn modelId="{186894BD-B6B6-4E49-82CA-7A49BED89602}" type="presParOf" srcId="{CEF5929C-A672-5345-AB16-5C139E1FBC1B}" destId="{A82FFDB1-46C1-CB49-90C1-D3D9A693C40D}" srcOrd="0" destOrd="0" presId="urn:microsoft.com/office/officeart/2005/8/layout/hierarchy2"/>
    <dgm:cxn modelId="{028FDD78-C956-D04D-B7D8-A5910361C5C4}" type="presParOf" srcId="{B021ED50-0E0C-9345-BDDC-D409ABA79738}" destId="{62527E8F-FF97-F84E-983B-377D85F38325}" srcOrd="5" destOrd="0" presId="urn:microsoft.com/office/officeart/2005/8/layout/hierarchy2"/>
    <dgm:cxn modelId="{96DBAB6C-3B34-0046-AFF6-7EC295A777CF}" type="presParOf" srcId="{62527E8F-FF97-F84E-983B-377D85F38325}" destId="{943417E3-1055-2843-BECA-5709E840A92E}" srcOrd="0" destOrd="0" presId="urn:microsoft.com/office/officeart/2005/8/layout/hierarchy2"/>
    <dgm:cxn modelId="{B6AC10A5-A46D-7B47-8817-D5C2F3847C78}" type="presParOf" srcId="{62527E8F-FF97-F84E-983B-377D85F38325}" destId="{A8E4F901-3DB9-3D48-A9C4-5DAC515BAE1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FD36A31-7854-4D15-8E33-68C790DEB2E3}" type="doc">
      <dgm:prSet loTypeId="urn:microsoft.com/office/officeart/2005/8/layout/matrix3" loCatId="matrix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B9F0889-A28D-4AE9-88FA-6055E8CF50C3}">
      <dgm:prSet/>
      <dgm:spPr/>
      <dgm:t>
        <a:bodyPr/>
        <a:lstStyle/>
        <a:p>
          <a:r>
            <a:rPr lang="en-US"/>
            <a:t>MITRE ATT&amp;CK = encyclopedia of hacker behavior</a:t>
          </a:r>
        </a:p>
      </dgm:t>
    </dgm:pt>
    <dgm:pt modelId="{DFCCC0A8-B49C-4020-8E0C-5CCB52D32375}" type="parTrans" cxnId="{35FAC23F-114D-42DD-857A-BEB110E7D24B}">
      <dgm:prSet/>
      <dgm:spPr/>
      <dgm:t>
        <a:bodyPr/>
        <a:lstStyle/>
        <a:p>
          <a:endParaRPr lang="en-US"/>
        </a:p>
      </dgm:t>
    </dgm:pt>
    <dgm:pt modelId="{6D838E88-6994-4E92-99C6-4344E3FBD9EF}" type="sibTrans" cxnId="{35FAC23F-114D-42DD-857A-BEB110E7D24B}">
      <dgm:prSet/>
      <dgm:spPr/>
      <dgm:t>
        <a:bodyPr/>
        <a:lstStyle/>
        <a:p>
          <a:endParaRPr lang="en-US"/>
        </a:p>
      </dgm:t>
    </dgm:pt>
    <dgm:pt modelId="{25FE95F9-AF99-4C06-BA6C-D973F4D2B001}">
      <dgm:prSet/>
      <dgm:spPr/>
      <dgm:t>
        <a:bodyPr/>
        <a:lstStyle/>
        <a:p>
          <a:r>
            <a:rPr lang="en-US"/>
            <a:t>Structured into tactics, techniques, sub-techniques</a:t>
          </a:r>
        </a:p>
      </dgm:t>
    </dgm:pt>
    <dgm:pt modelId="{2D91EB5A-C892-4619-B55D-7BBDFF44CEEC}" type="parTrans" cxnId="{B8223406-75CC-459F-814C-5CC4854C32ED}">
      <dgm:prSet/>
      <dgm:spPr/>
      <dgm:t>
        <a:bodyPr/>
        <a:lstStyle/>
        <a:p>
          <a:endParaRPr lang="en-US"/>
        </a:p>
      </dgm:t>
    </dgm:pt>
    <dgm:pt modelId="{D6DEFF4E-B48D-47A7-A289-C89066F28503}" type="sibTrans" cxnId="{B8223406-75CC-459F-814C-5CC4854C32ED}">
      <dgm:prSet/>
      <dgm:spPr/>
      <dgm:t>
        <a:bodyPr/>
        <a:lstStyle/>
        <a:p>
          <a:endParaRPr lang="en-US"/>
        </a:p>
      </dgm:t>
    </dgm:pt>
    <dgm:pt modelId="{E8C42C02-BE93-45A4-8723-D98EB8FD4817}">
      <dgm:prSet/>
      <dgm:spPr/>
      <dgm:t>
        <a:bodyPr/>
        <a:lstStyle/>
        <a:p>
          <a:r>
            <a:rPr lang="en-US"/>
            <a:t>Guides threat modeling, detection, and defense</a:t>
          </a:r>
        </a:p>
      </dgm:t>
    </dgm:pt>
    <dgm:pt modelId="{0DE931BD-B613-4F12-8F78-D97655341623}" type="parTrans" cxnId="{0E86BC9F-9A29-4065-94C7-8F0C0A853A50}">
      <dgm:prSet/>
      <dgm:spPr/>
      <dgm:t>
        <a:bodyPr/>
        <a:lstStyle/>
        <a:p>
          <a:endParaRPr lang="en-US"/>
        </a:p>
      </dgm:t>
    </dgm:pt>
    <dgm:pt modelId="{67AAB711-BE91-4FE3-AE66-AF95600F1D6A}" type="sibTrans" cxnId="{0E86BC9F-9A29-4065-94C7-8F0C0A853A50}">
      <dgm:prSet/>
      <dgm:spPr/>
      <dgm:t>
        <a:bodyPr/>
        <a:lstStyle/>
        <a:p>
          <a:endParaRPr lang="en-US"/>
        </a:p>
      </dgm:t>
    </dgm:pt>
    <dgm:pt modelId="{845F1C53-8B98-4C63-8EBF-7B427969D307}">
      <dgm:prSet/>
      <dgm:spPr/>
      <dgm:t>
        <a:bodyPr/>
        <a:lstStyle/>
        <a:p>
          <a:r>
            <a:rPr lang="en-US"/>
            <a:t>Map attacks on your systems to ATT&amp;CK to find weaknesses</a:t>
          </a:r>
        </a:p>
      </dgm:t>
    </dgm:pt>
    <dgm:pt modelId="{A4E846B4-3A5D-4F77-82D1-885388C13CD3}" type="parTrans" cxnId="{C6A80183-C111-4D9F-B578-9D75B94CCC9D}">
      <dgm:prSet/>
      <dgm:spPr/>
      <dgm:t>
        <a:bodyPr/>
        <a:lstStyle/>
        <a:p>
          <a:endParaRPr lang="en-US"/>
        </a:p>
      </dgm:t>
    </dgm:pt>
    <dgm:pt modelId="{72B3CDDD-4FE3-4869-8DE8-D62323E88533}" type="sibTrans" cxnId="{C6A80183-C111-4D9F-B578-9D75B94CCC9D}">
      <dgm:prSet/>
      <dgm:spPr/>
      <dgm:t>
        <a:bodyPr/>
        <a:lstStyle/>
        <a:p>
          <a:endParaRPr lang="en-US"/>
        </a:p>
      </dgm:t>
    </dgm:pt>
    <dgm:pt modelId="{1E1DBF95-13D1-0744-AEE6-C8DE2A04BC85}" type="pres">
      <dgm:prSet presAssocID="{DFD36A31-7854-4D15-8E33-68C790DEB2E3}" presName="matrix" presStyleCnt="0">
        <dgm:presLayoutVars>
          <dgm:chMax val="1"/>
          <dgm:dir/>
          <dgm:resizeHandles val="exact"/>
        </dgm:presLayoutVars>
      </dgm:prSet>
      <dgm:spPr/>
    </dgm:pt>
    <dgm:pt modelId="{36719E5E-48FA-D749-B6E4-63F4B27311C0}" type="pres">
      <dgm:prSet presAssocID="{DFD36A31-7854-4D15-8E33-68C790DEB2E3}" presName="diamond" presStyleLbl="bgShp" presStyleIdx="0" presStyleCnt="1"/>
      <dgm:spPr/>
    </dgm:pt>
    <dgm:pt modelId="{6041FA85-8223-754D-B9C5-ECBEE9FC5E08}" type="pres">
      <dgm:prSet presAssocID="{DFD36A31-7854-4D15-8E33-68C790DEB2E3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672129B-99CF-BA4C-8DAB-E1BBC899096C}" type="pres">
      <dgm:prSet presAssocID="{DFD36A31-7854-4D15-8E33-68C790DEB2E3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966C7A1-F118-4848-879E-C464D0698B17}" type="pres">
      <dgm:prSet presAssocID="{DFD36A31-7854-4D15-8E33-68C790DEB2E3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368ACFC-3C29-5347-B3D4-167D82456A16}" type="pres">
      <dgm:prSet presAssocID="{DFD36A31-7854-4D15-8E33-68C790DEB2E3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8223406-75CC-459F-814C-5CC4854C32ED}" srcId="{DFD36A31-7854-4D15-8E33-68C790DEB2E3}" destId="{25FE95F9-AF99-4C06-BA6C-D973F4D2B001}" srcOrd="1" destOrd="0" parTransId="{2D91EB5A-C892-4619-B55D-7BBDFF44CEEC}" sibTransId="{D6DEFF4E-B48D-47A7-A289-C89066F28503}"/>
    <dgm:cxn modelId="{1D32AE36-343D-4B43-AAA1-EE0152BE3F2A}" type="presOf" srcId="{845F1C53-8B98-4C63-8EBF-7B427969D307}" destId="{0368ACFC-3C29-5347-B3D4-167D82456A16}" srcOrd="0" destOrd="0" presId="urn:microsoft.com/office/officeart/2005/8/layout/matrix3"/>
    <dgm:cxn modelId="{35FAC23F-114D-42DD-857A-BEB110E7D24B}" srcId="{DFD36A31-7854-4D15-8E33-68C790DEB2E3}" destId="{2B9F0889-A28D-4AE9-88FA-6055E8CF50C3}" srcOrd="0" destOrd="0" parTransId="{DFCCC0A8-B49C-4020-8E0C-5CCB52D32375}" sibTransId="{6D838E88-6994-4E92-99C6-4344E3FBD9EF}"/>
    <dgm:cxn modelId="{71183553-D807-6042-B314-A9CFDAED3FB8}" type="presOf" srcId="{DFD36A31-7854-4D15-8E33-68C790DEB2E3}" destId="{1E1DBF95-13D1-0744-AEE6-C8DE2A04BC85}" srcOrd="0" destOrd="0" presId="urn:microsoft.com/office/officeart/2005/8/layout/matrix3"/>
    <dgm:cxn modelId="{009D9070-965B-9842-B83E-7BDDFD12B3D7}" type="presOf" srcId="{E8C42C02-BE93-45A4-8723-D98EB8FD4817}" destId="{F966C7A1-F118-4848-879E-C464D0698B17}" srcOrd="0" destOrd="0" presId="urn:microsoft.com/office/officeart/2005/8/layout/matrix3"/>
    <dgm:cxn modelId="{C6A80183-C111-4D9F-B578-9D75B94CCC9D}" srcId="{DFD36A31-7854-4D15-8E33-68C790DEB2E3}" destId="{845F1C53-8B98-4C63-8EBF-7B427969D307}" srcOrd="3" destOrd="0" parTransId="{A4E846B4-3A5D-4F77-82D1-885388C13CD3}" sibTransId="{72B3CDDD-4FE3-4869-8DE8-D62323E88533}"/>
    <dgm:cxn modelId="{A856C398-CABF-F840-BE08-E8FE66B2535E}" type="presOf" srcId="{25FE95F9-AF99-4C06-BA6C-D973F4D2B001}" destId="{A672129B-99CF-BA4C-8DAB-E1BBC899096C}" srcOrd="0" destOrd="0" presId="urn:microsoft.com/office/officeart/2005/8/layout/matrix3"/>
    <dgm:cxn modelId="{0E86BC9F-9A29-4065-94C7-8F0C0A853A50}" srcId="{DFD36A31-7854-4D15-8E33-68C790DEB2E3}" destId="{E8C42C02-BE93-45A4-8723-D98EB8FD4817}" srcOrd="2" destOrd="0" parTransId="{0DE931BD-B613-4F12-8F78-D97655341623}" sibTransId="{67AAB711-BE91-4FE3-AE66-AF95600F1D6A}"/>
    <dgm:cxn modelId="{E78FB9E0-31B9-0944-9058-35232C03D53F}" type="presOf" srcId="{2B9F0889-A28D-4AE9-88FA-6055E8CF50C3}" destId="{6041FA85-8223-754D-B9C5-ECBEE9FC5E08}" srcOrd="0" destOrd="0" presId="urn:microsoft.com/office/officeart/2005/8/layout/matrix3"/>
    <dgm:cxn modelId="{CCCDB368-4E01-844A-ACB5-8D09AB4BE6B7}" type="presParOf" srcId="{1E1DBF95-13D1-0744-AEE6-C8DE2A04BC85}" destId="{36719E5E-48FA-D749-B6E4-63F4B27311C0}" srcOrd="0" destOrd="0" presId="urn:microsoft.com/office/officeart/2005/8/layout/matrix3"/>
    <dgm:cxn modelId="{493F512E-78E3-6948-85CB-D12E9AC14884}" type="presParOf" srcId="{1E1DBF95-13D1-0744-AEE6-C8DE2A04BC85}" destId="{6041FA85-8223-754D-B9C5-ECBEE9FC5E08}" srcOrd="1" destOrd="0" presId="urn:microsoft.com/office/officeart/2005/8/layout/matrix3"/>
    <dgm:cxn modelId="{BD6A5A3F-A64C-0044-8E46-1B35ADBC6232}" type="presParOf" srcId="{1E1DBF95-13D1-0744-AEE6-C8DE2A04BC85}" destId="{A672129B-99CF-BA4C-8DAB-E1BBC899096C}" srcOrd="2" destOrd="0" presId="urn:microsoft.com/office/officeart/2005/8/layout/matrix3"/>
    <dgm:cxn modelId="{964803BC-8750-9946-A368-B702A913CB12}" type="presParOf" srcId="{1E1DBF95-13D1-0744-AEE6-C8DE2A04BC85}" destId="{F966C7A1-F118-4848-879E-C464D0698B17}" srcOrd="3" destOrd="0" presId="urn:microsoft.com/office/officeart/2005/8/layout/matrix3"/>
    <dgm:cxn modelId="{8C15118D-0AA1-C54C-85C5-1A98942CAB82}" type="presParOf" srcId="{1E1DBF95-13D1-0744-AEE6-C8DE2A04BC85}" destId="{0368ACFC-3C29-5347-B3D4-167D82456A16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8B3CBA-FC84-034E-9F0E-8C0C944DD3FB}">
      <dsp:nvSpPr>
        <dsp:cNvPr id="0" name=""/>
        <dsp:cNvSpPr/>
      </dsp:nvSpPr>
      <dsp:spPr>
        <a:xfrm>
          <a:off x="0" y="0"/>
          <a:ext cx="471878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820FDB-2CE5-834A-A210-06AB6DC9347F}">
      <dsp:nvSpPr>
        <dsp:cNvPr id="0" name=""/>
        <dsp:cNvSpPr/>
      </dsp:nvSpPr>
      <dsp:spPr>
        <a:xfrm>
          <a:off x="0" y="0"/>
          <a:ext cx="4718785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Real-world observations of adversaries</a:t>
          </a:r>
        </a:p>
      </dsp:txBody>
      <dsp:txXfrm>
        <a:off x="0" y="0"/>
        <a:ext cx="4718785" cy="1382683"/>
      </dsp:txXfrm>
    </dsp:sp>
    <dsp:sp modelId="{AA4C28AA-0536-1043-800E-061DC79FF1A0}">
      <dsp:nvSpPr>
        <dsp:cNvPr id="0" name=""/>
        <dsp:cNvSpPr/>
      </dsp:nvSpPr>
      <dsp:spPr>
        <a:xfrm>
          <a:off x="0" y="1382683"/>
          <a:ext cx="471878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587FAC-8BC7-6C4D-961F-B16E0BE33CB6}">
      <dsp:nvSpPr>
        <dsp:cNvPr id="0" name=""/>
        <dsp:cNvSpPr/>
      </dsp:nvSpPr>
      <dsp:spPr>
        <a:xfrm>
          <a:off x="0" y="1382683"/>
          <a:ext cx="4718785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Standardized vocabulary for threats</a:t>
          </a:r>
        </a:p>
      </dsp:txBody>
      <dsp:txXfrm>
        <a:off x="0" y="1382683"/>
        <a:ext cx="4718785" cy="1382683"/>
      </dsp:txXfrm>
    </dsp:sp>
    <dsp:sp modelId="{7E1E0DF8-47E2-BB44-B925-7B8A33ACF425}">
      <dsp:nvSpPr>
        <dsp:cNvPr id="0" name=""/>
        <dsp:cNvSpPr/>
      </dsp:nvSpPr>
      <dsp:spPr>
        <a:xfrm>
          <a:off x="0" y="2765367"/>
          <a:ext cx="471878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28EDAC-3E72-464E-B7E6-26733A19F032}">
      <dsp:nvSpPr>
        <dsp:cNvPr id="0" name=""/>
        <dsp:cNvSpPr/>
      </dsp:nvSpPr>
      <dsp:spPr>
        <a:xfrm>
          <a:off x="0" y="2765367"/>
          <a:ext cx="4718785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Helps in threat modeling, detection, and defense</a:t>
          </a:r>
        </a:p>
      </dsp:txBody>
      <dsp:txXfrm>
        <a:off x="0" y="2765367"/>
        <a:ext cx="4718785" cy="1382683"/>
      </dsp:txXfrm>
    </dsp:sp>
    <dsp:sp modelId="{C7D59F9D-574E-5642-8EAF-2E856C35FA87}">
      <dsp:nvSpPr>
        <dsp:cNvPr id="0" name=""/>
        <dsp:cNvSpPr/>
      </dsp:nvSpPr>
      <dsp:spPr>
        <a:xfrm>
          <a:off x="0" y="4148051"/>
          <a:ext cx="471878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9709DF-C515-554F-8C34-5E24C08710C9}">
      <dsp:nvSpPr>
        <dsp:cNvPr id="0" name=""/>
        <dsp:cNvSpPr/>
      </dsp:nvSpPr>
      <dsp:spPr>
        <a:xfrm>
          <a:off x="0" y="4148051"/>
          <a:ext cx="4718785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Used by governments, enterprises, and security tools</a:t>
          </a:r>
        </a:p>
      </dsp:txBody>
      <dsp:txXfrm>
        <a:off x="0" y="4148051"/>
        <a:ext cx="4718785" cy="13826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BE8722-5EC0-0B45-AABB-B5457BF596F8}">
      <dsp:nvSpPr>
        <dsp:cNvPr id="0" name=""/>
        <dsp:cNvSpPr/>
      </dsp:nvSpPr>
      <dsp:spPr>
        <a:xfrm>
          <a:off x="0" y="0"/>
          <a:ext cx="471878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3A0D15-CEC1-ED45-A735-8DA42FF2FB57}">
      <dsp:nvSpPr>
        <dsp:cNvPr id="0" name=""/>
        <dsp:cNvSpPr/>
      </dsp:nvSpPr>
      <dsp:spPr>
        <a:xfrm>
          <a:off x="0" y="0"/>
          <a:ext cx="4718785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b="1" kern="1200"/>
            <a:t>Tactics</a:t>
          </a:r>
          <a:r>
            <a:rPr lang="en-US" sz="2700" kern="1200"/>
            <a:t> → The 'why' (attacker’s goal, like stealing credentials)</a:t>
          </a:r>
        </a:p>
      </dsp:txBody>
      <dsp:txXfrm>
        <a:off x="0" y="0"/>
        <a:ext cx="4718785" cy="1382683"/>
      </dsp:txXfrm>
    </dsp:sp>
    <dsp:sp modelId="{D033965B-858E-0E4D-977E-8E1E700F1628}">
      <dsp:nvSpPr>
        <dsp:cNvPr id="0" name=""/>
        <dsp:cNvSpPr/>
      </dsp:nvSpPr>
      <dsp:spPr>
        <a:xfrm>
          <a:off x="0" y="1382683"/>
          <a:ext cx="471878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4D0C7A-9463-D04A-B8AD-9AF85230CEEB}">
      <dsp:nvSpPr>
        <dsp:cNvPr id="0" name=""/>
        <dsp:cNvSpPr/>
      </dsp:nvSpPr>
      <dsp:spPr>
        <a:xfrm>
          <a:off x="0" y="1382683"/>
          <a:ext cx="4718785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b="1" kern="1200"/>
            <a:t>Techniques</a:t>
          </a:r>
          <a:r>
            <a:rPr lang="en-US" sz="2700" kern="1200"/>
            <a:t> → The 'how' (the method, like brute force)</a:t>
          </a:r>
        </a:p>
      </dsp:txBody>
      <dsp:txXfrm>
        <a:off x="0" y="1382683"/>
        <a:ext cx="4718785" cy="1382683"/>
      </dsp:txXfrm>
    </dsp:sp>
    <dsp:sp modelId="{FD09EE10-F260-D349-9C83-F856BFBFEF30}">
      <dsp:nvSpPr>
        <dsp:cNvPr id="0" name=""/>
        <dsp:cNvSpPr/>
      </dsp:nvSpPr>
      <dsp:spPr>
        <a:xfrm>
          <a:off x="0" y="2765367"/>
          <a:ext cx="471878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9736BD-F82E-E940-A568-B6018A4E9F63}">
      <dsp:nvSpPr>
        <dsp:cNvPr id="0" name=""/>
        <dsp:cNvSpPr/>
      </dsp:nvSpPr>
      <dsp:spPr>
        <a:xfrm>
          <a:off x="0" y="2765367"/>
          <a:ext cx="4718785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b="1" kern="1200"/>
            <a:t>Sub-techniques</a:t>
          </a:r>
          <a:r>
            <a:rPr lang="en-US" sz="2700" kern="1200"/>
            <a:t> → More detail (e.g., password spraying)</a:t>
          </a:r>
        </a:p>
      </dsp:txBody>
      <dsp:txXfrm>
        <a:off x="0" y="2765367"/>
        <a:ext cx="4718785" cy="1382683"/>
      </dsp:txXfrm>
    </dsp:sp>
    <dsp:sp modelId="{3E3917CD-8C83-C243-A2E5-097C2EDC910B}">
      <dsp:nvSpPr>
        <dsp:cNvPr id="0" name=""/>
        <dsp:cNvSpPr/>
      </dsp:nvSpPr>
      <dsp:spPr>
        <a:xfrm>
          <a:off x="0" y="4148051"/>
          <a:ext cx="471878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B022E3-B939-3346-8616-46F677377EA5}">
      <dsp:nvSpPr>
        <dsp:cNvPr id="0" name=""/>
        <dsp:cNvSpPr/>
      </dsp:nvSpPr>
      <dsp:spPr>
        <a:xfrm>
          <a:off x="0" y="4148051"/>
          <a:ext cx="4718785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700" b="1" kern="1200"/>
            <a:t>Mitigations &amp; Detections </a:t>
          </a:r>
          <a:r>
            <a:rPr lang="en-US" sz="2700" kern="1200"/>
            <a:t>→ Defenses linked to each technique</a:t>
          </a:r>
        </a:p>
      </dsp:txBody>
      <dsp:txXfrm>
        <a:off x="0" y="4148051"/>
        <a:ext cx="4718785" cy="13826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FD7335-EA47-B44B-B80C-89845C8C598A}">
      <dsp:nvSpPr>
        <dsp:cNvPr id="0" name=""/>
        <dsp:cNvSpPr/>
      </dsp:nvSpPr>
      <dsp:spPr>
        <a:xfrm>
          <a:off x="0" y="0"/>
          <a:ext cx="471878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85F7DD-4EF9-2A41-B7EA-EE7AA91127EA}">
      <dsp:nvSpPr>
        <dsp:cNvPr id="0" name=""/>
        <dsp:cNvSpPr/>
      </dsp:nvSpPr>
      <dsp:spPr>
        <a:xfrm>
          <a:off x="0" y="0"/>
          <a:ext cx="4718785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Tactic</a:t>
          </a:r>
          <a:r>
            <a:rPr lang="en-US" sz="2900" kern="1200"/>
            <a:t>: Credential Access</a:t>
          </a:r>
        </a:p>
      </dsp:txBody>
      <dsp:txXfrm>
        <a:off x="0" y="0"/>
        <a:ext cx="4718785" cy="1382683"/>
      </dsp:txXfrm>
    </dsp:sp>
    <dsp:sp modelId="{9ECE1368-7EB7-8B45-AFFB-6A17EAF23046}">
      <dsp:nvSpPr>
        <dsp:cNvPr id="0" name=""/>
        <dsp:cNvSpPr/>
      </dsp:nvSpPr>
      <dsp:spPr>
        <a:xfrm>
          <a:off x="0" y="1382683"/>
          <a:ext cx="471878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976029-8556-3B41-8934-6FB3314E29AF}">
      <dsp:nvSpPr>
        <dsp:cNvPr id="0" name=""/>
        <dsp:cNvSpPr/>
      </dsp:nvSpPr>
      <dsp:spPr>
        <a:xfrm>
          <a:off x="0" y="1382683"/>
          <a:ext cx="4718785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Technique</a:t>
          </a:r>
          <a:r>
            <a:rPr lang="en-US" sz="2900" kern="1200"/>
            <a:t>: T1110 – Brute Force</a:t>
          </a:r>
        </a:p>
      </dsp:txBody>
      <dsp:txXfrm>
        <a:off x="0" y="1382683"/>
        <a:ext cx="4718785" cy="1382683"/>
      </dsp:txXfrm>
    </dsp:sp>
    <dsp:sp modelId="{4D8B1635-EA50-BE41-AF6F-DAD97B76A10A}">
      <dsp:nvSpPr>
        <dsp:cNvPr id="0" name=""/>
        <dsp:cNvSpPr/>
      </dsp:nvSpPr>
      <dsp:spPr>
        <a:xfrm>
          <a:off x="0" y="2765367"/>
          <a:ext cx="471878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4F873F-0B3D-A44D-900C-2B049F4AB16F}">
      <dsp:nvSpPr>
        <dsp:cNvPr id="0" name=""/>
        <dsp:cNvSpPr/>
      </dsp:nvSpPr>
      <dsp:spPr>
        <a:xfrm>
          <a:off x="0" y="2765367"/>
          <a:ext cx="4718785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How it looks</a:t>
          </a:r>
          <a:r>
            <a:rPr lang="en-US" sz="2900" kern="1200"/>
            <a:t>: Multiple failed logins, rapid attempts</a:t>
          </a:r>
        </a:p>
      </dsp:txBody>
      <dsp:txXfrm>
        <a:off x="0" y="2765367"/>
        <a:ext cx="4718785" cy="1382683"/>
      </dsp:txXfrm>
    </dsp:sp>
    <dsp:sp modelId="{90056A0A-B3C2-2647-B6DA-1A3E69FA7276}">
      <dsp:nvSpPr>
        <dsp:cNvPr id="0" name=""/>
        <dsp:cNvSpPr/>
      </dsp:nvSpPr>
      <dsp:spPr>
        <a:xfrm>
          <a:off x="0" y="4148051"/>
          <a:ext cx="471878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FA7196-31FD-274D-A9C6-E47863BCFD14}">
      <dsp:nvSpPr>
        <dsp:cNvPr id="0" name=""/>
        <dsp:cNvSpPr/>
      </dsp:nvSpPr>
      <dsp:spPr>
        <a:xfrm>
          <a:off x="0" y="4148051"/>
          <a:ext cx="4718785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Defenses</a:t>
          </a:r>
          <a:r>
            <a:rPr lang="en-US" sz="2900" kern="1200"/>
            <a:t>: Rate limiting, MFA, monitoring login anomalies</a:t>
          </a:r>
        </a:p>
      </dsp:txBody>
      <dsp:txXfrm>
        <a:off x="0" y="4148051"/>
        <a:ext cx="4718785" cy="13826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2AD6A-A096-C14F-9D76-8CF7BAF51C51}">
      <dsp:nvSpPr>
        <dsp:cNvPr id="0" name=""/>
        <dsp:cNvSpPr/>
      </dsp:nvSpPr>
      <dsp:spPr>
        <a:xfrm>
          <a:off x="0" y="2700"/>
          <a:ext cx="471878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B91CE4-454A-6B48-A25A-94167EC46648}">
      <dsp:nvSpPr>
        <dsp:cNvPr id="0" name=""/>
        <dsp:cNvSpPr/>
      </dsp:nvSpPr>
      <dsp:spPr>
        <a:xfrm>
          <a:off x="0" y="2700"/>
          <a:ext cx="4718785" cy="92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Security teams use it for:</a:t>
          </a:r>
        </a:p>
      </dsp:txBody>
      <dsp:txXfrm>
        <a:off x="0" y="2700"/>
        <a:ext cx="4718785" cy="920888"/>
      </dsp:txXfrm>
    </dsp:sp>
    <dsp:sp modelId="{85C74732-6A8E-F044-B4C2-5842794CABBA}">
      <dsp:nvSpPr>
        <dsp:cNvPr id="0" name=""/>
        <dsp:cNvSpPr/>
      </dsp:nvSpPr>
      <dsp:spPr>
        <a:xfrm>
          <a:off x="0" y="923589"/>
          <a:ext cx="471878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493C7F-716E-1642-A60A-320E926B97EE}">
      <dsp:nvSpPr>
        <dsp:cNvPr id="0" name=""/>
        <dsp:cNvSpPr/>
      </dsp:nvSpPr>
      <dsp:spPr>
        <a:xfrm>
          <a:off x="0" y="923589"/>
          <a:ext cx="4718785" cy="92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Threat modeling</a:t>
          </a:r>
        </a:p>
      </dsp:txBody>
      <dsp:txXfrm>
        <a:off x="0" y="923589"/>
        <a:ext cx="4718785" cy="920888"/>
      </dsp:txXfrm>
    </dsp:sp>
    <dsp:sp modelId="{BCD48CF9-BD83-C14F-82B4-C357F826D922}">
      <dsp:nvSpPr>
        <dsp:cNvPr id="0" name=""/>
        <dsp:cNvSpPr/>
      </dsp:nvSpPr>
      <dsp:spPr>
        <a:xfrm>
          <a:off x="0" y="1844478"/>
          <a:ext cx="471878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805E73-4F83-BF43-B715-1C98E9025A16}">
      <dsp:nvSpPr>
        <dsp:cNvPr id="0" name=""/>
        <dsp:cNvSpPr/>
      </dsp:nvSpPr>
      <dsp:spPr>
        <a:xfrm>
          <a:off x="0" y="1844478"/>
          <a:ext cx="4718785" cy="92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Red teaming &amp; simulations</a:t>
          </a:r>
          <a:endParaRPr lang="en-US" sz="2500" kern="1200"/>
        </a:p>
      </dsp:txBody>
      <dsp:txXfrm>
        <a:off x="0" y="1844478"/>
        <a:ext cx="4718785" cy="920888"/>
      </dsp:txXfrm>
    </dsp:sp>
    <dsp:sp modelId="{7F19062A-C978-1541-AB21-4183BCD847BB}">
      <dsp:nvSpPr>
        <dsp:cNvPr id="0" name=""/>
        <dsp:cNvSpPr/>
      </dsp:nvSpPr>
      <dsp:spPr>
        <a:xfrm>
          <a:off x="0" y="2765367"/>
          <a:ext cx="471878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FE8FD2-85AC-1846-A691-04DA1D4AC564}">
      <dsp:nvSpPr>
        <dsp:cNvPr id="0" name=""/>
        <dsp:cNvSpPr/>
      </dsp:nvSpPr>
      <dsp:spPr>
        <a:xfrm>
          <a:off x="0" y="2765367"/>
          <a:ext cx="4718785" cy="92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Detection engineering</a:t>
          </a:r>
        </a:p>
      </dsp:txBody>
      <dsp:txXfrm>
        <a:off x="0" y="2765367"/>
        <a:ext cx="4718785" cy="920888"/>
      </dsp:txXfrm>
    </dsp:sp>
    <dsp:sp modelId="{BA769152-FFA4-5E49-9C59-BC925E3B84C6}">
      <dsp:nvSpPr>
        <dsp:cNvPr id="0" name=""/>
        <dsp:cNvSpPr/>
      </dsp:nvSpPr>
      <dsp:spPr>
        <a:xfrm>
          <a:off x="0" y="3686256"/>
          <a:ext cx="471878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E3DB74-DA25-024A-B820-B6AD54CB80D8}">
      <dsp:nvSpPr>
        <dsp:cNvPr id="0" name=""/>
        <dsp:cNvSpPr/>
      </dsp:nvSpPr>
      <dsp:spPr>
        <a:xfrm>
          <a:off x="0" y="3686256"/>
          <a:ext cx="4718785" cy="92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Gap analysis</a:t>
          </a:r>
        </a:p>
      </dsp:txBody>
      <dsp:txXfrm>
        <a:off x="0" y="3686256"/>
        <a:ext cx="4718785" cy="920888"/>
      </dsp:txXfrm>
    </dsp:sp>
    <dsp:sp modelId="{6CD6195F-9AA5-A444-BD22-2BA228DFB4CE}">
      <dsp:nvSpPr>
        <dsp:cNvPr id="0" name=""/>
        <dsp:cNvSpPr/>
      </dsp:nvSpPr>
      <dsp:spPr>
        <a:xfrm>
          <a:off x="0" y="4607145"/>
          <a:ext cx="471878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883A8A-AAD4-DB49-932C-AF244F489EE0}">
      <dsp:nvSpPr>
        <dsp:cNvPr id="0" name=""/>
        <dsp:cNvSpPr/>
      </dsp:nvSpPr>
      <dsp:spPr>
        <a:xfrm>
          <a:off x="0" y="4607145"/>
          <a:ext cx="4718785" cy="9208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Example tools: SIEM, SOAR, IDS/IPS integrated with ATT&amp;CK</a:t>
          </a:r>
        </a:p>
      </dsp:txBody>
      <dsp:txXfrm>
        <a:off x="0" y="4607145"/>
        <a:ext cx="4718785" cy="92088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B3BDBB-177E-9A4C-8DF5-0A8071B0BA50}">
      <dsp:nvSpPr>
        <dsp:cNvPr id="0" name=""/>
        <dsp:cNvSpPr/>
      </dsp:nvSpPr>
      <dsp:spPr>
        <a:xfrm>
          <a:off x="188" y="1143414"/>
          <a:ext cx="1966003" cy="98300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Task: Pick one attack type (SQL injection, phishing, ransomware).</a:t>
          </a:r>
        </a:p>
      </dsp:txBody>
      <dsp:txXfrm>
        <a:off x="28979" y="1172205"/>
        <a:ext cx="1908421" cy="925419"/>
      </dsp:txXfrm>
    </dsp:sp>
    <dsp:sp modelId="{16E7F39E-F146-1A40-8339-68183A5A0DE1}">
      <dsp:nvSpPr>
        <dsp:cNvPr id="0" name=""/>
        <dsp:cNvSpPr/>
      </dsp:nvSpPr>
      <dsp:spPr>
        <a:xfrm>
          <a:off x="188" y="2273866"/>
          <a:ext cx="1966003" cy="98300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Steps:</a:t>
          </a:r>
        </a:p>
      </dsp:txBody>
      <dsp:txXfrm>
        <a:off x="28979" y="2302657"/>
        <a:ext cx="1908421" cy="925419"/>
      </dsp:txXfrm>
    </dsp:sp>
    <dsp:sp modelId="{2354F59A-546D-6849-9DDC-8B9D34D4F348}">
      <dsp:nvSpPr>
        <dsp:cNvPr id="0" name=""/>
        <dsp:cNvSpPr/>
      </dsp:nvSpPr>
      <dsp:spPr>
        <a:xfrm rot="18289469">
          <a:off x="1670852" y="2184145"/>
          <a:ext cx="1377079" cy="31992"/>
        </a:xfrm>
        <a:custGeom>
          <a:avLst/>
          <a:gdLst/>
          <a:ahLst/>
          <a:cxnLst/>
          <a:rect l="0" t="0" r="0" b="0"/>
          <a:pathLst>
            <a:path>
              <a:moveTo>
                <a:pt x="0" y="15996"/>
              </a:moveTo>
              <a:lnTo>
                <a:pt x="1377079" y="1599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24965" y="2165714"/>
        <a:ext cx="68853" cy="68853"/>
      </dsp:txXfrm>
    </dsp:sp>
    <dsp:sp modelId="{364870D9-FDF0-6246-81C0-5149748D6825}">
      <dsp:nvSpPr>
        <dsp:cNvPr id="0" name=""/>
        <dsp:cNvSpPr/>
      </dsp:nvSpPr>
      <dsp:spPr>
        <a:xfrm>
          <a:off x="2752593" y="1143414"/>
          <a:ext cx="1966003" cy="98300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1. Identify the tactic (goal).</a:t>
          </a:r>
        </a:p>
      </dsp:txBody>
      <dsp:txXfrm>
        <a:off x="2781384" y="1172205"/>
        <a:ext cx="1908421" cy="925419"/>
      </dsp:txXfrm>
    </dsp:sp>
    <dsp:sp modelId="{6ABB19E6-C2F7-3442-A31C-1121938888B1}">
      <dsp:nvSpPr>
        <dsp:cNvPr id="0" name=""/>
        <dsp:cNvSpPr/>
      </dsp:nvSpPr>
      <dsp:spPr>
        <a:xfrm>
          <a:off x="1966191" y="2749371"/>
          <a:ext cx="786401" cy="31992"/>
        </a:xfrm>
        <a:custGeom>
          <a:avLst/>
          <a:gdLst/>
          <a:ahLst/>
          <a:cxnLst/>
          <a:rect l="0" t="0" r="0" b="0"/>
          <a:pathLst>
            <a:path>
              <a:moveTo>
                <a:pt x="0" y="15996"/>
              </a:moveTo>
              <a:lnTo>
                <a:pt x="786401" y="1599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39732" y="2745707"/>
        <a:ext cx="39320" cy="39320"/>
      </dsp:txXfrm>
    </dsp:sp>
    <dsp:sp modelId="{AF77A73C-3386-9249-B97A-9CD6FD128E3F}">
      <dsp:nvSpPr>
        <dsp:cNvPr id="0" name=""/>
        <dsp:cNvSpPr/>
      </dsp:nvSpPr>
      <dsp:spPr>
        <a:xfrm>
          <a:off x="2752593" y="2273866"/>
          <a:ext cx="1966003" cy="98300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2. Map it to a technique from ATT&amp;CK.</a:t>
          </a:r>
        </a:p>
      </dsp:txBody>
      <dsp:txXfrm>
        <a:off x="2781384" y="2302657"/>
        <a:ext cx="1908421" cy="925419"/>
      </dsp:txXfrm>
    </dsp:sp>
    <dsp:sp modelId="{CEF5929C-A672-5345-AB16-5C139E1FBC1B}">
      <dsp:nvSpPr>
        <dsp:cNvPr id="0" name=""/>
        <dsp:cNvSpPr/>
      </dsp:nvSpPr>
      <dsp:spPr>
        <a:xfrm rot="3310531">
          <a:off x="1670852" y="3314597"/>
          <a:ext cx="1377079" cy="31992"/>
        </a:xfrm>
        <a:custGeom>
          <a:avLst/>
          <a:gdLst/>
          <a:ahLst/>
          <a:cxnLst/>
          <a:rect l="0" t="0" r="0" b="0"/>
          <a:pathLst>
            <a:path>
              <a:moveTo>
                <a:pt x="0" y="15996"/>
              </a:moveTo>
              <a:lnTo>
                <a:pt x="1377079" y="15996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24965" y="3296166"/>
        <a:ext cx="68853" cy="68853"/>
      </dsp:txXfrm>
    </dsp:sp>
    <dsp:sp modelId="{943417E3-1055-2843-BECA-5709E840A92E}">
      <dsp:nvSpPr>
        <dsp:cNvPr id="0" name=""/>
        <dsp:cNvSpPr/>
      </dsp:nvSpPr>
      <dsp:spPr>
        <a:xfrm>
          <a:off x="2752593" y="3404318"/>
          <a:ext cx="1966003" cy="98300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3. Suggest at least two defenses.</a:t>
          </a:r>
        </a:p>
      </dsp:txBody>
      <dsp:txXfrm>
        <a:off x="2781384" y="3433109"/>
        <a:ext cx="1908421" cy="92541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719E5E-48FA-D749-B6E4-63F4B27311C0}">
      <dsp:nvSpPr>
        <dsp:cNvPr id="0" name=""/>
        <dsp:cNvSpPr/>
      </dsp:nvSpPr>
      <dsp:spPr>
        <a:xfrm>
          <a:off x="0" y="405975"/>
          <a:ext cx="4718785" cy="4718785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41FA85-8223-754D-B9C5-ECBEE9FC5E08}">
      <dsp:nvSpPr>
        <dsp:cNvPr id="0" name=""/>
        <dsp:cNvSpPr/>
      </dsp:nvSpPr>
      <dsp:spPr>
        <a:xfrm>
          <a:off x="448284" y="854259"/>
          <a:ext cx="1840326" cy="184032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MITRE ATT&amp;CK = encyclopedia of hacker behavior</a:t>
          </a:r>
        </a:p>
      </dsp:txBody>
      <dsp:txXfrm>
        <a:off x="538121" y="944096"/>
        <a:ext cx="1660652" cy="1660652"/>
      </dsp:txXfrm>
    </dsp:sp>
    <dsp:sp modelId="{A672129B-99CF-BA4C-8DAB-E1BBC899096C}">
      <dsp:nvSpPr>
        <dsp:cNvPr id="0" name=""/>
        <dsp:cNvSpPr/>
      </dsp:nvSpPr>
      <dsp:spPr>
        <a:xfrm>
          <a:off x="2430174" y="854259"/>
          <a:ext cx="1840326" cy="1840326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Structured into tactics, techniques, sub-techniques</a:t>
          </a:r>
        </a:p>
      </dsp:txBody>
      <dsp:txXfrm>
        <a:off x="2520011" y="944096"/>
        <a:ext cx="1660652" cy="1660652"/>
      </dsp:txXfrm>
    </dsp:sp>
    <dsp:sp modelId="{F966C7A1-F118-4848-879E-C464D0698B17}">
      <dsp:nvSpPr>
        <dsp:cNvPr id="0" name=""/>
        <dsp:cNvSpPr/>
      </dsp:nvSpPr>
      <dsp:spPr>
        <a:xfrm>
          <a:off x="448284" y="2836149"/>
          <a:ext cx="1840326" cy="1840326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Guides threat modeling, detection, and defense</a:t>
          </a:r>
        </a:p>
      </dsp:txBody>
      <dsp:txXfrm>
        <a:off x="538121" y="2925986"/>
        <a:ext cx="1660652" cy="1660652"/>
      </dsp:txXfrm>
    </dsp:sp>
    <dsp:sp modelId="{0368ACFC-3C29-5347-B3D4-167D82456A16}">
      <dsp:nvSpPr>
        <dsp:cNvPr id="0" name=""/>
        <dsp:cNvSpPr/>
      </dsp:nvSpPr>
      <dsp:spPr>
        <a:xfrm>
          <a:off x="2430174" y="2836149"/>
          <a:ext cx="1840326" cy="1840326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Map attacks on your systems to ATT&amp;CK to find weaknesses</a:t>
          </a:r>
        </a:p>
      </dsp:txBody>
      <dsp:txXfrm>
        <a:off x="2520011" y="2925986"/>
        <a:ext cx="1660652" cy="16606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081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03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708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70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7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80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25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236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08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9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5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41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ttack.mitre.org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ttack.mitre.org/techniques/T1566/" TargetMode="External"/><Relationship Id="rId2" Type="http://schemas.openxmlformats.org/officeDocument/2006/relationships/hyperlink" Target="https://attack.mitre.org/techniques/T1190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ttack.mitre.org/techniques/T1486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963507"/>
            <a:ext cx="2620771" cy="4930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1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MITRE ATT&amp;CK Framework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2022" y="963507"/>
            <a:ext cx="4688205" cy="23046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/>
              <a:t>A Knowledge Base of Adversary Tactics &amp; Techniques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A1E882-BE4B-1845-E0A6-2E25358BE83D}"/>
              </a:ext>
            </a:extLst>
          </p:cNvPr>
          <p:cNvSpPr txBox="1"/>
          <p:nvPr/>
        </p:nvSpPr>
        <p:spPr>
          <a:xfrm>
            <a:off x="3732022" y="3589866"/>
            <a:ext cx="4688205" cy="2304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 </a:t>
            </a:r>
            <a:r>
              <a:rPr lang="en-US" sz="1700">
                <a:hlinkClick r:id="rId2"/>
              </a:rPr>
              <a:t>https://attack.mitre.org</a:t>
            </a:r>
            <a:endParaRPr lang="en-US"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384350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43467"/>
            <a:ext cx="2213403" cy="5571066"/>
          </a:xfrm>
        </p:spPr>
        <p:txBody>
          <a:bodyPr>
            <a:normAutofit/>
          </a:bodyPr>
          <a:lstStyle/>
          <a:p>
            <a:r>
              <a:rPr lang="en-CA" sz="4100">
                <a:solidFill>
                  <a:srgbClr val="FFFFFF"/>
                </a:solidFill>
              </a:rPr>
              <a:t>Why MITRE ATT&amp;CK?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974780-1051-E58D-2FFD-9A7D490A59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2158080"/>
              </p:ext>
            </p:extLst>
          </p:nvPr>
        </p:nvGraphicFramePr>
        <p:xfrm>
          <a:off x="3905730" y="643466"/>
          <a:ext cx="4718785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384350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43467"/>
            <a:ext cx="2213403" cy="5571066"/>
          </a:xfrm>
        </p:spPr>
        <p:txBody>
          <a:bodyPr>
            <a:normAutofit/>
          </a:bodyPr>
          <a:lstStyle/>
          <a:p>
            <a:r>
              <a:rPr lang="en-CA" sz="4100">
                <a:solidFill>
                  <a:srgbClr val="FFFFFF"/>
                </a:solidFill>
              </a:rPr>
              <a:t>ATT&amp;CK Structure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77DA145-5702-69F0-86FD-5F5087CF8C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4787546"/>
              </p:ext>
            </p:extLst>
          </p:nvPr>
        </p:nvGraphicFramePr>
        <p:xfrm>
          <a:off x="3905730" y="643466"/>
          <a:ext cx="4718785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384350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43467"/>
            <a:ext cx="2213403" cy="5571066"/>
          </a:xfrm>
        </p:spPr>
        <p:txBody>
          <a:bodyPr>
            <a:normAutofit/>
          </a:bodyPr>
          <a:lstStyle/>
          <a:p>
            <a:r>
              <a:rPr lang="en-CA" sz="3700">
                <a:solidFill>
                  <a:srgbClr val="FFFFFF"/>
                </a:solidFill>
              </a:rPr>
              <a:t>Example: Brute Force on University Login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8B99B72-C722-D947-FD18-292947F4F9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9465739"/>
              </p:ext>
            </p:extLst>
          </p:nvPr>
        </p:nvGraphicFramePr>
        <p:xfrm>
          <a:off x="3905730" y="643466"/>
          <a:ext cx="4718785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384350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43467"/>
            <a:ext cx="2213403" cy="5571066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ATT&amp;CK in Action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0D9BB32-A7AD-7565-AAC1-AF63C7BA0D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0862214"/>
              </p:ext>
            </p:extLst>
          </p:nvPr>
        </p:nvGraphicFramePr>
        <p:xfrm>
          <a:off x="3905730" y="643466"/>
          <a:ext cx="4718785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384350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43467"/>
            <a:ext cx="2213403" cy="5571066"/>
          </a:xfrm>
        </p:spPr>
        <p:txBody>
          <a:bodyPr>
            <a:normAutofit/>
          </a:bodyPr>
          <a:lstStyle/>
          <a:p>
            <a:r>
              <a:rPr lang="en-CA" sz="3700">
                <a:solidFill>
                  <a:srgbClr val="FFFFFF"/>
                </a:solidFill>
              </a:rPr>
              <a:t>Classroom Activity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2492303-AC41-5E70-CC84-4007492E7A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2118043"/>
              </p:ext>
            </p:extLst>
          </p:nvPr>
        </p:nvGraphicFramePr>
        <p:xfrm>
          <a:off x="3905730" y="643466"/>
          <a:ext cx="4718785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7B5708A-4EA7-9534-5F33-5BA18CED1844}"/>
              </a:ext>
            </a:extLst>
          </p:cNvPr>
          <p:cNvSpPr txBox="1"/>
          <p:nvPr/>
        </p:nvSpPr>
        <p:spPr>
          <a:xfrm>
            <a:off x="0" y="-21268"/>
            <a:ext cx="914399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CA" b="1"/>
              <a:t>1. SQL Injection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/>
              <a:t>Tactic (Goal):</a:t>
            </a:r>
            <a:r>
              <a:rPr lang="en-CA"/>
              <a:t> </a:t>
            </a:r>
            <a:r>
              <a:rPr lang="en-CA" i="1"/>
              <a:t>Initial Access</a:t>
            </a:r>
            <a:r>
              <a:rPr lang="en-CA"/>
              <a:t> / </a:t>
            </a:r>
            <a:r>
              <a:rPr lang="en-CA" i="1"/>
              <a:t>Credential Access</a:t>
            </a:r>
            <a:r>
              <a:rPr lang="en-CA"/>
              <a:t> (attacker tries to read/modify database via web app).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/>
              <a:t>Technique:</a:t>
            </a:r>
            <a:r>
              <a:rPr lang="en-CA"/>
              <a:t> </a:t>
            </a:r>
            <a:r>
              <a:rPr lang="en-CA">
                <a:hlinkClick r:id="rId2"/>
              </a:rPr>
              <a:t>T1190 – Exploit Public-Facing Application</a:t>
            </a:r>
            <a:endParaRPr lang="en-CA"/>
          </a:p>
          <a:p>
            <a:pPr>
              <a:buFont typeface="Arial" panose="020B0604020202020204" pitchFamily="34" charset="0"/>
              <a:buChar char="•"/>
            </a:pPr>
            <a:r>
              <a:rPr lang="en-CA" b="1"/>
              <a:t>Defenses:</a:t>
            </a:r>
            <a:endParaRPr lang="en-CA"/>
          </a:p>
          <a:p>
            <a:pPr>
              <a:buFont typeface="Arial" panose="020B0604020202020204" pitchFamily="34" charset="0"/>
              <a:buChar char="•"/>
            </a:pPr>
            <a:r>
              <a:rPr lang="en-CA"/>
              <a:t>Use </a:t>
            </a:r>
            <a:r>
              <a:rPr lang="en-CA" b="1"/>
              <a:t>parameterized queries / prepared statements</a:t>
            </a:r>
            <a:r>
              <a:rPr lang="en-CA"/>
              <a:t> (never concatenate SQL strings).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/>
              <a:t>Apply </a:t>
            </a:r>
            <a:r>
              <a:rPr lang="en-CA" b="1"/>
              <a:t>Web Application Firewall (WAF)</a:t>
            </a:r>
            <a:r>
              <a:rPr lang="en-CA"/>
              <a:t> with rules for injection patterns.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01CE7C-FDA9-1924-7E80-AAE3AFF68442}"/>
              </a:ext>
            </a:extLst>
          </p:cNvPr>
          <p:cNvSpPr txBox="1"/>
          <p:nvPr/>
        </p:nvSpPr>
        <p:spPr>
          <a:xfrm>
            <a:off x="0" y="2322455"/>
            <a:ext cx="9144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CA" b="1" dirty="0"/>
              <a:t>2. Phishing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Tactic (Goal):</a:t>
            </a:r>
            <a:r>
              <a:rPr lang="en-CA" dirty="0"/>
              <a:t> </a:t>
            </a:r>
            <a:r>
              <a:rPr lang="en-CA" i="1" dirty="0"/>
              <a:t>Initial Access</a:t>
            </a:r>
            <a:r>
              <a:rPr lang="en-CA" dirty="0"/>
              <a:t> (gain entry to user accounts or systems).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Technique:</a:t>
            </a:r>
            <a:r>
              <a:rPr lang="en-CA" dirty="0"/>
              <a:t> </a:t>
            </a:r>
            <a:r>
              <a:rPr lang="en-CA" dirty="0">
                <a:hlinkClick r:id="rId3"/>
              </a:rPr>
              <a:t>T1566 – Phishing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Defenses: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Deploy </a:t>
            </a:r>
            <a:r>
              <a:rPr lang="en-CA" b="1" dirty="0"/>
              <a:t>email filtering and anti-phishing gateways</a:t>
            </a:r>
            <a:r>
              <a:rPr lang="en-CA" dirty="0"/>
              <a:t> to block malicious attachments/links.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Enforce </a:t>
            </a:r>
            <a:r>
              <a:rPr lang="en-CA" b="1" dirty="0"/>
              <a:t>user training + phishing simulations</a:t>
            </a:r>
            <a:r>
              <a:rPr lang="en-CA" dirty="0"/>
              <a:t> to raise awareness.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Require </a:t>
            </a:r>
            <a:r>
              <a:rPr lang="en-CA" b="1" dirty="0"/>
              <a:t>Multi-Factor Authentication (MFA)</a:t>
            </a:r>
            <a:r>
              <a:rPr lang="en-CA" dirty="0"/>
              <a:t> so stolen passwords alone don’t work.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9EDE25-DB8F-BAFB-027D-A5B3FF912730}"/>
              </a:ext>
            </a:extLst>
          </p:cNvPr>
          <p:cNvSpPr txBox="1"/>
          <p:nvPr/>
        </p:nvSpPr>
        <p:spPr>
          <a:xfrm>
            <a:off x="-1" y="4831152"/>
            <a:ext cx="914399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CA" b="1" dirty="0"/>
              <a:t>3. Ransomware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Tactic (Goal):</a:t>
            </a:r>
            <a:r>
              <a:rPr lang="en-CA" dirty="0"/>
              <a:t> </a:t>
            </a:r>
            <a:r>
              <a:rPr lang="en-CA" i="1" dirty="0"/>
              <a:t>Impact</a:t>
            </a:r>
            <a:r>
              <a:rPr lang="en-CA" dirty="0"/>
              <a:t> (encrypt files, deny access, demand payment).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Technique:</a:t>
            </a:r>
            <a:r>
              <a:rPr lang="en-CA" dirty="0"/>
              <a:t> </a:t>
            </a:r>
            <a:r>
              <a:rPr lang="en-CA" dirty="0">
                <a:hlinkClick r:id="rId4"/>
              </a:rPr>
              <a:t>T1486 – Data Encrypted for Impact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Defenses: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Maintain </a:t>
            </a:r>
            <a:r>
              <a:rPr lang="en-CA" b="1" dirty="0"/>
              <a:t>regular offline/immutable backups</a:t>
            </a:r>
            <a:r>
              <a:rPr lang="en-CA" dirty="0"/>
              <a:t> and test restore procedures.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Use </a:t>
            </a:r>
            <a:r>
              <a:rPr lang="en-CA" b="1" dirty="0"/>
              <a:t>EDR/antivirus</a:t>
            </a:r>
            <a:r>
              <a:rPr lang="en-CA" dirty="0"/>
              <a:t> tools that detect encryption activity.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Apply </a:t>
            </a:r>
            <a:r>
              <a:rPr lang="en-CA" b="1" dirty="0"/>
              <a:t>network segmentation</a:t>
            </a:r>
            <a:r>
              <a:rPr lang="en-CA" dirty="0"/>
              <a:t> so ransomware can’t spread laterally.</a:t>
            </a:r>
          </a:p>
        </p:txBody>
      </p:sp>
    </p:spTree>
    <p:extLst>
      <p:ext uri="{BB962C8B-B14F-4D97-AF65-F5344CB8AC3E}">
        <p14:creationId xmlns:p14="http://schemas.microsoft.com/office/powerpoint/2010/main" val="2472967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384350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43467"/>
            <a:ext cx="2213403" cy="5571066"/>
          </a:xfrm>
        </p:spPr>
        <p:txBody>
          <a:bodyPr>
            <a:normAutofit/>
          </a:bodyPr>
          <a:lstStyle/>
          <a:p>
            <a:r>
              <a:rPr lang="en-CA" sz="3700">
                <a:solidFill>
                  <a:srgbClr val="FFFFFF"/>
                </a:solidFill>
              </a:rPr>
              <a:t>Key Takeaways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38986C-D650-0EEF-9732-7FD1083A29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3207973"/>
              </p:ext>
            </p:extLst>
          </p:nvPr>
        </p:nvGraphicFramePr>
        <p:xfrm>
          <a:off x="3905730" y="643466"/>
          <a:ext cx="4718785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26</TotalTime>
  <Words>439</Words>
  <Application>Microsoft Macintosh PowerPoint</Application>
  <PresentationFormat>On-screen Show (4:3)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2013 - 2022 Theme</vt:lpstr>
      <vt:lpstr>MITRE ATT&amp;CK Framework</vt:lpstr>
      <vt:lpstr>Why MITRE ATT&amp;CK?</vt:lpstr>
      <vt:lpstr>ATT&amp;CK Structure</vt:lpstr>
      <vt:lpstr>Example: Brute Force on University Login</vt:lpstr>
      <vt:lpstr>ATT&amp;CK in Action</vt:lpstr>
      <vt:lpstr>Classroom Activity</vt:lpstr>
      <vt:lpstr>PowerPoint Presentation</vt:lpstr>
      <vt:lpstr>Key Takeaways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 a</cp:lastModifiedBy>
  <cp:revision>4</cp:revision>
  <dcterms:created xsi:type="dcterms:W3CDTF">2013-01-27T09:14:16Z</dcterms:created>
  <dcterms:modified xsi:type="dcterms:W3CDTF">2025-09-16T01:01:04Z</dcterms:modified>
  <cp:category/>
</cp:coreProperties>
</file>