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9" r:id="rId4"/>
  </p:sldMasterIdLst>
  <p:notesMasterIdLst>
    <p:notesMasterId r:id="rId12"/>
  </p:notesMasterIdLst>
  <p:sldIdLst>
    <p:sldId id="304" r:id="rId5"/>
    <p:sldId id="294" r:id="rId6"/>
    <p:sldId id="293" r:id="rId7"/>
    <p:sldId id="302" r:id="rId8"/>
    <p:sldId id="298" r:id="rId9"/>
    <p:sldId id="300" r:id="rId10"/>
    <p:sldId id="303" r:id="rId11"/>
  </p:sldIdLst>
  <p:sldSz cx="9144000" cy="6858000" type="screen4x3"/>
  <p:notesSz cx="7102475" cy="8991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7B0BC7-35CC-47EA-8463-4471F53FAC0C}" v="61" dt="2020-07-22T17:51:39.5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33"/>
    <p:restoredTop sz="93695" autoAdjust="0"/>
  </p:normalViewPr>
  <p:slideViewPr>
    <p:cSldViewPr>
      <p:cViewPr varScale="1">
        <p:scale>
          <a:sx n="103" d="100"/>
          <a:sy n="103" d="100"/>
        </p:scale>
        <p:origin x="7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mma, Darin C." userId="f174f257-aec5-4cc5-a96d-e73408ca8ceb" providerId="ADAL" clId="{D57B0BC7-35CC-47EA-8463-4471F53FAC0C}"/>
    <pc:docChg chg="undo custSel addSld delSld modSld sldOrd">
      <pc:chgData name="Mumma, Darin C." userId="f174f257-aec5-4cc5-a96d-e73408ca8ceb" providerId="ADAL" clId="{D57B0BC7-35CC-47EA-8463-4471F53FAC0C}" dt="2020-07-22T17:51:51.448" v="344" actId="478"/>
      <pc:docMkLst>
        <pc:docMk/>
      </pc:docMkLst>
      <pc:sldChg chg="del">
        <pc:chgData name="Mumma, Darin C." userId="f174f257-aec5-4cc5-a96d-e73408ca8ceb" providerId="ADAL" clId="{D57B0BC7-35CC-47EA-8463-4471F53FAC0C}" dt="2020-07-22T14:11:46.157" v="5" actId="47"/>
        <pc:sldMkLst>
          <pc:docMk/>
          <pc:sldMk cId="3063317568" sldId="286"/>
        </pc:sldMkLst>
      </pc:sldChg>
      <pc:sldChg chg="del">
        <pc:chgData name="Mumma, Darin C." userId="f174f257-aec5-4cc5-a96d-e73408ca8ceb" providerId="ADAL" clId="{D57B0BC7-35CC-47EA-8463-4471F53FAC0C}" dt="2020-07-22T14:31:59.565" v="193" actId="47"/>
        <pc:sldMkLst>
          <pc:docMk/>
          <pc:sldMk cId="4289672851" sldId="291"/>
        </pc:sldMkLst>
      </pc:sldChg>
      <pc:sldChg chg="modSp ord">
        <pc:chgData name="Mumma, Darin C." userId="f174f257-aec5-4cc5-a96d-e73408ca8ceb" providerId="ADAL" clId="{D57B0BC7-35CC-47EA-8463-4471F53FAC0C}" dt="2020-07-22T14:43:17.854" v="320" actId="1076"/>
        <pc:sldMkLst>
          <pc:docMk/>
          <pc:sldMk cId="3707350590" sldId="293"/>
        </pc:sldMkLst>
        <pc:spChg chg="mod">
          <ac:chgData name="Mumma, Darin C." userId="f174f257-aec5-4cc5-a96d-e73408ca8ceb" providerId="ADAL" clId="{D57B0BC7-35CC-47EA-8463-4471F53FAC0C}" dt="2020-07-22T14:43:17.854" v="320" actId="1076"/>
          <ac:spMkLst>
            <pc:docMk/>
            <pc:sldMk cId="3707350590" sldId="293"/>
            <ac:spMk id="16390" creationId="{7588AFE4-086D-4F71-B305-97D5A90CFF21}"/>
          </ac:spMkLst>
        </pc:spChg>
      </pc:sldChg>
      <pc:sldChg chg="addSp delSp modSp mod modAnim">
        <pc:chgData name="Mumma, Darin C." userId="f174f257-aec5-4cc5-a96d-e73408ca8ceb" providerId="ADAL" clId="{D57B0BC7-35CC-47EA-8463-4471F53FAC0C}" dt="2020-07-22T14:41:08.993" v="294"/>
        <pc:sldMkLst>
          <pc:docMk/>
          <pc:sldMk cId="3953977901" sldId="294"/>
        </pc:sldMkLst>
        <pc:spChg chg="del">
          <ac:chgData name="Mumma, Darin C." userId="f174f257-aec5-4cc5-a96d-e73408ca8ceb" providerId="ADAL" clId="{D57B0BC7-35CC-47EA-8463-4471F53FAC0C}" dt="2020-07-22T14:39:53.007" v="266" actId="478"/>
          <ac:spMkLst>
            <pc:docMk/>
            <pc:sldMk cId="3953977901" sldId="294"/>
            <ac:spMk id="5" creationId="{6B0BBCD3-8D87-4340-BD2A-C6E759CF3FB9}"/>
          </ac:spMkLst>
        </pc:spChg>
        <pc:spChg chg="del">
          <ac:chgData name="Mumma, Darin C." userId="f174f257-aec5-4cc5-a96d-e73408ca8ceb" providerId="ADAL" clId="{D57B0BC7-35CC-47EA-8463-4471F53FAC0C}" dt="2020-07-22T14:39:50.902" v="265" actId="478"/>
          <ac:spMkLst>
            <pc:docMk/>
            <pc:sldMk cId="3953977901" sldId="294"/>
            <ac:spMk id="6" creationId="{12854E66-B4B0-4CD7-8AF1-C450B02ACD90}"/>
          </ac:spMkLst>
        </pc:spChg>
        <pc:spChg chg="add mod">
          <ac:chgData name="Mumma, Darin C." userId="f174f257-aec5-4cc5-a96d-e73408ca8ceb" providerId="ADAL" clId="{D57B0BC7-35CC-47EA-8463-4471F53FAC0C}" dt="2020-07-22T14:40:52.191" v="293" actId="1076"/>
          <ac:spMkLst>
            <pc:docMk/>
            <pc:sldMk cId="3953977901" sldId="294"/>
            <ac:spMk id="8" creationId="{7242A55E-C0F8-4F90-B4B1-09B4DA9B8A9A}"/>
          </ac:spMkLst>
        </pc:spChg>
        <pc:spChg chg="mod">
          <ac:chgData name="Mumma, Darin C." userId="f174f257-aec5-4cc5-a96d-e73408ca8ceb" providerId="ADAL" clId="{D57B0BC7-35CC-47EA-8463-4471F53FAC0C}" dt="2020-07-22T14:32:35.247" v="200" actId="1076"/>
          <ac:spMkLst>
            <pc:docMk/>
            <pc:sldMk cId="3953977901" sldId="294"/>
            <ac:spMk id="16390" creationId="{7588AFE4-086D-4F71-B305-97D5A90CFF21}"/>
          </ac:spMkLst>
        </pc:spChg>
        <pc:picChg chg="del">
          <ac:chgData name="Mumma, Darin C." userId="f174f257-aec5-4cc5-a96d-e73408ca8ceb" providerId="ADAL" clId="{D57B0BC7-35CC-47EA-8463-4471F53FAC0C}" dt="2020-07-22T14:39:49.607" v="264" actId="478"/>
          <ac:picMkLst>
            <pc:docMk/>
            <pc:sldMk cId="3953977901" sldId="294"/>
            <ac:picMk id="7" creationId="{DABF28B3-4DF2-48A4-A6D7-1E9439DE96CC}"/>
          </ac:picMkLst>
        </pc:picChg>
      </pc:sldChg>
      <pc:sldChg chg="del">
        <pc:chgData name="Mumma, Darin C." userId="f174f257-aec5-4cc5-a96d-e73408ca8ceb" providerId="ADAL" clId="{D57B0BC7-35CC-47EA-8463-4471F53FAC0C}" dt="2020-07-22T14:11:43.873" v="4" actId="47"/>
        <pc:sldMkLst>
          <pc:docMk/>
          <pc:sldMk cId="437474351" sldId="295"/>
        </pc:sldMkLst>
      </pc:sldChg>
      <pc:sldChg chg="del">
        <pc:chgData name="Mumma, Darin C." userId="f174f257-aec5-4cc5-a96d-e73408ca8ceb" providerId="ADAL" clId="{D57B0BC7-35CC-47EA-8463-4471F53FAC0C}" dt="2020-07-22T14:12:00.609" v="6" actId="47"/>
        <pc:sldMkLst>
          <pc:docMk/>
          <pc:sldMk cId="2558092281" sldId="296"/>
        </pc:sldMkLst>
      </pc:sldChg>
      <pc:sldChg chg="del">
        <pc:chgData name="Mumma, Darin C." userId="f174f257-aec5-4cc5-a96d-e73408ca8ceb" providerId="ADAL" clId="{D57B0BC7-35CC-47EA-8463-4471F53FAC0C}" dt="2020-07-22T14:39:05.145" v="262" actId="47"/>
        <pc:sldMkLst>
          <pc:docMk/>
          <pc:sldMk cId="4155699244" sldId="297"/>
        </pc:sldMkLst>
      </pc:sldChg>
      <pc:sldChg chg="addSp delSp modSp mod">
        <pc:chgData name="Mumma, Darin C." userId="f174f257-aec5-4cc5-a96d-e73408ca8ceb" providerId="ADAL" clId="{D57B0BC7-35CC-47EA-8463-4471F53FAC0C}" dt="2020-07-22T14:46:06.038" v="341" actId="1076"/>
        <pc:sldMkLst>
          <pc:docMk/>
          <pc:sldMk cId="1852347533" sldId="298"/>
        </pc:sldMkLst>
        <pc:spChg chg="add mod">
          <ac:chgData name="Mumma, Darin C." userId="f174f257-aec5-4cc5-a96d-e73408ca8ceb" providerId="ADAL" clId="{D57B0BC7-35CC-47EA-8463-4471F53FAC0C}" dt="2020-07-22T14:37:07.902" v="261" actId="207"/>
          <ac:spMkLst>
            <pc:docMk/>
            <pc:sldMk cId="1852347533" sldId="298"/>
            <ac:spMk id="7" creationId="{6FA64B08-ECA8-4876-B607-67EBBAE42F5D}"/>
          </ac:spMkLst>
        </pc:spChg>
        <pc:spChg chg="add del mod">
          <ac:chgData name="Mumma, Darin C." userId="f174f257-aec5-4cc5-a96d-e73408ca8ceb" providerId="ADAL" clId="{D57B0BC7-35CC-47EA-8463-4471F53FAC0C}" dt="2020-07-22T14:36:59.887" v="260" actId="478"/>
          <ac:spMkLst>
            <pc:docMk/>
            <pc:sldMk cId="1852347533" sldId="298"/>
            <ac:spMk id="8" creationId="{40AD7813-B833-4500-8443-CB78FB9476D7}"/>
          </ac:spMkLst>
        </pc:spChg>
        <pc:spChg chg="mod">
          <ac:chgData name="Mumma, Darin C." userId="f174f257-aec5-4cc5-a96d-e73408ca8ceb" providerId="ADAL" clId="{D57B0BC7-35CC-47EA-8463-4471F53FAC0C}" dt="2020-07-22T14:46:06.038" v="341" actId="1076"/>
          <ac:spMkLst>
            <pc:docMk/>
            <pc:sldMk cId="1852347533" sldId="298"/>
            <ac:spMk id="16390" creationId="{7588AFE4-086D-4F71-B305-97D5A90CFF21}"/>
          </ac:spMkLst>
        </pc:spChg>
        <pc:picChg chg="add mod">
          <ac:chgData name="Mumma, Darin C." userId="f174f257-aec5-4cc5-a96d-e73408ca8ceb" providerId="ADAL" clId="{D57B0BC7-35CC-47EA-8463-4471F53FAC0C}" dt="2020-07-22T14:32:46.207" v="201" actId="1076"/>
          <ac:picMkLst>
            <pc:docMk/>
            <pc:sldMk cId="1852347533" sldId="298"/>
            <ac:picMk id="5" creationId="{6A221C87-78AB-42E9-8508-0529FD54F74E}"/>
          </ac:picMkLst>
        </pc:picChg>
        <pc:picChg chg="del">
          <ac:chgData name="Mumma, Darin C." userId="f174f257-aec5-4cc5-a96d-e73408ca8ceb" providerId="ADAL" clId="{D57B0BC7-35CC-47EA-8463-4471F53FAC0C}" dt="2020-07-22T14:13:40.313" v="8" actId="478"/>
          <ac:picMkLst>
            <pc:docMk/>
            <pc:sldMk cId="1852347533" sldId="298"/>
            <ac:picMk id="6" creationId="{B68D087F-F9E4-4229-AB4C-295B5D611F48}"/>
          </ac:picMkLst>
        </pc:picChg>
      </pc:sldChg>
      <pc:sldChg chg="del">
        <pc:chgData name="Mumma, Darin C." userId="f174f257-aec5-4cc5-a96d-e73408ca8ceb" providerId="ADAL" clId="{D57B0BC7-35CC-47EA-8463-4471F53FAC0C}" dt="2020-07-22T14:12:01.325" v="7" actId="47"/>
        <pc:sldMkLst>
          <pc:docMk/>
          <pc:sldMk cId="3321899345" sldId="298"/>
        </pc:sldMkLst>
      </pc:sldChg>
      <pc:sldChg chg="delSp add del mod">
        <pc:chgData name="Mumma, Darin C." userId="f174f257-aec5-4cc5-a96d-e73408ca8ceb" providerId="ADAL" clId="{D57B0BC7-35CC-47EA-8463-4471F53FAC0C}" dt="2020-07-22T14:15:08.072" v="17" actId="47"/>
        <pc:sldMkLst>
          <pc:docMk/>
          <pc:sldMk cId="797043475" sldId="299"/>
        </pc:sldMkLst>
        <pc:picChg chg="del">
          <ac:chgData name="Mumma, Darin C." userId="f174f257-aec5-4cc5-a96d-e73408ca8ceb" providerId="ADAL" clId="{D57B0BC7-35CC-47EA-8463-4471F53FAC0C}" dt="2020-07-22T14:14:53.737" v="15" actId="478"/>
          <ac:picMkLst>
            <pc:docMk/>
            <pc:sldMk cId="797043475" sldId="299"/>
            <ac:picMk id="5" creationId="{6A221C87-78AB-42E9-8508-0529FD54F74E}"/>
          </ac:picMkLst>
        </pc:picChg>
      </pc:sldChg>
      <pc:sldChg chg="addSp delSp modSp add mod">
        <pc:chgData name="Mumma, Darin C." userId="f174f257-aec5-4cc5-a96d-e73408ca8ceb" providerId="ADAL" clId="{D57B0BC7-35CC-47EA-8463-4471F53FAC0C}" dt="2020-07-22T14:44:32.670" v="328" actId="1076"/>
        <pc:sldMkLst>
          <pc:docMk/>
          <pc:sldMk cId="1842761188" sldId="300"/>
        </pc:sldMkLst>
        <pc:spChg chg="mod">
          <ac:chgData name="Mumma, Darin C." userId="f174f257-aec5-4cc5-a96d-e73408ca8ceb" providerId="ADAL" clId="{D57B0BC7-35CC-47EA-8463-4471F53FAC0C}" dt="2020-07-22T14:15:18.233" v="23" actId="1076"/>
          <ac:spMkLst>
            <pc:docMk/>
            <pc:sldMk cId="1842761188" sldId="300"/>
            <ac:spMk id="2" creationId="{68C76A22-A43A-FC4A-82B5-FEB57820CF91}"/>
          </ac:spMkLst>
        </pc:spChg>
        <pc:spChg chg="mod">
          <ac:chgData name="Mumma, Darin C." userId="f174f257-aec5-4cc5-a96d-e73408ca8ceb" providerId="ADAL" clId="{D57B0BC7-35CC-47EA-8463-4471F53FAC0C}" dt="2020-07-22T14:23:31.016" v="83" actId="1076"/>
          <ac:spMkLst>
            <pc:docMk/>
            <pc:sldMk cId="1842761188" sldId="300"/>
            <ac:spMk id="14" creationId="{CD0828EA-22F5-42F8-85BE-BD088DB0FF62}"/>
          </ac:spMkLst>
        </pc:spChg>
        <pc:spChg chg="mod">
          <ac:chgData name="Mumma, Darin C." userId="f174f257-aec5-4cc5-a96d-e73408ca8ceb" providerId="ADAL" clId="{D57B0BC7-35CC-47EA-8463-4471F53FAC0C}" dt="2020-07-22T14:23:33.376" v="84" actId="1076"/>
          <ac:spMkLst>
            <pc:docMk/>
            <pc:sldMk cId="1842761188" sldId="300"/>
            <ac:spMk id="15" creationId="{E690DF0B-A00A-48FA-9FCE-DDE0EB9EDF85}"/>
          </ac:spMkLst>
        </pc:spChg>
        <pc:spChg chg="del mod">
          <ac:chgData name="Mumma, Darin C." userId="f174f257-aec5-4cc5-a96d-e73408ca8ceb" providerId="ADAL" clId="{D57B0BC7-35CC-47EA-8463-4471F53FAC0C}" dt="2020-07-22T14:18:41.169" v="52" actId="478"/>
          <ac:spMkLst>
            <pc:docMk/>
            <pc:sldMk cId="1842761188" sldId="300"/>
            <ac:spMk id="17" creationId="{2B1121A5-06E8-48C3-9EC7-6FD0398E0ED2}"/>
          </ac:spMkLst>
        </pc:spChg>
        <pc:spChg chg="mod">
          <ac:chgData name="Mumma, Darin C." userId="f174f257-aec5-4cc5-a96d-e73408ca8ceb" providerId="ADAL" clId="{D57B0BC7-35CC-47EA-8463-4471F53FAC0C}" dt="2020-07-22T14:44:32.670" v="328" actId="1076"/>
          <ac:spMkLst>
            <pc:docMk/>
            <pc:sldMk cId="1842761188" sldId="300"/>
            <ac:spMk id="16390" creationId="{7588AFE4-086D-4F71-B305-97D5A90CFF21}"/>
          </ac:spMkLst>
        </pc:spChg>
        <pc:picChg chg="del">
          <ac:chgData name="Mumma, Darin C." userId="f174f257-aec5-4cc5-a96d-e73408ca8ceb" providerId="ADAL" clId="{D57B0BC7-35CC-47EA-8463-4471F53FAC0C}" dt="2020-07-22T14:15:28.641" v="25" actId="478"/>
          <ac:picMkLst>
            <pc:docMk/>
            <pc:sldMk cId="1842761188" sldId="300"/>
            <ac:picMk id="5" creationId="{B8BA4683-E327-41B2-841B-E22A4D210A1A}"/>
          </ac:picMkLst>
        </pc:picChg>
        <pc:picChg chg="add mod">
          <ac:chgData name="Mumma, Darin C." userId="f174f257-aec5-4cc5-a96d-e73408ca8ceb" providerId="ADAL" clId="{D57B0BC7-35CC-47EA-8463-4471F53FAC0C}" dt="2020-07-22T14:30:10.128" v="150" actId="1076"/>
          <ac:picMkLst>
            <pc:docMk/>
            <pc:sldMk cId="1842761188" sldId="300"/>
            <ac:picMk id="6" creationId="{FF210993-0A93-406D-A581-9EC9F433AAC5}"/>
          </ac:picMkLst>
        </pc:picChg>
        <pc:picChg chg="add mod">
          <ac:chgData name="Mumma, Darin C." userId="f174f257-aec5-4cc5-a96d-e73408ca8ceb" providerId="ADAL" clId="{D57B0BC7-35CC-47EA-8463-4471F53FAC0C}" dt="2020-07-22T14:30:33.943" v="152" actId="1076"/>
          <ac:picMkLst>
            <pc:docMk/>
            <pc:sldMk cId="1842761188" sldId="300"/>
            <ac:picMk id="8" creationId="{A7A4A34F-86CA-4643-821F-AED39BB27488}"/>
          </ac:picMkLst>
        </pc:picChg>
        <pc:picChg chg="del">
          <ac:chgData name="Mumma, Darin C." userId="f174f257-aec5-4cc5-a96d-e73408ca8ceb" providerId="ADAL" clId="{D57B0BC7-35CC-47EA-8463-4471F53FAC0C}" dt="2020-07-22T14:15:29.232" v="26" actId="478"/>
          <ac:picMkLst>
            <pc:docMk/>
            <pc:sldMk cId="1842761188" sldId="300"/>
            <ac:picMk id="9" creationId="{C990BE39-CFD6-4DAC-BC53-254CCBEB827C}"/>
          </ac:picMkLst>
        </pc:picChg>
        <pc:picChg chg="add mod">
          <ac:chgData name="Mumma, Darin C." userId="f174f257-aec5-4cc5-a96d-e73408ca8ceb" providerId="ADAL" clId="{D57B0BC7-35CC-47EA-8463-4471F53FAC0C}" dt="2020-07-22T14:30:10.128" v="150" actId="1076"/>
          <ac:picMkLst>
            <pc:docMk/>
            <pc:sldMk cId="1842761188" sldId="300"/>
            <ac:picMk id="13" creationId="{C787BCBE-BBD1-4958-A962-08238C302395}"/>
          </ac:picMkLst>
        </pc:picChg>
        <pc:picChg chg="del">
          <ac:chgData name="Mumma, Darin C." userId="f174f257-aec5-4cc5-a96d-e73408ca8ceb" providerId="ADAL" clId="{D57B0BC7-35CC-47EA-8463-4471F53FAC0C}" dt="2020-07-22T14:15:30.128" v="27" actId="478"/>
          <ac:picMkLst>
            <pc:docMk/>
            <pc:sldMk cId="1842761188" sldId="300"/>
            <ac:picMk id="16" creationId="{55378178-8953-4CCA-8CE6-1760F6A38C11}"/>
          </ac:picMkLst>
        </pc:picChg>
        <pc:picChg chg="add del">
          <ac:chgData name="Mumma, Darin C." userId="f174f257-aec5-4cc5-a96d-e73408ca8ceb" providerId="ADAL" clId="{D57B0BC7-35CC-47EA-8463-4471F53FAC0C}" dt="2020-07-22T14:26:46.287" v="86" actId="22"/>
          <ac:picMkLst>
            <pc:docMk/>
            <pc:sldMk cId="1842761188" sldId="300"/>
            <ac:picMk id="19" creationId="{AC54B7A3-2C34-4A20-A3C6-0A2B4117B04C}"/>
          </ac:picMkLst>
        </pc:picChg>
        <pc:cxnChg chg="add mod">
          <ac:chgData name="Mumma, Darin C." userId="f174f257-aec5-4cc5-a96d-e73408ca8ceb" providerId="ADAL" clId="{D57B0BC7-35CC-47EA-8463-4471F53FAC0C}" dt="2020-07-22T14:31:25.191" v="181" actId="692"/>
          <ac:cxnSpMkLst>
            <pc:docMk/>
            <pc:sldMk cId="1842761188" sldId="300"/>
            <ac:cxnSpMk id="21" creationId="{9ED0E2D4-8148-42D9-956B-F46681475BFF}"/>
          </ac:cxnSpMkLst>
        </pc:cxnChg>
        <pc:cxnChg chg="add mod">
          <ac:chgData name="Mumma, Darin C." userId="f174f257-aec5-4cc5-a96d-e73408ca8ceb" providerId="ADAL" clId="{D57B0BC7-35CC-47EA-8463-4471F53FAC0C}" dt="2020-07-22T14:31:29.903" v="192" actId="692"/>
          <ac:cxnSpMkLst>
            <pc:docMk/>
            <pc:sldMk cId="1842761188" sldId="300"/>
            <ac:cxnSpMk id="24" creationId="{19A6E0F3-E7AD-47B2-BF2A-780688E63556}"/>
          </ac:cxnSpMkLst>
        </pc:cxnChg>
      </pc:sldChg>
      <pc:sldChg chg="addSp delSp modSp add del mod modShow">
        <pc:chgData name="Mumma, Darin C." userId="f174f257-aec5-4cc5-a96d-e73408ca8ceb" providerId="ADAL" clId="{D57B0BC7-35CC-47EA-8463-4471F53FAC0C}" dt="2020-07-22T14:45:45.524" v="339" actId="47"/>
        <pc:sldMkLst>
          <pc:docMk/>
          <pc:sldMk cId="1150223650" sldId="301"/>
        </pc:sldMkLst>
        <pc:spChg chg="del">
          <ac:chgData name="Mumma, Darin C." userId="f174f257-aec5-4cc5-a96d-e73408ca8ceb" providerId="ADAL" clId="{D57B0BC7-35CC-47EA-8463-4471F53FAC0C}" dt="2020-07-22T14:26:54.671" v="91" actId="478"/>
          <ac:spMkLst>
            <pc:docMk/>
            <pc:sldMk cId="1150223650" sldId="301"/>
            <ac:spMk id="14" creationId="{CD0828EA-22F5-42F8-85BE-BD088DB0FF62}"/>
          </ac:spMkLst>
        </pc:spChg>
        <pc:spChg chg="del mod">
          <ac:chgData name="Mumma, Darin C." userId="f174f257-aec5-4cc5-a96d-e73408ca8ceb" providerId="ADAL" clId="{D57B0BC7-35CC-47EA-8463-4471F53FAC0C}" dt="2020-07-22T14:26:57.920" v="93" actId="478"/>
          <ac:spMkLst>
            <pc:docMk/>
            <pc:sldMk cId="1150223650" sldId="301"/>
            <ac:spMk id="15" creationId="{E690DF0B-A00A-48FA-9FCE-DDE0EB9EDF85}"/>
          </ac:spMkLst>
        </pc:spChg>
        <pc:spChg chg="mod">
          <ac:chgData name="Mumma, Darin C." userId="f174f257-aec5-4cc5-a96d-e73408ca8ceb" providerId="ADAL" clId="{D57B0BC7-35CC-47EA-8463-4471F53FAC0C}" dt="2020-07-22T14:45:07.069" v="333" actId="1076"/>
          <ac:spMkLst>
            <pc:docMk/>
            <pc:sldMk cId="1150223650" sldId="301"/>
            <ac:spMk id="16390" creationId="{7588AFE4-086D-4F71-B305-97D5A90CFF21}"/>
          </ac:spMkLst>
        </pc:spChg>
        <pc:picChg chg="add mod">
          <ac:chgData name="Mumma, Darin C." userId="f174f257-aec5-4cc5-a96d-e73408ca8ceb" providerId="ADAL" clId="{D57B0BC7-35CC-47EA-8463-4471F53FAC0C}" dt="2020-07-22T14:27:13.927" v="96" actId="1076"/>
          <ac:picMkLst>
            <pc:docMk/>
            <pc:sldMk cId="1150223650" sldId="301"/>
            <ac:picMk id="5" creationId="{18CEA039-30D6-4194-AD85-BD0DE50F7FD7}"/>
          </ac:picMkLst>
        </pc:picChg>
        <pc:picChg chg="del">
          <ac:chgData name="Mumma, Darin C." userId="f174f257-aec5-4cc5-a96d-e73408ca8ceb" providerId="ADAL" clId="{D57B0BC7-35CC-47EA-8463-4471F53FAC0C}" dt="2020-07-22T14:26:52.911" v="89" actId="478"/>
          <ac:picMkLst>
            <pc:docMk/>
            <pc:sldMk cId="1150223650" sldId="301"/>
            <ac:picMk id="6" creationId="{FF210993-0A93-406D-A581-9EC9F433AAC5}"/>
          </ac:picMkLst>
        </pc:picChg>
        <pc:picChg chg="del">
          <ac:chgData name="Mumma, Darin C." userId="f174f257-aec5-4cc5-a96d-e73408ca8ceb" providerId="ADAL" clId="{D57B0BC7-35CC-47EA-8463-4471F53FAC0C}" dt="2020-07-22T14:26:52.312" v="88" actId="478"/>
          <ac:picMkLst>
            <pc:docMk/>
            <pc:sldMk cId="1150223650" sldId="301"/>
            <ac:picMk id="8" creationId="{A7A4A34F-86CA-4643-821F-AED39BB27488}"/>
          </ac:picMkLst>
        </pc:picChg>
        <pc:picChg chg="del">
          <ac:chgData name="Mumma, Darin C." userId="f174f257-aec5-4cc5-a96d-e73408ca8ceb" providerId="ADAL" clId="{D57B0BC7-35CC-47EA-8463-4471F53FAC0C}" dt="2020-07-22T14:26:54.015" v="90" actId="478"/>
          <ac:picMkLst>
            <pc:docMk/>
            <pc:sldMk cId="1150223650" sldId="301"/>
            <ac:picMk id="13" creationId="{C787BCBE-BBD1-4958-A962-08238C302395}"/>
          </ac:picMkLst>
        </pc:picChg>
      </pc:sldChg>
      <pc:sldChg chg="add del">
        <pc:chgData name="Mumma, Darin C." userId="f174f257-aec5-4cc5-a96d-e73408ca8ceb" providerId="ADAL" clId="{D57B0BC7-35CC-47EA-8463-4471F53FAC0C}" dt="2020-07-22T14:41:21.689" v="295" actId="47"/>
        <pc:sldMkLst>
          <pc:docMk/>
          <pc:sldMk cId="348828372" sldId="302"/>
        </pc:sldMkLst>
      </pc:sldChg>
      <pc:sldChg chg="delSp modSp add mod delAnim">
        <pc:chgData name="Mumma, Darin C." userId="f174f257-aec5-4cc5-a96d-e73408ca8ceb" providerId="ADAL" clId="{D57B0BC7-35CC-47EA-8463-4471F53FAC0C}" dt="2020-07-22T14:43:36.445" v="321" actId="1076"/>
        <pc:sldMkLst>
          <pc:docMk/>
          <pc:sldMk cId="4224116920" sldId="302"/>
        </pc:sldMkLst>
        <pc:spChg chg="del">
          <ac:chgData name="Mumma, Darin C." userId="f174f257-aec5-4cc5-a96d-e73408ca8ceb" providerId="ADAL" clId="{D57B0BC7-35CC-47EA-8463-4471F53FAC0C}" dt="2020-07-22T14:42:30.440" v="315" actId="478"/>
          <ac:spMkLst>
            <pc:docMk/>
            <pc:sldMk cId="4224116920" sldId="302"/>
            <ac:spMk id="3" creationId="{A2313BA2-6AC7-48F5-B82C-17E7A914D7A7}"/>
          </ac:spMkLst>
        </pc:spChg>
        <pc:spChg chg="mod">
          <ac:chgData name="Mumma, Darin C." userId="f174f257-aec5-4cc5-a96d-e73408ca8ceb" providerId="ADAL" clId="{D57B0BC7-35CC-47EA-8463-4471F53FAC0C}" dt="2020-07-22T14:42:34.598" v="316" actId="1076"/>
          <ac:spMkLst>
            <pc:docMk/>
            <pc:sldMk cId="4224116920" sldId="302"/>
            <ac:spMk id="8" creationId="{7242A55E-C0F8-4F90-B4B1-09B4DA9B8A9A}"/>
          </ac:spMkLst>
        </pc:spChg>
        <pc:spChg chg="mod">
          <ac:chgData name="Mumma, Darin C." userId="f174f257-aec5-4cc5-a96d-e73408ca8ceb" providerId="ADAL" clId="{D57B0BC7-35CC-47EA-8463-4471F53FAC0C}" dt="2020-07-22T14:43:36.445" v="321" actId="1076"/>
          <ac:spMkLst>
            <pc:docMk/>
            <pc:sldMk cId="4224116920" sldId="302"/>
            <ac:spMk id="16390" creationId="{7588AFE4-086D-4F71-B305-97D5A90CFF21}"/>
          </ac:spMkLst>
        </pc:spChg>
      </pc:sldChg>
      <pc:sldChg chg="addSp delSp modSp mod modShow">
        <pc:chgData name="Mumma, Darin C." userId="f174f257-aec5-4cc5-a96d-e73408ca8ceb" providerId="ADAL" clId="{D57B0BC7-35CC-47EA-8463-4471F53FAC0C}" dt="2020-07-22T14:46:32.172" v="342" actId="729"/>
        <pc:sldMkLst>
          <pc:docMk/>
          <pc:sldMk cId="1088699023" sldId="303"/>
        </pc:sldMkLst>
        <pc:spChg chg="del">
          <ac:chgData name="Mumma, Darin C." userId="f174f257-aec5-4cc5-a96d-e73408ca8ceb" providerId="ADAL" clId="{D57B0BC7-35CC-47EA-8463-4471F53FAC0C}" dt="2020-07-22T14:45:30.110" v="334" actId="478"/>
          <ac:spMkLst>
            <pc:docMk/>
            <pc:sldMk cId="1088699023" sldId="303"/>
            <ac:spMk id="14" creationId="{CD0828EA-22F5-42F8-85BE-BD088DB0FF62}"/>
          </ac:spMkLst>
        </pc:spChg>
        <pc:spChg chg="del">
          <ac:chgData name="Mumma, Darin C." userId="f174f257-aec5-4cc5-a96d-e73408ca8ceb" providerId="ADAL" clId="{D57B0BC7-35CC-47EA-8463-4471F53FAC0C}" dt="2020-07-22T14:45:30.110" v="334" actId="478"/>
          <ac:spMkLst>
            <pc:docMk/>
            <pc:sldMk cId="1088699023" sldId="303"/>
            <ac:spMk id="15" creationId="{E690DF0B-A00A-48FA-9FCE-DDE0EB9EDF85}"/>
          </ac:spMkLst>
        </pc:spChg>
        <pc:picChg chg="add mod">
          <ac:chgData name="Mumma, Darin C." userId="f174f257-aec5-4cc5-a96d-e73408ca8ceb" providerId="ADAL" clId="{D57B0BC7-35CC-47EA-8463-4471F53FAC0C}" dt="2020-07-22T14:45:53.990" v="340" actId="1076"/>
          <ac:picMkLst>
            <pc:docMk/>
            <pc:sldMk cId="1088699023" sldId="303"/>
            <ac:picMk id="3" creationId="{CBDD94CF-2391-47E7-8F3F-03A58D7EDF98}"/>
          </ac:picMkLst>
        </pc:picChg>
        <pc:picChg chg="del">
          <ac:chgData name="Mumma, Darin C." userId="f174f257-aec5-4cc5-a96d-e73408ca8ceb" providerId="ADAL" clId="{D57B0BC7-35CC-47EA-8463-4471F53FAC0C}" dt="2020-07-22T14:45:31.134" v="335" actId="478"/>
          <ac:picMkLst>
            <pc:docMk/>
            <pc:sldMk cId="1088699023" sldId="303"/>
            <ac:picMk id="6" creationId="{FF210993-0A93-406D-A581-9EC9F433AAC5}"/>
          </ac:picMkLst>
        </pc:picChg>
        <pc:picChg chg="del">
          <ac:chgData name="Mumma, Darin C." userId="f174f257-aec5-4cc5-a96d-e73408ca8ceb" providerId="ADAL" clId="{D57B0BC7-35CC-47EA-8463-4471F53FAC0C}" dt="2020-07-22T14:45:30.110" v="334" actId="478"/>
          <ac:picMkLst>
            <pc:docMk/>
            <pc:sldMk cId="1088699023" sldId="303"/>
            <ac:picMk id="8" creationId="{A7A4A34F-86CA-4643-821F-AED39BB27488}"/>
          </ac:picMkLst>
        </pc:picChg>
        <pc:picChg chg="del">
          <ac:chgData name="Mumma, Darin C." userId="f174f257-aec5-4cc5-a96d-e73408ca8ceb" providerId="ADAL" clId="{D57B0BC7-35CC-47EA-8463-4471F53FAC0C}" dt="2020-07-22T14:45:30.110" v="334" actId="478"/>
          <ac:picMkLst>
            <pc:docMk/>
            <pc:sldMk cId="1088699023" sldId="303"/>
            <ac:picMk id="13" creationId="{C787BCBE-BBD1-4958-A962-08238C302395}"/>
          </ac:picMkLst>
        </pc:picChg>
        <pc:cxnChg chg="del">
          <ac:chgData name="Mumma, Darin C." userId="f174f257-aec5-4cc5-a96d-e73408ca8ceb" providerId="ADAL" clId="{D57B0BC7-35CC-47EA-8463-4471F53FAC0C}" dt="2020-07-22T14:45:30.110" v="334" actId="478"/>
          <ac:cxnSpMkLst>
            <pc:docMk/>
            <pc:sldMk cId="1088699023" sldId="303"/>
            <ac:cxnSpMk id="21" creationId="{9ED0E2D4-8148-42D9-956B-F46681475BFF}"/>
          </ac:cxnSpMkLst>
        </pc:cxnChg>
        <pc:cxnChg chg="del">
          <ac:chgData name="Mumma, Darin C." userId="f174f257-aec5-4cc5-a96d-e73408ca8ceb" providerId="ADAL" clId="{D57B0BC7-35CC-47EA-8463-4471F53FAC0C}" dt="2020-07-22T14:45:30.110" v="334" actId="478"/>
          <ac:cxnSpMkLst>
            <pc:docMk/>
            <pc:sldMk cId="1088699023" sldId="303"/>
            <ac:cxnSpMk id="24" creationId="{19A6E0F3-E7AD-47B2-BF2A-780688E63556}"/>
          </ac:cxnSpMkLst>
        </pc:cxnChg>
      </pc:sldChg>
      <pc:sldChg chg="delSp add mod delAnim">
        <pc:chgData name="Mumma, Darin C." userId="f174f257-aec5-4cc5-a96d-e73408ca8ceb" providerId="ADAL" clId="{D57B0BC7-35CC-47EA-8463-4471F53FAC0C}" dt="2020-07-22T17:51:51.448" v="344" actId="478"/>
        <pc:sldMkLst>
          <pc:docMk/>
          <pc:sldMk cId="748700314" sldId="304"/>
        </pc:sldMkLst>
        <pc:spChg chg="del">
          <ac:chgData name="Mumma, Darin C." userId="f174f257-aec5-4cc5-a96d-e73408ca8ceb" providerId="ADAL" clId="{D57B0BC7-35CC-47EA-8463-4471F53FAC0C}" dt="2020-07-22T17:51:51.448" v="344" actId="478"/>
          <ac:spMkLst>
            <pc:docMk/>
            <pc:sldMk cId="748700314" sldId="304"/>
            <ac:spMk id="3" creationId="{A2313BA2-6AC7-48F5-B82C-17E7A914D7A7}"/>
          </ac:spMkLst>
        </pc:spChg>
      </pc:sldChg>
    </pc:docChg>
  </pc:docChgLst>
  <pc:docChgLst>
    <pc:chgData name="Mumma, Darin C." userId="f174f257-aec5-4cc5-a96d-e73408ca8ceb" providerId="ADAL" clId="{5CD2B325-AEC3-44A8-A3BC-AA3DBF4E6D75}"/>
    <pc:docChg chg="undo custSel addSld delSld modSld sldOrd">
      <pc:chgData name="Mumma, Darin C." userId="f174f257-aec5-4cc5-a96d-e73408ca8ceb" providerId="ADAL" clId="{5CD2B325-AEC3-44A8-A3BC-AA3DBF4E6D75}" dt="2020-07-15T17:49:38.722" v="531" actId="14100"/>
      <pc:docMkLst>
        <pc:docMk/>
      </pc:docMkLst>
      <pc:sldChg chg="del">
        <pc:chgData name="Mumma, Darin C." userId="f174f257-aec5-4cc5-a96d-e73408ca8ceb" providerId="ADAL" clId="{5CD2B325-AEC3-44A8-A3BC-AA3DBF4E6D75}" dt="2020-07-15T16:58:44.148" v="262" actId="47"/>
        <pc:sldMkLst>
          <pc:docMk/>
          <pc:sldMk cId="3063317568" sldId="286"/>
        </pc:sldMkLst>
      </pc:sldChg>
      <pc:sldChg chg="del">
        <pc:chgData name="Mumma, Darin C." userId="f174f257-aec5-4cc5-a96d-e73408ca8ceb" providerId="ADAL" clId="{5CD2B325-AEC3-44A8-A3BC-AA3DBF4E6D75}" dt="2020-07-15T16:58:43.373" v="261" actId="47"/>
        <pc:sldMkLst>
          <pc:docMk/>
          <pc:sldMk cId="1481627153" sldId="287"/>
        </pc:sldMkLst>
      </pc:sldChg>
      <pc:sldChg chg="ord">
        <pc:chgData name="Mumma, Darin C." userId="f174f257-aec5-4cc5-a96d-e73408ca8ceb" providerId="ADAL" clId="{5CD2B325-AEC3-44A8-A3BC-AA3DBF4E6D75}" dt="2020-07-14T16:26:03.432" v="1"/>
        <pc:sldMkLst>
          <pc:docMk/>
          <pc:sldMk cId="4289672851" sldId="291"/>
        </pc:sldMkLst>
      </pc:sldChg>
      <pc:sldChg chg="del">
        <pc:chgData name="Mumma, Darin C." userId="f174f257-aec5-4cc5-a96d-e73408ca8ceb" providerId="ADAL" clId="{5CD2B325-AEC3-44A8-A3BC-AA3DBF4E6D75}" dt="2020-07-15T16:58:41.287" v="260" actId="47"/>
        <pc:sldMkLst>
          <pc:docMk/>
          <pc:sldMk cId="3106932455" sldId="292"/>
        </pc:sldMkLst>
      </pc:sldChg>
      <pc:sldChg chg="addSp delSp modSp mod delAnim">
        <pc:chgData name="Mumma, Darin C." userId="f174f257-aec5-4cc5-a96d-e73408ca8ceb" providerId="ADAL" clId="{5CD2B325-AEC3-44A8-A3BC-AA3DBF4E6D75}" dt="2020-07-15T16:22:25.271" v="102" actId="478"/>
        <pc:sldMkLst>
          <pc:docMk/>
          <pc:sldMk cId="3707350590" sldId="293"/>
        </pc:sldMkLst>
        <pc:spChg chg="add mod">
          <ac:chgData name="Mumma, Darin C." userId="f174f257-aec5-4cc5-a96d-e73408ca8ceb" providerId="ADAL" clId="{5CD2B325-AEC3-44A8-A3BC-AA3DBF4E6D75}" dt="2020-07-15T16:21:50.815" v="93" actId="1076"/>
          <ac:spMkLst>
            <pc:docMk/>
            <pc:sldMk cId="3707350590" sldId="293"/>
            <ac:spMk id="17" creationId="{2B1121A5-06E8-48C3-9EC7-6FD0398E0ED2}"/>
          </ac:spMkLst>
        </pc:spChg>
        <pc:grpChg chg="del">
          <ac:chgData name="Mumma, Darin C." userId="f174f257-aec5-4cc5-a96d-e73408ca8ceb" providerId="ADAL" clId="{5CD2B325-AEC3-44A8-A3BC-AA3DBF4E6D75}" dt="2020-07-14T16:27:18.048" v="2" actId="478"/>
          <ac:grpSpMkLst>
            <pc:docMk/>
            <pc:sldMk cId="3707350590" sldId="293"/>
            <ac:grpSpMk id="20" creationId="{34EF098D-2B91-4775-8B20-EF599D27B644}"/>
          </ac:grpSpMkLst>
        </pc:grpChg>
        <pc:picChg chg="add mod">
          <ac:chgData name="Mumma, Darin C." userId="f174f257-aec5-4cc5-a96d-e73408ca8ceb" providerId="ADAL" clId="{5CD2B325-AEC3-44A8-A3BC-AA3DBF4E6D75}" dt="2020-07-15T16:20:48.590" v="64" actId="1076"/>
          <ac:picMkLst>
            <pc:docMk/>
            <pc:sldMk cId="3707350590" sldId="293"/>
            <ac:picMk id="5" creationId="{B8BA4683-E327-41B2-841B-E22A4D210A1A}"/>
          </ac:picMkLst>
        </pc:picChg>
        <pc:picChg chg="del mod">
          <ac:chgData name="Mumma, Darin C." userId="f174f257-aec5-4cc5-a96d-e73408ca8ceb" providerId="ADAL" clId="{5CD2B325-AEC3-44A8-A3BC-AA3DBF4E6D75}" dt="2020-07-15T16:22:25.271" v="102" actId="478"/>
          <ac:picMkLst>
            <pc:docMk/>
            <pc:sldMk cId="3707350590" sldId="293"/>
            <ac:picMk id="6" creationId="{C825BE4B-50B4-45A0-A4C6-C0A5A513C54F}"/>
          </ac:picMkLst>
        </pc:picChg>
        <pc:picChg chg="del">
          <ac:chgData name="Mumma, Darin C." userId="f174f257-aec5-4cc5-a96d-e73408ca8ceb" providerId="ADAL" clId="{5CD2B325-AEC3-44A8-A3BC-AA3DBF4E6D75}" dt="2020-07-15T16:16:36.858" v="29" actId="478"/>
          <ac:picMkLst>
            <pc:docMk/>
            <pc:sldMk cId="3707350590" sldId="293"/>
            <ac:picMk id="8" creationId="{D4372376-6312-4237-961D-1C1C76D86EF7}"/>
          </ac:picMkLst>
        </pc:picChg>
        <pc:picChg chg="add mod">
          <ac:chgData name="Mumma, Darin C." userId="f174f257-aec5-4cc5-a96d-e73408ca8ceb" providerId="ADAL" clId="{5CD2B325-AEC3-44A8-A3BC-AA3DBF4E6D75}" dt="2020-07-15T16:20:52.838" v="66" actId="1076"/>
          <ac:picMkLst>
            <pc:docMk/>
            <pc:sldMk cId="3707350590" sldId="293"/>
            <ac:picMk id="9" creationId="{C990BE39-CFD6-4DAC-BC53-254CCBEB827C}"/>
          </ac:picMkLst>
        </pc:picChg>
        <pc:picChg chg="del">
          <ac:chgData name="Mumma, Darin C." userId="f174f257-aec5-4cc5-a96d-e73408ca8ceb" providerId="ADAL" clId="{5CD2B325-AEC3-44A8-A3BC-AA3DBF4E6D75}" dt="2020-07-15T16:16:37.742" v="30" actId="478"/>
          <ac:picMkLst>
            <pc:docMk/>
            <pc:sldMk cId="3707350590" sldId="293"/>
            <ac:picMk id="13" creationId="{48BE366C-A33E-4002-B752-9BBA07806643}"/>
          </ac:picMkLst>
        </pc:picChg>
        <pc:picChg chg="add mod">
          <ac:chgData name="Mumma, Darin C." userId="f174f257-aec5-4cc5-a96d-e73408ca8ceb" providerId="ADAL" clId="{5CD2B325-AEC3-44A8-A3BC-AA3DBF4E6D75}" dt="2020-07-15T16:20:41.254" v="62" actId="1076"/>
          <ac:picMkLst>
            <pc:docMk/>
            <pc:sldMk cId="3707350590" sldId="293"/>
            <ac:picMk id="16" creationId="{55378178-8953-4CCA-8CE6-1760F6A38C11}"/>
          </ac:picMkLst>
        </pc:picChg>
      </pc:sldChg>
      <pc:sldChg chg="addSp delSp modSp add del mod">
        <pc:chgData name="Mumma, Darin C." userId="f174f257-aec5-4cc5-a96d-e73408ca8ceb" providerId="ADAL" clId="{5CD2B325-AEC3-44A8-A3BC-AA3DBF4E6D75}" dt="2020-07-15T16:52:24.831" v="104" actId="2696"/>
        <pc:sldMkLst>
          <pc:docMk/>
          <pc:sldMk cId="3953977901" sldId="294"/>
        </pc:sldMkLst>
        <pc:spChg chg="add mod">
          <ac:chgData name="Mumma, Darin C." userId="f174f257-aec5-4cc5-a96d-e73408ca8ceb" providerId="ADAL" clId="{5CD2B325-AEC3-44A8-A3BC-AA3DBF4E6D75}" dt="2020-07-15T15:45:42.777" v="22" actId="1076"/>
          <ac:spMkLst>
            <pc:docMk/>
            <pc:sldMk cId="3953977901" sldId="294"/>
            <ac:spMk id="5" creationId="{6B0BBCD3-8D87-4340-BD2A-C6E759CF3FB9}"/>
          </ac:spMkLst>
        </pc:spChg>
        <pc:spChg chg="add mod">
          <ac:chgData name="Mumma, Darin C." userId="f174f257-aec5-4cc5-a96d-e73408ca8ceb" providerId="ADAL" clId="{5CD2B325-AEC3-44A8-A3BC-AA3DBF4E6D75}" dt="2020-07-15T15:46:08.256" v="28" actId="14100"/>
          <ac:spMkLst>
            <pc:docMk/>
            <pc:sldMk cId="3953977901" sldId="294"/>
            <ac:spMk id="6" creationId="{12854E66-B4B0-4CD7-8AF1-C450B02ACD90}"/>
          </ac:spMkLst>
        </pc:spChg>
        <pc:picChg chg="add del">
          <ac:chgData name="Mumma, Darin C." userId="f174f257-aec5-4cc5-a96d-e73408ca8ceb" providerId="ADAL" clId="{5CD2B325-AEC3-44A8-A3BC-AA3DBF4E6D75}" dt="2020-07-15T16:22:03.461" v="95" actId="22"/>
          <ac:picMkLst>
            <pc:docMk/>
            <pc:sldMk cId="3953977901" sldId="294"/>
            <ac:picMk id="8" creationId="{F36434CE-AE7C-45BF-8477-62E57FB62AAE}"/>
          </ac:picMkLst>
        </pc:picChg>
        <pc:picChg chg="add del">
          <ac:chgData name="Mumma, Darin C." userId="f174f257-aec5-4cc5-a96d-e73408ca8ceb" providerId="ADAL" clId="{5CD2B325-AEC3-44A8-A3BC-AA3DBF4E6D75}" dt="2020-07-15T16:22:07.668" v="97" actId="22"/>
          <ac:picMkLst>
            <pc:docMk/>
            <pc:sldMk cId="3953977901" sldId="294"/>
            <ac:picMk id="9" creationId="{AC43AA42-62B5-4152-AAFB-29A07E2B65C3}"/>
          </ac:picMkLst>
        </pc:picChg>
      </pc:sldChg>
      <pc:sldChg chg="addSp delSp modSp mod ord">
        <pc:chgData name="Mumma, Darin C." userId="f174f257-aec5-4cc5-a96d-e73408ca8ceb" providerId="ADAL" clId="{5CD2B325-AEC3-44A8-A3BC-AA3DBF4E6D75}" dt="2020-07-15T17:25:31.804" v="474" actId="1076"/>
        <pc:sldMkLst>
          <pc:docMk/>
          <pc:sldMk cId="437474351" sldId="295"/>
        </pc:sldMkLst>
        <pc:spChg chg="add mod">
          <ac:chgData name="Mumma, Darin C." userId="f174f257-aec5-4cc5-a96d-e73408ca8ceb" providerId="ADAL" clId="{5CD2B325-AEC3-44A8-A3BC-AA3DBF4E6D75}" dt="2020-07-15T17:10:10.549" v="360" actId="1076"/>
          <ac:spMkLst>
            <pc:docMk/>
            <pc:sldMk cId="437474351" sldId="295"/>
            <ac:spMk id="3" creationId="{CB5C6C9F-9776-4A0A-8B55-EBAD896B7FFD}"/>
          </ac:spMkLst>
        </pc:spChg>
        <pc:spChg chg="add del mod">
          <ac:chgData name="Mumma, Darin C." userId="f174f257-aec5-4cc5-a96d-e73408ca8ceb" providerId="ADAL" clId="{5CD2B325-AEC3-44A8-A3BC-AA3DBF4E6D75}" dt="2020-07-15T17:05:03.689" v="313" actId="478"/>
          <ac:spMkLst>
            <pc:docMk/>
            <pc:sldMk cId="437474351" sldId="295"/>
            <ac:spMk id="10" creationId="{343495D7-E026-4EDB-8528-9ACB6E9B8A57}"/>
          </ac:spMkLst>
        </pc:spChg>
        <pc:spChg chg="mod">
          <ac:chgData name="Mumma, Darin C." userId="f174f257-aec5-4cc5-a96d-e73408ca8ceb" providerId="ADAL" clId="{5CD2B325-AEC3-44A8-A3BC-AA3DBF4E6D75}" dt="2020-07-15T17:10:18.628" v="361" actId="1076"/>
          <ac:spMkLst>
            <pc:docMk/>
            <pc:sldMk cId="437474351" sldId="295"/>
            <ac:spMk id="14" creationId="{CD0828EA-22F5-42F8-85BE-BD088DB0FF62}"/>
          </ac:spMkLst>
        </pc:spChg>
        <pc:spChg chg="mod">
          <ac:chgData name="Mumma, Darin C." userId="f174f257-aec5-4cc5-a96d-e73408ca8ceb" providerId="ADAL" clId="{5CD2B325-AEC3-44A8-A3BC-AA3DBF4E6D75}" dt="2020-07-15T17:10:20.916" v="362" actId="1076"/>
          <ac:spMkLst>
            <pc:docMk/>
            <pc:sldMk cId="437474351" sldId="295"/>
            <ac:spMk id="15" creationId="{E690DF0B-A00A-48FA-9FCE-DDE0EB9EDF85}"/>
          </ac:spMkLst>
        </pc:spChg>
        <pc:spChg chg="mod">
          <ac:chgData name="Mumma, Darin C." userId="f174f257-aec5-4cc5-a96d-e73408ca8ceb" providerId="ADAL" clId="{5CD2B325-AEC3-44A8-A3BC-AA3DBF4E6D75}" dt="2020-07-15T17:10:03.364" v="359" actId="1076"/>
          <ac:spMkLst>
            <pc:docMk/>
            <pc:sldMk cId="437474351" sldId="295"/>
            <ac:spMk id="17" creationId="{2B1121A5-06E8-48C3-9EC7-6FD0398E0ED2}"/>
          </ac:spMkLst>
        </pc:spChg>
        <pc:spChg chg="add mod">
          <ac:chgData name="Mumma, Darin C." userId="f174f257-aec5-4cc5-a96d-e73408ca8ceb" providerId="ADAL" clId="{5CD2B325-AEC3-44A8-A3BC-AA3DBF4E6D75}" dt="2020-07-15T17:25:24.380" v="472" actId="14100"/>
          <ac:spMkLst>
            <pc:docMk/>
            <pc:sldMk cId="437474351" sldId="295"/>
            <ac:spMk id="21" creationId="{AF68878E-2AD2-4A9B-B19E-6102BAE1180C}"/>
          </ac:spMkLst>
        </pc:spChg>
        <pc:spChg chg="add mod">
          <ac:chgData name="Mumma, Darin C." userId="f174f257-aec5-4cc5-a96d-e73408ca8ceb" providerId="ADAL" clId="{5CD2B325-AEC3-44A8-A3BC-AA3DBF4E6D75}" dt="2020-07-15T17:25:31.804" v="474" actId="1076"/>
          <ac:spMkLst>
            <pc:docMk/>
            <pc:sldMk cId="437474351" sldId="295"/>
            <ac:spMk id="22" creationId="{DC30F8BD-7742-4D39-9F68-0E8607B6C463}"/>
          </ac:spMkLst>
        </pc:spChg>
        <pc:spChg chg="mod">
          <ac:chgData name="Mumma, Darin C." userId="f174f257-aec5-4cc5-a96d-e73408ca8ceb" providerId="ADAL" clId="{5CD2B325-AEC3-44A8-A3BC-AA3DBF4E6D75}" dt="2020-07-15T17:22:58.483" v="458" actId="1076"/>
          <ac:spMkLst>
            <pc:docMk/>
            <pc:sldMk cId="437474351" sldId="295"/>
            <ac:spMk id="16390" creationId="{7588AFE4-086D-4F71-B305-97D5A90CFF21}"/>
          </ac:spMkLst>
        </pc:spChg>
        <pc:picChg chg="mod">
          <ac:chgData name="Mumma, Darin C." userId="f174f257-aec5-4cc5-a96d-e73408ca8ceb" providerId="ADAL" clId="{5CD2B325-AEC3-44A8-A3BC-AA3DBF4E6D75}" dt="2020-07-15T17:07:32.820" v="343" actId="1076"/>
          <ac:picMkLst>
            <pc:docMk/>
            <pc:sldMk cId="437474351" sldId="295"/>
            <ac:picMk id="5" creationId="{B8BA4683-E327-41B2-841B-E22A4D210A1A}"/>
          </ac:picMkLst>
        </pc:picChg>
        <pc:picChg chg="mod">
          <ac:chgData name="Mumma, Darin C." userId="f174f257-aec5-4cc5-a96d-e73408ca8ceb" providerId="ADAL" clId="{5CD2B325-AEC3-44A8-A3BC-AA3DBF4E6D75}" dt="2020-07-15T17:05:33.548" v="324" actId="1076"/>
          <ac:picMkLst>
            <pc:docMk/>
            <pc:sldMk cId="437474351" sldId="295"/>
            <ac:picMk id="6" creationId="{C825BE4B-50B4-45A0-A4C6-C0A5A513C54F}"/>
          </ac:picMkLst>
        </pc:picChg>
        <pc:picChg chg="add del mod">
          <ac:chgData name="Mumma, Darin C." userId="f174f257-aec5-4cc5-a96d-e73408ca8ceb" providerId="ADAL" clId="{5CD2B325-AEC3-44A8-A3BC-AA3DBF4E6D75}" dt="2020-07-15T17:04:28.688" v="307" actId="478"/>
          <ac:picMkLst>
            <pc:docMk/>
            <pc:sldMk cId="437474351" sldId="295"/>
            <ac:picMk id="8" creationId="{80D3261B-4CD0-424E-A260-CFF93434A8F5}"/>
          </ac:picMkLst>
        </pc:picChg>
        <pc:picChg chg="del">
          <ac:chgData name="Mumma, Darin C." userId="f174f257-aec5-4cc5-a96d-e73408ca8ceb" providerId="ADAL" clId="{5CD2B325-AEC3-44A8-A3BC-AA3DBF4E6D75}" dt="2020-07-15T16:58:56.992" v="263" actId="478"/>
          <ac:picMkLst>
            <pc:docMk/>
            <pc:sldMk cId="437474351" sldId="295"/>
            <ac:picMk id="9" creationId="{C990BE39-CFD6-4DAC-BC53-254CCBEB827C}"/>
          </ac:picMkLst>
        </pc:picChg>
        <pc:picChg chg="del">
          <ac:chgData name="Mumma, Darin C." userId="f174f257-aec5-4cc5-a96d-e73408ca8ceb" providerId="ADAL" clId="{5CD2B325-AEC3-44A8-A3BC-AA3DBF4E6D75}" dt="2020-07-15T16:58:57.524" v="264" actId="478"/>
          <ac:picMkLst>
            <pc:docMk/>
            <pc:sldMk cId="437474351" sldId="295"/>
            <ac:picMk id="16" creationId="{55378178-8953-4CCA-8CE6-1760F6A38C11}"/>
          </ac:picMkLst>
        </pc:picChg>
        <pc:cxnChg chg="add mod">
          <ac:chgData name="Mumma, Darin C." userId="f174f257-aec5-4cc5-a96d-e73408ca8ceb" providerId="ADAL" clId="{5CD2B325-AEC3-44A8-A3BC-AA3DBF4E6D75}" dt="2020-07-15T17:24:33.220" v="465" actId="1076"/>
          <ac:cxnSpMkLst>
            <pc:docMk/>
            <pc:sldMk cId="437474351" sldId="295"/>
            <ac:cxnSpMk id="19" creationId="{DDAB7874-A149-4DCD-982F-00EB5153DEF9}"/>
          </ac:cxnSpMkLst>
        </pc:cxnChg>
        <pc:cxnChg chg="add mod">
          <ac:chgData name="Mumma, Darin C." userId="f174f257-aec5-4cc5-a96d-e73408ca8ceb" providerId="ADAL" clId="{5CD2B325-AEC3-44A8-A3BC-AA3DBF4E6D75}" dt="2020-07-15T17:24:45.508" v="466" actId="1076"/>
          <ac:cxnSpMkLst>
            <pc:docMk/>
            <pc:sldMk cId="437474351" sldId="295"/>
            <ac:cxnSpMk id="23" creationId="{37C8B304-589E-4794-97EA-6B26FF6AA9EC}"/>
          </ac:cxnSpMkLst>
        </pc:cxnChg>
      </pc:sldChg>
      <pc:sldChg chg="addSp delSp new del mod">
        <pc:chgData name="Mumma, Darin C." userId="f174f257-aec5-4cc5-a96d-e73408ca8ceb" providerId="ADAL" clId="{5CD2B325-AEC3-44A8-A3BC-AA3DBF4E6D75}" dt="2020-07-15T16:22:14.921" v="101" actId="680"/>
        <pc:sldMkLst>
          <pc:docMk/>
          <pc:sldMk cId="3428410359" sldId="295"/>
        </pc:sldMkLst>
        <pc:picChg chg="add del">
          <ac:chgData name="Mumma, Darin C." userId="f174f257-aec5-4cc5-a96d-e73408ca8ceb" providerId="ADAL" clId="{5CD2B325-AEC3-44A8-A3BC-AA3DBF4E6D75}" dt="2020-07-15T16:22:14.404" v="100" actId="22"/>
          <ac:picMkLst>
            <pc:docMk/>
            <pc:sldMk cId="3428410359" sldId="295"/>
            <ac:picMk id="7" creationId="{820BF03E-2C4F-44E6-BDC5-E172075B21DD}"/>
          </ac:picMkLst>
        </pc:picChg>
      </pc:sldChg>
      <pc:sldChg chg="addSp delSp modSp mod ord modAnim">
        <pc:chgData name="Mumma, Darin C." userId="f174f257-aec5-4cc5-a96d-e73408ca8ceb" providerId="ADAL" clId="{5CD2B325-AEC3-44A8-A3BC-AA3DBF4E6D75}" dt="2020-07-15T17:49:38.722" v="531" actId="14100"/>
        <pc:sldMkLst>
          <pc:docMk/>
          <pc:sldMk cId="2558092281" sldId="296"/>
        </pc:sldMkLst>
        <pc:spChg chg="del">
          <ac:chgData name="Mumma, Darin C." userId="f174f257-aec5-4cc5-a96d-e73408ca8ceb" providerId="ADAL" clId="{5CD2B325-AEC3-44A8-A3BC-AA3DBF4E6D75}" dt="2020-07-15T16:54:37.696" v="115" actId="478"/>
          <ac:spMkLst>
            <pc:docMk/>
            <pc:sldMk cId="2558092281" sldId="296"/>
            <ac:spMk id="3" creationId="{A2313BA2-6AC7-48F5-B82C-17E7A914D7A7}"/>
          </ac:spMkLst>
        </pc:spChg>
        <pc:spChg chg="del">
          <ac:chgData name="Mumma, Darin C." userId="f174f257-aec5-4cc5-a96d-e73408ca8ceb" providerId="ADAL" clId="{5CD2B325-AEC3-44A8-A3BC-AA3DBF4E6D75}" dt="2020-07-15T16:52:33.309" v="106" actId="478"/>
          <ac:spMkLst>
            <pc:docMk/>
            <pc:sldMk cId="2558092281" sldId="296"/>
            <ac:spMk id="5" creationId="{6B0BBCD3-8D87-4340-BD2A-C6E759CF3FB9}"/>
          </ac:spMkLst>
        </pc:spChg>
        <pc:spChg chg="del">
          <ac:chgData name="Mumma, Darin C." userId="f174f257-aec5-4cc5-a96d-e73408ca8ceb" providerId="ADAL" clId="{5CD2B325-AEC3-44A8-A3BC-AA3DBF4E6D75}" dt="2020-07-15T16:52:35.309" v="107" actId="478"/>
          <ac:spMkLst>
            <pc:docMk/>
            <pc:sldMk cId="2558092281" sldId="296"/>
            <ac:spMk id="6" creationId="{12854E66-B4B0-4CD7-8AF1-C450B02ACD90}"/>
          </ac:spMkLst>
        </pc:spChg>
        <pc:spChg chg="add mod">
          <ac:chgData name="Mumma, Darin C." userId="f174f257-aec5-4cc5-a96d-e73408ca8ceb" providerId="ADAL" clId="{5CD2B325-AEC3-44A8-A3BC-AA3DBF4E6D75}" dt="2020-07-15T16:55:45.332" v="137" actId="14100"/>
          <ac:spMkLst>
            <pc:docMk/>
            <pc:sldMk cId="2558092281" sldId="296"/>
            <ac:spMk id="16" creationId="{2F837DA9-B861-454D-8E79-2A48804C6F4E}"/>
          </ac:spMkLst>
        </pc:spChg>
        <pc:spChg chg="add mod">
          <ac:chgData name="Mumma, Darin C." userId="f174f257-aec5-4cc5-a96d-e73408ca8ceb" providerId="ADAL" clId="{5CD2B325-AEC3-44A8-A3BC-AA3DBF4E6D75}" dt="2020-07-15T16:56:20.228" v="148" actId="14100"/>
          <ac:spMkLst>
            <pc:docMk/>
            <pc:sldMk cId="2558092281" sldId="296"/>
            <ac:spMk id="17" creationId="{8CD5FA73-F98A-4B93-A5E7-012322B5CA1E}"/>
          </ac:spMkLst>
        </pc:spChg>
        <pc:spChg chg="add mod">
          <ac:chgData name="Mumma, Darin C." userId="f174f257-aec5-4cc5-a96d-e73408ca8ceb" providerId="ADAL" clId="{5CD2B325-AEC3-44A8-A3BC-AA3DBF4E6D75}" dt="2020-07-15T16:57:28.804" v="208" actId="1076"/>
          <ac:spMkLst>
            <pc:docMk/>
            <pc:sldMk cId="2558092281" sldId="296"/>
            <ac:spMk id="22" creationId="{B442C5B0-4F8E-492E-9D37-EFDA354182A1}"/>
          </ac:spMkLst>
        </pc:spChg>
        <pc:spChg chg="add mod">
          <ac:chgData name="Mumma, Darin C." userId="f174f257-aec5-4cc5-a96d-e73408ca8ceb" providerId="ADAL" clId="{5CD2B325-AEC3-44A8-A3BC-AA3DBF4E6D75}" dt="2020-07-15T17:49:35.386" v="530" actId="1076"/>
          <ac:spMkLst>
            <pc:docMk/>
            <pc:sldMk cId="2558092281" sldId="296"/>
            <ac:spMk id="24" creationId="{E5FF5506-7FA5-4305-9500-855B444F9337}"/>
          </ac:spMkLst>
        </pc:spChg>
        <pc:spChg chg="add mod ord">
          <ac:chgData name="Mumma, Darin C." userId="f174f257-aec5-4cc5-a96d-e73408ca8ceb" providerId="ADAL" clId="{5CD2B325-AEC3-44A8-A3BC-AA3DBF4E6D75}" dt="2020-07-15T17:17:27.971" v="433" actId="1076"/>
          <ac:spMkLst>
            <pc:docMk/>
            <pc:sldMk cId="2558092281" sldId="296"/>
            <ac:spMk id="25" creationId="{9E2FB428-8994-4837-9219-0AFC64D917BE}"/>
          </ac:spMkLst>
        </pc:spChg>
        <pc:spChg chg="add del mod">
          <ac:chgData name="Mumma, Darin C." userId="f174f257-aec5-4cc5-a96d-e73408ca8ceb" providerId="ADAL" clId="{5CD2B325-AEC3-44A8-A3BC-AA3DBF4E6D75}" dt="2020-07-15T17:13:23.344" v="377"/>
          <ac:spMkLst>
            <pc:docMk/>
            <pc:sldMk cId="2558092281" sldId="296"/>
            <ac:spMk id="27" creationId="{39842B39-ECC2-42AC-8B25-DDE5581A3246}"/>
          </ac:spMkLst>
        </pc:spChg>
        <pc:spChg chg="add mod">
          <ac:chgData name="Mumma, Darin C." userId="f174f257-aec5-4cc5-a96d-e73408ca8ceb" providerId="ADAL" clId="{5CD2B325-AEC3-44A8-A3BC-AA3DBF4E6D75}" dt="2020-07-15T17:15:57.148" v="413" actId="1076"/>
          <ac:spMkLst>
            <pc:docMk/>
            <pc:sldMk cId="2558092281" sldId="296"/>
            <ac:spMk id="28" creationId="{BD0D33F5-A765-4853-B72E-976D3363AD15}"/>
          </ac:spMkLst>
        </pc:spChg>
        <pc:spChg chg="add mod">
          <ac:chgData name="Mumma, Darin C." userId="f174f257-aec5-4cc5-a96d-e73408ca8ceb" providerId="ADAL" clId="{5CD2B325-AEC3-44A8-A3BC-AA3DBF4E6D75}" dt="2020-07-15T17:17:18.916" v="431" actId="14100"/>
          <ac:spMkLst>
            <pc:docMk/>
            <pc:sldMk cId="2558092281" sldId="296"/>
            <ac:spMk id="29" creationId="{B8901CEE-A9DE-4055-8B9F-88A6A152C640}"/>
          </ac:spMkLst>
        </pc:spChg>
        <pc:spChg chg="add del mod">
          <ac:chgData name="Mumma, Darin C." userId="f174f257-aec5-4cc5-a96d-e73408ca8ceb" providerId="ADAL" clId="{5CD2B325-AEC3-44A8-A3BC-AA3DBF4E6D75}" dt="2020-07-15T17:17:00.524" v="425"/>
          <ac:spMkLst>
            <pc:docMk/>
            <pc:sldMk cId="2558092281" sldId="296"/>
            <ac:spMk id="32" creationId="{9D4C6E42-8204-45E1-BA58-B39E473003AC}"/>
          </ac:spMkLst>
        </pc:spChg>
        <pc:spChg chg="mod">
          <ac:chgData name="Mumma, Darin C." userId="f174f257-aec5-4cc5-a96d-e73408ca8ceb" providerId="ADAL" clId="{5CD2B325-AEC3-44A8-A3BC-AA3DBF4E6D75}" dt="2020-07-15T16:58:17.860" v="259" actId="1076"/>
          <ac:spMkLst>
            <pc:docMk/>
            <pc:sldMk cId="2558092281" sldId="296"/>
            <ac:spMk id="16390" creationId="{7588AFE4-086D-4F71-B305-97D5A90CFF21}"/>
          </ac:spMkLst>
        </pc:spChg>
        <pc:picChg chg="del">
          <ac:chgData name="Mumma, Darin C." userId="f174f257-aec5-4cc5-a96d-e73408ca8ceb" providerId="ADAL" clId="{5CD2B325-AEC3-44A8-A3BC-AA3DBF4E6D75}" dt="2020-07-15T16:52:31.198" v="105" actId="478"/>
          <ac:picMkLst>
            <pc:docMk/>
            <pc:sldMk cId="2558092281" sldId="296"/>
            <ac:picMk id="7" creationId="{DABF28B3-4DF2-48A4-A6D7-1E9439DE96CC}"/>
          </ac:picMkLst>
        </pc:picChg>
        <pc:picChg chg="add mod">
          <ac:chgData name="Mumma, Darin C." userId="f174f257-aec5-4cc5-a96d-e73408ca8ceb" providerId="ADAL" clId="{5CD2B325-AEC3-44A8-A3BC-AA3DBF4E6D75}" dt="2020-07-15T16:55:39.597" v="134" actId="1076"/>
          <ac:picMkLst>
            <pc:docMk/>
            <pc:sldMk cId="2558092281" sldId="296"/>
            <ac:picMk id="9" creationId="{06889E9A-4D85-4093-8FCB-588B543D56B9}"/>
          </ac:picMkLst>
        </pc:picChg>
        <pc:cxnChg chg="add mod">
          <ac:chgData name="Mumma, Darin C." userId="f174f257-aec5-4cc5-a96d-e73408ca8ceb" providerId="ADAL" clId="{5CD2B325-AEC3-44A8-A3BC-AA3DBF4E6D75}" dt="2020-07-15T17:49:35.386" v="530" actId="1076"/>
          <ac:cxnSpMkLst>
            <pc:docMk/>
            <pc:sldMk cId="2558092281" sldId="296"/>
            <ac:cxnSpMk id="13" creationId="{8F6950CD-9780-4672-B98C-D5E7A06EB089}"/>
          </ac:cxnSpMkLst>
        </pc:cxnChg>
        <pc:cxnChg chg="add mod">
          <ac:chgData name="Mumma, Darin C." userId="f174f257-aec5-4cc5-a96d-e73408ca8ceb" providerId="ADAL" clId="{5CD2B325-AEC3-44A8-A3BC-AA3DBF4E6D75}" dt="2020-07-15T17:49:38.722" v="531" actId="14100"/>
          <ac:cxnSpMkLst>
            <pc:docMk/>
            <pc:sldMk cId="2558092281" sldId="296"/>
            <ac:cxnSpMk id="18" creationId="{FB5C32F7-1538-4FA0-8EB3-04C87D868F89}"/>
          </ac:cxnSpMkLst>
        </pc:cxnChg>
      </pc:sldChg>
      <pc:sldChg chg="addSp delSp modSp mod">
        <pc:chgData name="Mumma, Darin C." userId="f174f257-aec5-4cc5-a96d-e73408ca8ceb" providerId="ADAL" clId="{5CD2B325-AEC3-44A8-A3BC-AA3DBF4E6D75}" dt="2020-07-15T17:48:13.827" v="528" actId="1076"/>
        <pc:sldMkLst>
          <pc:docMk/>
          <pc:sldMk cId="4155699244" sldId="297"/>
        </pc:sldMkLst>
        <pc:spChg chg="del">
          <ac:chgData name="Mumma, Darin C." userId="f174f257-aec5-4cc5-a96d-e73408ca8ceb" providerId="ADAL" clId="{5CD2B325-AEC3-44A8-A3BC-AA3DBF4E6D75}" dt="2020-07-15T17:27:09.774" v="507" actId="478"/>
          <ac:spMkLst>
            <pc:docMk/>
            <pc:sldMk cId="4155699244" sldId="297"/>
            <ac:spMk id="14" creationId="{CD0828EA-22F5-42F8-85BE-BD088DB0FF62}"/>
          </ac:spMkLst>
        </pc:spChg>
        <pc:spChg chg="del mod">
          <ac:chgData name="Mumma, Darin C." userId="f174f257-aec5-4cc5-a96d-e73408ca8ceb" providerId="ADAL" clId="{5CD2B325-AEC3-44A8-A3BC-AA3DBF4E6D75}" dt="2020-07-15T17:27:11.123" v="509" actId="478"/>
          <ac:spMkLst>
            <pc:docMk/>
            <pc:sldMk cId="4155699244" sldId="297"/>
            <ac:spMk id="15" creationId="{E690DF0B-A00A-48FA-9FCE-DDE0EB9EDF85}"/>
          </ac:spMkLst>
        </pc:spChg>
        <pc:spChg chg="del">
          <ac:chgData name="Mumma, Darin C." userId="f174f257-aec5-4cc5-a96d-e73408ca8ceb" providerId="ADAL" clId="{5CD2B325-AEC3-44A8-A3BC-AA3DBF4E6D75}" dt="2020-07-15T17:27:08.772" v="506" actId="478"/>
          <ac:spMkLst>
            <pc:docMk/>
            <pc:sldMk cId="4155699244" sldId="297"/>
            <ac:spMk id="17" creationId="{2B1121A5-06E8-48C3-9EC7-6FD0398E0ED2}"/>
          </ac:spMkLst>
        </pc:spChg>
        <pc:spChg chg="mod">
          <ac:chgData name="Mumma, Darin C." userId="f174f257-aec5-4cc5-a96d-e73408ca8ceb" providerId="ADAL" clId="{5CD2B325-AEC3-44A8-A3BC-AA3DBF4E6D75}" dt="2020-07-15T17:26:58.259" v="502" actId="1076"/>
          <ac:spMkLst>
            <pc:docMk/>
            <pc:sldMk cId="4155699244" sldId="297"/>
            <ac:spMk id="16390" creationId="{7588AFE4-086D-4F71-B305-97D5A90CFF21}"/>
          </ac:spMkLst>
        </pc:spChg>
        <pc:picChg chg="del">
          <ac:chgData name="Mumma, Darin C." userId="f174f257-aec5-4cc5-a96d-e73408ca8ceb" providerId="ADAL" clId="{5CD2B325-AEC3-44A8-A3BC-AA3DBF4E6D75}" dt="2020-07-15T17:27:05.142" v="503" actId="478"/>
          <ac:picMkLst>
            <pc:docMk/>
            <pc:sldMk cId="4155699244" sldId="297"/>
            <ac:picMk id="5" creationId="{B8BA4683-E327-41B2-841B-E22A4D210A1A}"/>
          </ac:picMkLst>
        </pc:picChg>
        <pc:picChg chg="add mod">
          <ac:chgData name="Mumma, Darin C." userId="f174f257-aec5-4cc5-a96d-e73408ca8ceb" providerId="ADAL" clId="{5CD2B325-AEC3-44A8-A3BC-AA3DBF4E6D75}" dt="2020-07-15T17:48:13.827" v="528" actId="1076"/>
          <ac:picMkLst>
            <pc:docMk/>
            <pc:sldMk cId="4155699244" sldId="297"/>
            <ac:picMk id="6" creationId="{B68D087F-F9E4-4229-AB4C-295B5D611F48}"/>
          </ac:picMkLst>
        </pc:picChg>
        <pc:picChg chg="del">
          <ac:chgData name="Mumma, Darin C." userId="f174f257-aec5-4cc5-a96d-e73408ca8ceb" providerId="ADAL" clId="{5CD2B325-AEC3-44A8-A3BC-AA3DBF4E6D75}" dt="2020-07-15T17:27:05.715" v="504" actId="478"/>
          <ac:picMkLst>
            <pc:docMk/>
            <pc:sldMk cId="4155699244" sldId="297"/>
            <ac:picMk id="9" creationId="{C990BE39-CFD6-4DAC-BC53-254CCBEB827C}"/>
          </ac:picMkLst>
        </pc:picChg>
        <pc:picChg chg="del">
          <ac:chgData name="Mumma, Darin C." userId="f174f257-aec5-4cc5-a96d-e73408ca8ceb" providerId="ADAL" clId="{5CD2B325-AEC3-44A8-A3BC-AA3DBF4E6D75}" dt="2020-07-15T17:27:06.300" v="505" actId="478"/>
          <ac:picMkLst>
            <pc:docMk/>
            <pc:sldMk cId="4155699244" sldId="297"/>
            <ac:picMk id="16" creationId="{55378178-8953-4CCA-8CE6-1760F6A38C11}"/>
          </ac:picMkLst>
        </pc:picChg>
      </pc:sldChg>
      <pc:sldChg chg="addSp delSp modSp mod delAnim modAnim">
        <pc:chgData name="Mumma, Darin C." userId="f174f257-aec5-4cc5-a96d-e73408ca8ceb" providerId="ADAL" clId="{5CD2B325-AEC3-44A8-A3BC-AA3DBF4E6D75}" dt="2020-07-15T17:47:08.885" v="524"/>
        <pc:sldMkLst>
          <pc:docMk/>
          <pc:sldMk cId="3321899345" sldId="298"/>
        </pc:sldMkLst>
        <pc:spChg chg="del">
          <ac:chgData name="Mumma, Darin C." userId="f174f257-aec5-4cc5-a96d-e73408ca8ceb" providerId="ADAL" clId="{5CD2B325-AEC3-44A8-A3BC-AA3DBF4E6D75}" dt="2020-07-15T17:46:33.724" v="511" actId="478"/>
          <ac:spMkLst>
            <pc:docMk/>
            <pc:sldMk cId="3321899345" sldId="298"/>
            <ac:spMk id="16" creationId="{2F837DA9-B861-454D-8E79-2A48804C6F4E}"/>
          </ac:spMkLst>
        </pc:spChg>
        <pc:spChg chg="del">
          <ac:chgData name="Mumma, Darin C." userId="f174f257-aec5-4cc5-a96d-e73408ca8ceb" providerId="ADAL" clId="{5CD2B325-AEC3-44A8-A3BC-AA3DBF4E6D75}" dt="2020-07-15T17:46:39.756" v="517" actId="478"/>
          <ac:spMkLst>
            <pc:docMk/>
            <pc:sldMk cId="3321899345" sldId="298"/>
            <ac:spMk id="17" creationId="{8CD5FA73-F98A-4B93-A5E7-012322B5CA1E}"/>
          </ac:spMkLst>
        </pc:spChg>
        <pc:spChg chg="del">
          <ac:chgData name="Mumma, Darin C." userId="f174f257-aec5-4cc5-a96d-e73408ca8ceb" providerId="ADAL" clId="{5CD2B325-AEC3-44A8-A3BC-AA3DBF4E6D75}" dt="2020-07-15T17:46:38.019" v="515" actId="478"/>
          <ac:spMkLst>
            <pc:docMk/>
            <pc:sldMk cId="3321899345" sldId="298"/>
            <ac:spMk id="22" creationId="{B442C5B0-4F8E-492E-9D37-EFDA354182A1}"/>
          </ac:spMkLst>
        </pc:spChg>
        <pc:spChg chg="del mod">
          <ac:chgData name="Mumma, Darin C." userId="f174f257-aec5-4cc5-a96d-e73408ca8ceb" providerId="ADAL" clId="{5CD2B325-AEC3-44A8-A3BC-AA3DBF4E6D75}" dt="2020-07-15T17:46:36.434" v="514" actId="478"/>
          <ac:spMkLst>
            <pc:docMk/>
            <pc:sldMk cId="3321899345" sldId="298"/>
            <ac:spMk id="24" creationId="{E5FF5506-7FA5-4305-9500-855B444F9337}"/>
          </ac:spMkLst>
        </pc:spChg>
        <pc:cxnChg chg="del">
          <ac:chgData name="Mumma, Darin C." userId="f174f257-aec5-4cc5-a96d-e73408ca8ceb" providerId="ADAL" clId="{5CD2B325-AEC3-44A8-A3BC-AA3DBF4E6D75}" dt="2020-07-15T17:46:34.865" v="512" actId="478"/>
          <ac:cxnSpMkLst>
            <pc:docMk/>
            <pc:sldMk cId="3321899345" sldId="298"/>
            <ac:cxnSpMk id="13" creationId="{8F6950CD-9780-4672-B98C-D5E7A06EB089}"/>
          </ac:cxnSpMkLst>
        </pc:cxnChg>
        <pc:cxnChg chg="del">
          <ac:chgData name="Mumma, Darin C." userId="f174f257-aec5-4cc5-a96d-e73408ca8ceb" providerId="ADAL" clId="{5CD2B325-AEC3-44A8-A3BC-AA3DBF4E6D75}" dt="2020-07-15T17:46:39.024" v="516" actId="478"/>
          <ac:cxnSpMkLst>
            <pc:docMk/>
            <pc:sldMk cId="3321899345" sldId="298"/>
            <ac:cxnSpMk id="18" creationId="{FB5C32F7-1538-4FA0-8EB3-04C87D868F89}"/>
          </ac:cxnSpMkLst>
        </pc:cxnChg>
        <pc:cxnChg chg="add mod">
          <ac:chgData name="Mumma, Darin C." userId="f174f257-aec5-4cc5-a96d-e73408ca8ceb" providerId="ADAL" clId="{5CD2B325-AEC3-44A8-A3BC-AA3DBF4E6D75}" dt="2020-07-15T17:47:05.803" v="523" actId="14100"/>
          <ac:cxnSpMkLst>
            <pc:docMk/>
            <pc:sldMk cId="3321899345" sldId="298"/>
            <ac:cxnSpMk id="19" creationId="{4F1EDB87-92EC-4CA5-990D-C2F114D45D41}"/>
          </ac:cxnSpMkLst>
        </pc:cxnChg>
      </pc:sldChg>
    </pc:docChg>
  </pc:docChgLst>
  <pc:docChgLst>
    <pc:chgData name="Mumma, Darin C." userId="f174f257-aec5-4cc5-a96d-e73408ca8ceb" providerId="ADAL" clId="{38E91548-FD31-427E-A661-389D1A291903}"/>
    <pc:docChg chg="undo custSel addSld delSld modSld">
      <pc:chgData name="Mumma, Darin C." userId="f174f257-aec5-4cc5-a96d-e73408ca8ceb" providerId="ADAL" clId="{38E91548-FD31-427E-A661-389D1A291903}" dt="2020-06-30T20:34:03.801" v="1938" actId="1076"/>
      <pc:docMkLst>
        <pc:docMk/>
      </pc:docMkLst>
      <pc:sldChg chg="modSp mod">
        <pc:chgData name="Mumma, Darin C." userId="f174f257-aec5-4cc5-a96d-e73408ca8ceb" providerId="ADAL" clId="{38E91548-FD31-427E-A661-389D1A291903}" dt="2020-06-30T15:36:50.162" v="1389" actId="1076"/>
        <pc:sldMkLst>
          <pc:docMk/>
          <pc:sldMk cId="0" sldId="256"/>
        </pc:sldMkLst>
        <pc:spChg chg="mod">
          <ac:chgData name="Mumma, Darin C." userId="f174f257-aec5-4cc5-a96d-e73408ca8ceb" providerId="ADAL" clId="{38E91548-FD31-427E-A661-389D1A291903}" dt="2020-06-30T15:36:29.861" v="1387" actId="20577"/>
          <ac:spMkLst>
            <pc:docMk/>
            <pc:sldMk cId="0" sldId="256"/>
            <ac:spMk id="14343" creationId="{EBC28F0D-2079-4961-AB7D-4D35C3FC984C}"/>
          </ac:spMkLst>
        </pc:spChg>
        <pc:spChg chg="mod">
          <ac:chgData name="Mumma, Darin C." userId="f174f257-aec5-4cc5-a96d-e73408ca8ceb" providerId="ADAL" clId="{38E91548-FD31-427E-A661-389D1A291903}" dt="2020-06-30T15:36:50.162" v="1389" actId="1076"/>
          <ac:spMkLst>
            <pc:docMk/>
            <pc:sldMk cId="0" sldId="256"/>
            <ac:spMk id="14345" creationId="{4C64FCEA-4458-4A78-BD62-164507D7C9DE}"/>
          </ac:spMkLst>
        </pc:spChg>
      </pc:sldChg>
      <pc:sldChg chg="addSp modSp mod">
        <pc:chgData name="Mumma, Darin C." userId="f174f257-aec5-4cc5-a96d-e73408ca8ceb" providerId="ADAL" clId="{38E91548-FD31-427E-A661-389D1A291903}" dt="2020-06-30T03:42:58.643" v="238" actId="20577"/>
        <pc:sldMkLst>
          <pc:docMk/>
          <pc:sldMk cId="0" sldId="258"/>
        </pc:sldMkLst>
        <pc:spChg chg="add mod">
          <ac:chgData name="Mumma, Darin C." userId="f174f257-aec5-4cc5-a96d-e73408ca8ceb" providerId="ADAL" clId="{38E91548-FD31-427E-A661-389D1A291903}" dt="2020-06-30T03:42:58.643" v="238" actId="20577"/>
          <ac:spMkLst>
            <pc:docMk/>
            <pc:sldMk cId="0" sldId="258"/>
            <ac:spMk id="13" creationId="{D83E7C57-4082-4C71-B07B-9C377F8C5D2C}"/>
          </ac:spMkLst>
        </pc:spChg>
      </pc:sldChg>
      <pc:sldChg chg="del">
        <pc:chgData name="Mumma, Darin C." userId="f174f257-aec5-4cc5-a96d-e73408ca8ceb" providerId="ADAL" clId="{38E91548-FD31-427E-A661-389D1A291903}" dt="2020-06-30T03:44:12.693" v="273" actId="47"/>
        <pc:sldMkLst>
          <pc:docMk/>
          <pc:sldMk cId="0" sldId="281"/>
        </pc:sldMkLst>
      </pc:sldChg>
      <pc:sldChg chg="modSp mod">
        <pc:chgData name="Mumma, Darin C." userId="f174f257-aec5-4cc5-a96d-e73408ca8ceb" providerId="ADAL" clId="{38E91548-FD31-427E-A661-389D1A291903}" dt="2020-06-30T20:15:39.514" v="1576" actId="20577"/>
        <pc:sldMkLst>
          <pc:docMk/>
          <pc:sldMk cId="2679993008" sldId="283"/>
        </pc:sldMkLst>
        <pc:spChg chg="mod">
          <ac:chgData name="Mumma, Darin C." userId="f174f257-aec5-4cc5-a96d-e73408ca8ceb" providerId="ADAL" clId="{38E91548-FD31-427E-A661-389D1A291903}" dt="2020-06-30T20:15:39.514" v="1576" actId="20577"/>
          <ac:spMkLst>
            <pc:docMk/>
            <pc:sldMk cId="2679993008" sldId="283"/>
            <ac:spMk id="8" creationId="{DA70C502-B0B7-4D2F-903D-48A4E7A29530}"/>
          </ac:spMkLst>
        </pc:spChg>
      </pc:sldChg>
      <pc:sldChg chg="modSp mod">
        <pc:chgData name="Mumma, Darin C." userId="f174f257-aec5-4cc5-a96d-e73408ca8ceb" providerId="ADAL" clId="{38E91548-FD31-427E-A661-389D1A291903}" dt="2020-06-30T20:19:16.661" v="1867" actId="14100"/>
        <pc:sldMkLst>
          <pc:docMk/>
          <pc:sldMk cId="2982284999" sldId="284"/>
        </pc:sldMkLst>
        <pc:spChg chg="mod">
          <ac:chgData name="Mumma, Darin C." userId="f174f257-aec5-4cc5-a96d-e73408ca8ceb" providerId="ADAL" clId="{38E91548-FD31-427E-A661-389D1A291903}" dt="2020-06-30T20:19:16.661" v="1867" actId="14100"/>
          <ac:spMkLst>
            <pc:docMk/>
            <pc:sldMk cId="2982284999" sldId="284"/>
            <ac:spMk id="9" creationId="{7FF42974-6170-4871-8EEB-F15A8748E729}"/>
          </ac:spMkLst>
        </pc:spChg>
      </pc:sldChg>
      <pc:sldChg chg="modSp mod">
        <pc:chgData name="Mumma, Darin C." userId="f174f257-aec5-4cc5-a96d-e73408ca8ceb" providerId="ADAL" clId="{38E91548-FD31-427E-A661-389D1A291903}" dt="2020-06-30T15:30:52.946" v="1343" actId="1076"/>
        <pc:sldMkLst>
          <pc:docMk/>
          <pc:sldMk cId="975562818" sldId="285"/>
        </pc:sldMkLst>
        <pc:spChg chg="mod">
          <ac:chgData name="Mumma, Darin C." userId="f174f257-aec5-4cc5-a96d-e73408ca8ceb" providerId="ADAL" clId="{38E91548-FD31-427E-A661-389D1A291903}" dt="2020-06-30T15:30:52.946" v="1343" actId="1076"/>
          <ac:spMkLst>
            <pc:docMk/>
            <pc:sldMk cId="975562818" sldId="285"/>
            <ac:spMk id="10" creationId="{3B82746D-A15B-4087-B88E-55C6BBF8ACEA}"/>
          </ac:spMkLst>
        </pc:spChg>
      </pc:sldChg>
      <pc:sldChg chg="addSp delSp modSp mod">
        <pc:chgData name="Mumma, Darin C." userId="f174f257-aec5-4cc5-a96d-e73408ca8ceb" providerId="ADAL" clId="{38E91548-FD31-427E-A661-389D1A291903}" dt="2020-06-30T19:51:47.051" v="1533" actId="1076"/>
        <pc:sldMkLst>
          <pc:docMk/>
          <pc:sldMk cId="3063317568" sldId="286"/>
        </pc:sldMkLst>
        <pc:spChg chg="add mod">
          <ac:chgData name="Mumma, Darin C." userId="f174f257-aec5-4cc5-a96d-e73408ca8ceb" providerId="ADAL" clId="{38E91548-FD31-427E-A661-389D1A291903}" dt="2020-06-30T19:51:47.051" v="1533" actId="1076"/>
          <ac:spMkLst>
            <pc:docMk/>
            <pc:sldMk cId="3063317568" sldId="286"/>
            <ac:spMk id="10" creationId="{2EC20C75-8627-4A24-81A2-447B2130C160}"/>
          </ac:spMkLst>
        </pc:spChg>
        <pc:spChg chg="mod">
          <ac:chgData name="Mumma, Darin C." userId="f174f257-aec5-4cc5-a96d-e73408ca8ceb" providerId="ADAL" clId="{38E91548-FD31-427E-A661-389D1A291903}" dt="2020-06-30T03:43:49.370" v="270" actId="1076"/>
          <ac:spMkLst>
            <pc:docMk/>
            <pc:sldMk cId="3063317568" sldId="286"/>
            <ac:spMk id="16390" creationId="{7588AFE4-086D-4F71-B305-97D5A90CFF21}"/>
          </ac:spMkLst>
        </pc:spChg>
        <pc:graphicFrameChg chg="add del mod">
          <ac:chgData name="Mumma, Darin C." userId="f174f257-aec5-4cc5-a96d-e73408ca8ceb" providerId="ADAL" clId="{38E91548-FD31-427E-A661-389D1A291903}" dt="2020-06-30T06:17:39.621" v="276" actId="478"/>
          <ac:graphicFrameMkLst>
            <pc:docMk/>
            <pc:sldMk cId="3063317568" sldId="286"/>
            <ac:graphicFrameMk id="3" creationId="{DA3DD310-8911-4751-B169-74FD1AB13109}"/>
          </ac:graphicFrameMkLst>
        </pc:graphicFrameChg>
        <pc:picChg chg="add del mod">
          <ac:chgData name="Mumma, Darin C." userId="f174f257-aec5-4cc5-a96d-e73408ca8ceb" providerId="ADAL" clId="{38E91548-FD31-427E-A661-389D1A291903}" dt="2020-06-30T19:21:16.885" v="1453"/>
          <ac:picMkLst>
            <pc:docMk/>
            <pc:sldMk cId="3063317568" sldId="286"/>
            <ac:picMk id="3" creationId="{EFFEE25A-7A01-472A-9BF0-E0A2E63171C5}"/>
          </ac:picMkLst>
        </pc:picChg>
        <pc:picChg chg="add mod">
          <ac:chgData name="Mumma, Darin C." userId="f174f257-aec5-4cc5-a96d-e73408ca8ceb" providerId="ADAL" clId="{38E91548-FD31-427E-A661-389D1A291903}" dt="2020-06-30T19:21:19.049" v="1456" actId="14100"/>
          <ac:picMkLst>
            <pc:docMk/>
            <pc:sldMk cId="3063317568" sldId="286"/>
            <ac:picMk id="5" creationId="{AC287F4E-D668-4967-8092-B7602819D48B}"/>
          </ac:picMkLst>
        </pc:picChg>
      </pc:sldChg>
      <pc:sldChg chg="addSp delSp modSp mod">
        <pc:chgData name="Mumma, Darin C." userId="f174f257-aec5-4cc5-a96d-e73408ca8ceb" providerId="ADAL" clId="{38E91548-FD31-427E-A661-389D1A291903}" dt="2020-06-30T19:22:21.318" v="1460" actId="1076"/>
        <pc:sldMkLst>
          <pc:docMk/>
          <pc:sldMk cId="1481627153" sldId="287"/>
        </pc:sldMkLst>
        <pc:spChg chg="mod">
          <ac:chgData name="Mumma, Darin C." userId="f174f257-aec5-4cc5-a96d-e73408ca8ceb" providerId="ADAL" clId="{38E91548-FD31-427E-A661-389D1A291903}" dt="2020-06-30T06:20:58.504" v="292" actId="1076"/>
          <ac:spMkLst>
            <pc:docMk/>
            <pc:sldMk cId="1481627153" sldId="287"/>
            <ac:spMk id="16390" creationId="{7588AFE4-086D-4F71-B305-97D5A90CFF21}"/>
          </ac:spMkLst>
        </pc:spChg>
        <pc:picChg chg="add del mod">
          <ac:chgData name="Mumma, Darin C." userId="f174f257-aec5-4cc5-a96d-e73408ca8ceb" providerId="ADAL" clId="{38E91548-FD31-427E-A661-389D1A291903}" dt="2020-06-30T19:21:41.177" v="1457" actId="478"/>
          <ac:picMkLst>
            <pc:docMk/>
            <pc:sldMk cId="1481627153" sldId="287"/>
            <ac:picMk id="3" creationId="{61915251-8736-41C6-80E6-FD285823996B}"/>
          </ac:picMkLst>
        </pc:picChg>
        <pc:picChg chg="add mod">
          <ac:chgData name="Mumma, Darin C." userId="f174f257-aec5-4cc5-a96d-e73408ca8ceb" providerId="ADAL" clId="{38E91548-FD31-427E-A661-389D1A291903}" dt="2020-06-30T19:22:21.318" v="1460" actId="1076"/>
          <ac:picMkLst>
            <pc:docMk/>
            <pc:sldMk cId="1481627153" sldId="287"/>
            <ac:picMk id="5" creationId="{DB90E6F1-F330-49AE-8A73-DF5FC7558649}"/>
          </ac:picMkLst>
        </pc:picChg>
      </pc:sldChg>
      <pc:sldChg chg="new del">
        <pc:chgData name="Mumma, Darin C." userId="f174f257-aec5-4cc5-a96d-e73408ca8ceb" providerId="ADAL" clId="{38E91548-FD31-427E-A661-389D1A291903}" dt="2020-06-30T03:43:57.684" v="272" actId="680"/>
        <pc:sldMkLst>
          <pc:docMk/>
          <pc:sldMk cId="1921622549" sldId="287"/>
        </pc:sldMkLst>
      </pc:sldChg>
      <pc:sldChg chg="addSp modSp mod">
        <pc:chgData name="Mumma, Darin C." userId="f174f257-aec5-4cc5-a96d-e73408ca8ceb" providerId="ADAL" clId="{38E91548-FD31-427E-A661-389D1A291903}" dt="2020-06-30T19:51:29.555" v="1531" actId="1076"/>
        <pc:sldMkLst>
          <pc:docMk/>
          <pc:sldMk cId="1905366428" sldId="288"/>
        </pc:sldMkLst>
        <pc:spChg chg="add mod">
          <ac:chgData name="Mumma, Darin C." userId="f174f257-aec5-4cc5-a96d-e73408ca8ceb" providerId="ADAL" clId="{38E91548-FD31-427E-A661-389D1A291903}" dt="2020-06-30T19:51:29.555" v="1531" actId="1076"/>
          <ac:spMkLst>
            <pc:docMk/>
            <pc:sldMk cId="1905366428" sldId="288"/>
            <ac:spMk id="9" creationId="{2C7ED83D-9587-4A9B-9854-8BD39FED4A9E}"/>
          </ac:spMkLst>
        </pc:spChg>
        <pc:spChg chg="mod">
          <ac:chgData name="Mumma, Darin C." userId="f174f257-aec5-4cc5-a96d-e73408ca8ceb" providerId="ADAL" clId="{38E91548-FD31-427E-A661-389D1A291903}" dt="2020-06-30T06:21:35.320" v="325" actId="1076"/>
          <ac:spMkLst>
            <pc:docMk/>
            <pc:sldMk cId="1905366428" sldId="288"/>
            <ac:spMk id="16390" creationId="{7588AFE4-086D-4F71-B305-97D5A90CFF21}"/>
          </ac:spMkLst>
        </pc:spChg>
        <pc:picChg chg="add mod">
          <ac:chgData name="Mumma, Darin C." userId="f174f257-aec5-4cc5-a96d-e73408ca8ceb" providerId="ADAL" clId="{38E91548-FD31-427E-A661-389D1A291903}" dt="2020-06-30T19:22:30.581" v="1461" actId="1076"/>
          <ac:picMkLst>
            <pc:docMk/>
            <pc:sldMk cId="1905366428" sldId="288"/>
            <ac:picMk id="3" creationId="{BFF62115-5DFA-4B0A-87A7-E960C7CA32B6}"/>
          </ac:picMkLst>
        </pc:picChg>
      </pc:sldChg>
      <pc:sldChg chg="modSp mod">
        <pc:chgData name="Mumma, Darin C." userId="f174f257-aec5-4cc5-a96d-e73408ca8ceb" providerId="ADAL" clId="{38E91548-FD31-427E-A661-389D1A291903}" dt="2020-06-30T20:34:03.801" v="1938" actId="1076"/>
        <pc:sldMkLst>
          <pc:docMk/>
          <pc:sldMk cId="2653827274" sldId="289"/>
        </pc:sldMkLst>
        <pc:spChg chg="mod">
          <ac:chgData name="Mumma, Darin C." userId="f174f257-aec5-4cc5-a96d-e73408ca8ceb" providerId="ADAL" clId="{38E91548-FD31-427E-A661-389D1A291903}" dt="2020-06-30T20:34:03.801" v="1938" actId="1076"/>
          <ac:spMkLst>
            <pc:docMk/>
            <pc:sldMk cId="2653827274" sldId="289"/>
            <ac:spMk id="10" creationId="{3B82746D-A15B-4087-B88E-55C6BBF8ACEA}"/>
          </ac:spMkLst>
        </pc:spChg>
        <pc:spChg chg="mod">
          <ac:chgData name="Mumma, Darin C." userId="f174f257-aec5-4cc5-a96d-e73408ca8ceb" providerId="ADAL" clId="{38E91548-FD31-427E-A661-389D1A291903}" dt="2020-06-30T15:09:17.650" v="712" actId="1076"/>
          <ac:spMkLst>
            <pc:docMk/>
            <pc:sldMk cId="2653827274" sldId="289"/>
            <ac:spMk id="16390" creationId="{7588AFE4-086D-4F71-B305-97D5A90CFF21}"/>
          </ac:spMkLst>
        </pc:spChg>
      </pc:sldChg>
      <pc:sldChg chg="modSp mod">
        <pc:chgData name="Mumma, Darin C." userId="f174f257-aec5-4cc5-a96d-e73408ca8ceb" providerId="ADAL" clId="{38E91548-FD31-427E-A661-389D1A291903}" dt="2020-06-30T15:38:43.866" v="1419" actId="208"/>
        <pc:sldMkLst>
          <pc:docMk/>
          <pc:sldMk cId="390164136" sldId="290"/>
        </pc:sldMkLst>
        <pc:spChg chg="mod">
          <ac:chgData name="Mumma, Darin C." userId="f174f257-aec5-4cc5-a96d-e73408ca8ceb" providerId="ADAL" clId="{38E91548-FD31-427E-A661-389D1A291903}" dt="2020-06-30T15:38:43.866" v="1419" actId="208"/>
          <ac:spMkLst>
            <pc:docMk/>
            <pc:sldMk cId="390164136" sldId="290"/>
            <ac:spMk id="10" creationId="{3B82746D-A15B-4087-B88E-55C6BBF8ACEA}"/>
          </ac:spMkLst>
        </pc:spChg>
      </pc:sldChg>
      <pc:sldChg chg="add del">
        <pc:chgData name="Mumma, Darin C." userId="f174f257-aec5-4cc5-a96d-e73408ca8ceb" providerId="ADAL" clId="{38E91548-FD31-427E-A661-389D1A291903}" dt="2020-06-30T06:26:17.385" v="634"/>
        <pc:sldMkLst>
          <pc:docMk/>
          <pc:sldMk cId="1381250659" sldId="290"/>
        </pc:sldMkLst>
      </pc:sldChg>
      <pc:sldChg chg="addSp delSp modSp mod">
        <pc:chgData name="Mumma, Darin C." userId="f174f257-aec5-4cc5-a96d-e73408ca8ceb" providerId="ADAL" clId="{38E91548-FD31-427E-A661-389D1A291903}" dt="2020-06-30T19:27:13.213" v="1506" actId="1076"/>
        <pc:sldMkLst>
          <pc:docMk/>
          <pc:sldMk cId="4289672851" sldId="291"/>
        </pc:sldMkLst>
        <pc:spChg chg="mod">
          <ac:chgData name="Mumma, Darin C." userId="f174f257-aec5-4cc5-a96d-e73408ca8ceb" providerId="ADAL" clId="{38E91548-FD31-427E-A661-389D1A291903}" dt="2020-06-30T19:25:30.781" v="1501" actId="1076"/>
          <ac:spMkLst>
            <pc:docMk/>
            <pc:sldMk cId="4289672851" sldId="291"/>
            <ac:spMk id="9" creationId="{2C7ED83D-9587-4A9B-9854-8BD39FED4A9E}"/>
          </ac:spMkLst>
        </pc:spChg>
        <pc:picChg chg="del">
          <ac:chgData name="Mumma, Darin C." userId="f174f257-aec5-4cc5-a96d-e73408ca8ceb" providerId="ADAL" clId="{38E91548-FD31-427E-A661-389D1A291903}" dt="2020-06-30T19:25:37.957" v="1502" actId="478"/>
          <ac:picMkLst>
            <pc:docMk/>
            <pc:sldMk cId="4289672851" sldId="291"/>
            <ac:picMk id="3" creationId="{BFF62115-5DFA-4B0A-87A7-E960C7CA32B6}"/>
          </ac:picMkLst>
        </pc:picChg>
        <pc:picChg chg="add mod">
          <ac:chgData name="Mumma, Darin C." userId="f174f257-aec5-4cc5-a96d-e73408ca8ceb" providerId="ADAL" clId="{38E91548-FD31-427E-A661-389D1A291903}" dt="2020-06-30T19:27:13.213" v="1506" actId="1076"/>
          <ac:picMkLst>
            <pc:docMk/>
            <pc:sldMk cId="4289672851" sldId="291"/>
            <ac:picMk id="5" creationId="{6A8FE5C8-B70E-446D-BF50-C57AA867A86D}"/>
          </ac:picMkLst>
        </pc:picChg>
      </pc:sldChg>
      <pc:sldChg chg="addSp delSp modSp mod">
        <pc:chgData name="Mumma, Darin C." userId="f174f257-aec5-4cc5-a96d-e73408ca8ceb" providerId="ADAL" clId="{38E91548-FD31-427E-A661-389D1A291903}" dt="2020-06-30T19:50:57.612" v="1529" actId="1076"/>
        <pc:sldMkLst>
          <pc:docMk/>
          <pc:sldMk cId="616970971" sldId="292"/>
        </pc:sldMkLst>
        <pc:picChg chg="add mod">
          <ac:chgData name="Mumma, Darin C." userId="f174f257-aec5-4cc5-a96d-e73408ca8ceb" providerId="ADAL" clId="{38E91548-FD31-427E-A661-389D1A291903}" dt="2020-06-30T19:50:57.612" v="1529" actId="1076"/>
          <ac:picMkLst>
            <pc:docMk/>
            <pc:sldMk cId="616970971" sldId="292"/>
            <ac:picMk id="3" creationId="{C9486116-37C0-4913-8E03-DBA2E46D4063}"/>
          </ac:picMkLst>
        </pc:picChg>
        <pc:picChg chg="del">
          <ac:chgData name="Mumma, Darin C." userId="f174f257-aec5-4cc5-a96d-e73408ca8ceb" providerId="ADAL" clId="{38E91548-FD31-427E-A661-389D1A291903}" dt="2020-06-30T19:27:58.471" v="1507" actId="478"/>
          <ac:picMkLst>
            <pc:docMk/>
            <pc:sldMk cId="616970971" sldId="292"/>
            <ac:picMk id="5" creationId="{6A8FE5C8-B70E-446D-BF50-C57AA867A86D}"/>
          </ac:picMkLst>
        </pc:picChg>
      </pc:sldChg>
    </pc:docChg>
  </pc:docChgLst>
  <pc:docChgLst>
    <pc:chgData name="Mumma, Darin C." userId="f174f257-aec5-4cc5-a96d-e73408ca8ceb" providerId="ADAL" clId="{BCEB7309-D524-4E83-B602-CCDFDE80B1EE}"/>
    <pc:docChg chg="custSel delSld modSld">
      <pc:chgData name="Mumma, Darin C." userId="f174f257-aec5-4cc5-a96d-e73408ca8ceb" providerId="ADAL" clId="{BCEB7309-D524-4E83-B602-CCDFDE80B1EE}" dt="2020-07-08T17:04:15.985" v="214" actId="1076"/>
      <pc:docMkLst>
        <pc:docMk/>
      </pc:docMkLst>
      <pc:sldChg chg="addSp delSp modSp mod">
        <pc:chgData name="Mumma, Darin C." userId="f174f257-aec5-4cc5-a96d-e73408ca8ceb" providerId="ADAL" clId="{BCEB7309-D524-4E83-B602-CCDFDE80B1EE}" dt="2020-07-07T22:38:11.532" v="156" actId="1076"/>
        <pc:sldMkLst>
          <pc:docMk/>
          <pc:sldMk cId="3063317568" sldId="286"/>
        </pc:sldMkLst>
        <pc:spChg chg="mod">
          <ac:chgData name="Mumma, Darin C." userId="f174f257-aec5-4cc5-a96d-e73408ca8ceb" providerId="ADAL" clId="{BCEB7309-D524-4E83-B602-CCDFDE80B1EE}" dt="2020-07-07T18:57:50.247" v="103" actId="1076"/>
          <ac:spMkLst>
            <pc:docMk/>
            <pc:sldMk cId="3063317568" sldId="286"/>
            <ac:spMk id="16390" creationId="{7588AFE4-086D-4F71-B305-97D5A90CFF21}"/>
          </ac:spMkLst>
        </pc:spChg>
        <pc:picChg chg="del">
          <ac:chgData name="Mumma, Darin C." userId="f174f257-aec5-4cc5-a96d-e73408ca8ceb" providerId="ADAL" clId="{BCEB7309-D524-4E83-B602-CCDFDE80B1EE}" dt="2020-07-07T18:55:42.248" v="2" actId="478"/>
          <ac:picMkLst>
            <pc:docMk/>
            <pc:sldMk cId="3063317568" sldId="286"/>
            <ac:picMk id="5" creationId="{BBD7577D-BCE4-4B2B-8D5D-9978565CD762}"/>
          </ac:picMkLst>
        </pc:picChg>
        <pc:picChg chg="add mod">
          <ac:chgData name="Mumma, Darin C." userId="f174f257-aec5-4cc5-a96d-e73408ca8ceb" providerId="ADAL" clId="{BCEB7309-D524-4E83-B602-CCDFDE80B1EE}" dt="2020-07-07T22:38:11.532" v="156" actId="1076"/>
          <ac:picMkLst>
            <pc:docMk/>
            <pc:sldMk cId="3063317568" sldId="286"/>
            <ac:picMk id="5" creationId="{D13F56A8-4C3B-463B-B557-415D1F92A26A}"/>
          </ac:picMkLst>
        </pc:picChg>
      </pc:sldChg>
      <pc:sldChg chg="addSp delSp modSp mod">
        <pc:chgData name="Mumma, Darin C." userId="f174f257-aec5-4cc5-a96d-e73408ca8ceb" providerId="ADAL" clId="{BCEB7309-D524-4E83-B602-CCDFDE80B1EE}" dt="2020-07-07T22:49:47.852" v="168" actId="1076"/>
        <pc:sldMkLst>
          <pc:docMk/>
          <pc:sldMk cId="1481627153" sldId="287"/>
        </pc:sldMkLst>
        <pc:spChg chg="mod">
          <ac:chgData name="Mumma, Darin C." userId="f174f257-aec5-4cc5-a96d-e73408ca8ceb" providerId="ADAL" clId="{BCEB7309-D524-4E83-B602-CCDFDE80B1EE}" dt="2020-07-07T18:57:42.239" v="102" actId="1076"/>
          <ac:spMkLst>
            <pc:docMk/>
            <pc:sldMk cId="1481627153" sldId="287"/>
            <ac:spMk id="16390" creationId="{7588AFE4-086D-4F71-B305-97D5A90CFF21}"/>
          </ac:spMkLst>
        </pc:spChg>
        <pc:picChg chg="add del">
          <ac:chgData name="Mumma, Darin C." userId="f174f257-aec5-4cc5-a96d-e73408ca8ceb" providerId="ADAL" clId="{BCEB7309-D524-4E83-B602-CCDFDE80B1EE}" dt="2020-07-07T22:22:19.849" v="141" actId="478"/>
          <ac:picMkLst>
            <pc:docMk/>
            <pc:sldMk cId="1481627153" sldId="287"/>
            <ac:picMk id="5" creationId="{2E6A3F0A-FB86-449F-BA32-2486F35A42F6}"/>
          </ac:picMkLst>
        </pc:picChg>
        <pc:picChg chg="del">
          <ac:chgData name="Mumma, Darin C." userId="f174f257-aec5-4cc5-a96d-e73408ca8ceb" providerId="ADAL" clId="{BCEB7309-D524-4E83-B602-CCDFDE80B1EE}" dt="2020-07-07T18:55:40.723" v="1" actId="478"/>
          <ac:picMkLst>
            <pc:docMk/>
            <pc:sldMk cId="1481627153" sldId="287"/>
            <ac:picMk id="5" creationId="{C501CFCC-C5E4-4E5D-A0DE-733FC0979446}"/>
          </ac:picMkLst>
        </pc:picChg>
        <pc:picChg chg="add mod">
          <ac:chgData name="Mumma, Darin C." userId="f174f257-aec5-4cc5-a96d-e73408ca8ceb" providerId="ADAL" clId="{BCEB7309-D524-4E83-B602-CCDFDE80B1EE}" dt="2020-07-07T22:49:47.852" v="168" actId="1076"/>
          <ac:picMkLst>
            <pc:docMk/>
            <pc:sldMk cId="1481627153" sldId="287"/>
            <ac:picMk id="7" creationId="{79BEFA73-1E64-4177-874D-35A75B2CE8B1}"/>
          </ac:picMkLst>
        </pc:picChg>
      </pc:sldChg>
      <pc:sldChg chg="modSp del">
        <pc:chgData name="Mumma, Darin C." userId="f174f257-aec5-4cc5-a96d-e73408ca8ceb" providerId="ADAL" clId="{BCEB7309-D524-4E83-B602-CCDFDE80B1EE}" dt="2020-07-07T22:26:12.909" v="150" actId="2696"/>
        <pc:sldMkLst>
          <pc:docMk/>
          <pc:sldMk cId="2653827274" sldId="289"/>
        </pc:sldMkLst>
        <pc:spChg chg="mod">
          <ac:chgData name="Mumma, Darin C." userId="f174f257-aec5-4cc5-a96d-e73408ca8ceb" providerId="ADAL" clId="{BCEB7309-D524-4E83-B602-CCDFDE80B1EE}" dt="2020-07-07T18:56:20.384" v="5" actId="20577"/>
          <ac:spMkLst>
            <pc:docMk/>
            <pc:sldMk cId="2653827274" sldId="289"/>
            <ac:spMk id="10" creationId="{3B82746D-A15B-4087-B88E-55C6BBF8ACEA}"/>
          </ac:spMkLst>
        </pc:spChg>
      </pc:sldChg>
      <pc:sldChg chg="addSp delSp modSp mod">
        <pc:chgData name="Mumma, Darin C." userId="f174f257-aec5-4cc5-a96d-e73408ca8ceb" providerId="ADAL" clId="{BCEB7309-D524-4E83-B602-CCDFDE80B1EE}" dt="2020-07-08T17:04:15.985" v="214" actId="1076"/>
        <pc:sldMkLst>
          <pc:docMk/>
          <pc:sldMk cId="4289672851" sldId="291"/>
        </pc:sldMkLst>
        <pc:spChg chg="add mod">
          <ac:chgData name="Mumma, Darin C." userId="f174f257-aec5-4cc5-a96d-e73408ca8ceb" providerId="ADAL" clId="{BCEB7309-D524-4E83-B602-CCDFDE80B1EE}" dt="2020-07-08T17:04:10.169" v="212" actId="1076"/>
          <ac:spMkLst>
            <pc:docMk/>
            <pc:sldMk cId="4289672851" sldId="291"/>
            <ac:spMk id="3" creationId="{A2313BA2-6AC7-48F5-B82C-17E7A914D7A7}"/>
          </ac:spMkLst>
        </pc:spChg>
        <pc:spChg chg="del">
          <ac:chgData name="Mumma, Darin C." userId="f174f257-aec5-4cc5-a96d-e73408ca8ceb" providerId="ADAL" clId="{BCEB7309-D524-4E83-B602-CCDFDE80B1EE}" dt="2020-07-07T18:58:37.330" v="139" actId="478"/>
          <ac:spMkLst>
            <pc:docMk/>
            <pc:sldMk cId="4289672851" sldId="291"/>
            <ac:spMk id="9" creationId="{2C7ED83D-9587-4A9B-9854-8BD39FED4A9E}"/>
          </ac:spMkLst>
        </pc:spChg>
        <pc:spChg chg="mod">
          <ac:chgData name="Mumma, Darin C." userId="f174f257-aec5-4cc5-a96d-e73408ca8ceb" providerId="ADAL" clId="{BCEB7309-D524-4E83-B602-CCDFDE80B1EE}" dt="2020-07-07T22:38:38.938" v="157" actId="1076"/>
          <ac:spMkLst>
            <pc:docMk/>
            <pc:sldMk cId="4289672851" sldId="291"/>
            <ac:spMk id="16390" creationId="{7588AFE4-086D-4F71-B305-97D5A90CFF21}"/>
          </ac:spMkLst>
        </pc:spChg>
        <pc:picChg chg="add del mod">
          <ac:chgData name="Mumma, Darin C." userId="f174f257-aec5-4cc5-a96d-e73408ca8ceb" providerId="ADAL" clId="{BCEB7309-D524-4E83-B602-CCDFDE80B1EE}" dt="2020-07-07T22:25:00.980" v="146" actId="478"/>
          <ac:picMkLst>
            <pc:docMk/>
            <pc:sldMk cId="4289672851" sldId="291"/>
            <ac:picMk id="5" creationId="{0B8C6825-15E8-4A7C-8653-1CAB2C04B8B6}"/>
          </ac:picMkLst>
        </pc:picChg>
        <pc:picChg chg="del">
          <ac:chgData name="Mumma, Darin C." userId="f174f257-aec5-4cc5-a96d-e73408ca8ceb" providerId="ADAL" clId="{BCEB7309-D524-4E83-B602-CCDFDE80B1EE}" dt="2020-07-07T18:55:38.233" v="0" actId="478"/>
          <ac:picMkLst>
            <pc:docMk/>
            <pc:sldMk cId="4289672851" sldId="291"/>
            <ac:picMk id="5" creationId="{218AF210-3C58-4E2C-B3C6-AF48DD332C37}"/>
          </ac:picMkLst>
        </pc:picChg>
        <pc:picChg chg="add mod">
          <ac:chgData name="Mumma, Darin C." userId="f174f257-aec5-4cc5-a96d-e73408ca8ceb" providerId="ADAL" clId="{BCEB7309-D524-4E83-B602-CCDFDE80B1EE}" dt="2020-07-08T17:04:15.985" v="214" actId="1076"/>
          <ac:picMkLst>
            <pc:docMk/>
            <pc:sldMk cId="4289672851" sldId="291"/>
            <ac:picMk id="7" creationId="{DABF28B3-4DF2-48A4-A6D7-1E9439DE96CC}"/>
          </ac:picMkLst>
        </pc:picChg>
      </pc:sldChg>
      <pc:sldChg chg="modSp">
        <pc:chgData name="Mumma, Darin C." userId="f174f257-aec5-4cc5-a96d-e73408ca8ceb" providerId="ADAL" clId="{BCEB7309-D524-4E83-B602-CCDFDE80B1EE}" dt="2020-07-07T22:40:26.604" v="167" actId="1076"/>
        <pc:sldMkLst>
          <pc:docMk/>
          <pc:sldMk cId="3106932455" sldId="292"/>
        </pc:sldMkLst>
        <pc:spChg chg="mod">
          <ac:chgData name="Mumma, Darin C." userId="f174f257-aec5-4cc5-a96d-e73408ca8ceb" providerId="ADAL" clId="{BCEB7309-D524-4E83-B602-CCDFDE80B1EE}" dt="2020-07-07T22:40:26.604" v="167" actId="1076"/>
          <ac:spMkLst>
            <pc:docMk/>
            <pc:sldMk cId="3106932455" sldId="292"/>
            <ac:spMk id="16390" creationId="{7588AFE4-086D-4F71-B305-97D5A90CFF21}"/>
          </ac:spMkLst>
        </pc:spChg>
      </pc:sldChg>
    </pc:docChg>
  </pc:docChgLst>
  <pc:docChgLst>
    <pc:chgData name="Mumma, Darin C." userId="f174f257-aec5-4cc5-a96d-e73408ca8ceb" providerId="ADAL" clId="{DBFBA485-11DD-49B9-8B78-5BCFA1C3622E}"/>
    <pc:docChg chg="undo custSel delSld modSld">
      <pc:chgData name="Mumma, Darin C." userId="f174f257-aec5-4cc5-a96d-e73408ca8ceb" providerId="ADAL" clId="{DBFBA485-11DD-49B9-8B78-5BCFA1C3622E}" dt="2020-07-01T16:27:43.198" v="55" actId="1076"/>
      <pc:docMkLst>
        <pc:docMk/>
      </pc:docMkLst>
      <pc:sldChg chg="del">
        <pc:chgData name="Mumma, Darin C." userId="f174f257-aec5-4cc5-a96d-e73408ca8ceb" providerId="ADAL" clId="{DBFBA485-11DD-49B9-8B78-5BCFA1C3622E}" dt="2020-07-01T03:08:37.466" v="0" actId="47"/>
        <pc:sldMkLst>
          <pc:docMk/>
          <pc:sldMk cId="0" sldId="256"/>
        </pc:sldMkLst>
      </pc:sldChg>
      <pc:sldChg chg="del">
        <pc:chgData name="Mumma, Darin C." userId="f174f257-aec5-4cc5-a96d-e73408ca8ceb" providerId="ADAL" clId="{DBFBA485-11DD-49B9-8B78-5BCFA1C3622E}" dt="2020-07-01T03:08:39.467" v="1" actId="47"/>
        <pc:sldMkLst>
          <pc:docMk/>
          <pc:sldMk cId="0" sldId="258"/>
        </pc:sldMkLst>
      </pc:sldChg>
      <pc:sldChg chg="del">
        <pc:chgData name="Mumma, Darin C." userId="f174f257-aec5-4cc5-a96d-e73408ca8ceb" providerId="ADAL" clId="{DBFBA485-11DD-49B9-8B78-5BCFA1C3622E}" dt="2020-07-01T03:08:40.806" v="2" actId="47"/>
        <pc:sldMkLst>
          <pc:docMk/>
          <pc:sldMk cId="2679993008" sldId="283"/>
        </pc:sldMkLst>
      </pc:sldChg>
      <pc:sldChg chg="del">
        <pc:chgData name="Mumma, Darin C." userId="f174f257-aec5-4cc5-a96d-e73408ca8ceb" providerId="ADAL" clId="{DBFBA485-11DD-49B9-8B78-5BCFA1C3622E}" dt="2020-07-01T03:08:41.539" v="3" actId="47"/>
        <pc:sldMkLst>
          <pc:docMk/>
          <pc:sldMk cId="2982284999" sldId="284"/>
        </pc:sldMkLst>
      </pc:sldChg>
      <pc:sldChg chg="del">
        <pc:chgData name="Mumma, Darin C." userId="f174f257-aec5-4cc5-a96d-e73408ca8ceb" providerId="ADAL" clId="{DBFBA485-11DD-49B9-8B78-5BCFA1C3622E}" dt="2020-07-01T03:08:42.294" v="4" actId="47"/>
        <pc:sldMkLst>
          <pc:docMk/>
          <pc:sldMk cId="975562818" sldId="285"/>
        </pc:sldMkLst>
      </pc:sldChg>
      <pc:sldChg chg="addSp delSp modSp mod">
        <pc:chgData name="Mumma, Darin C." userId="f174f257-aec5-4cc5-a96d-e73408ca8ceb" providerId="ADAL" clId="{DBFBA485-11DD-49B9-8B78-5BCFA1C3622E}" dt="2020-07-01T16:27:39.462" v="54" actId="1076"/>
        <pc:sldMkLst>
          <pc:docMk/>
          <pc:sldMk cId="3063317568" sldId="286"/>
        </pc:sldMkLst>
        <pc:spChg chg="del">
          <ac:chgData name="Mumma, Darin C." userId="f174f257-aec5-4cc5-a96d-e73408ca8ceb" providerId="ADAL" clId="{DBFBA485-11DD-49B9-8B78-5BCFA1C3622E}" dt="2020-07-01T03:54:58.682" v="6" actId="478"/>
          <ac:spMkLst>
            <pc:docMk/>
            <pc:sldMk cId="3063317568" sldId="286"/>
            <ac:spMk id="10" creationId="{2EC20C75-8627-4A24-81A2-447B2130C160}"/>
          </ac:spMkLst>
        </pc:spChg>
        <pc:spChg chg="mod">
          <ac:chgData name="Mumma, Darin C." userId="f174f257-aec5-4cc5-a96d-e73408ca8ceb" providerId="ADAL" clId="{DBFBA485-11DD-49B9-8B78-5BCFA1C3622E}" dt="2020-07-01T03:55:05.169" v="8" actId="1076"/>
          <ac:spMkLst>
            <pc:docMk/>
            <pc:sldMk cId="3063317568" sldId="286"/>
            <ac:spMk id="16390" creationId="{7588AFE4-086D-4F71-B305-97D5A90CFF21}"/>
          </ac:spMkLst>
        </pc:spChg>
        <pc:picChg chg="add del mod">
          <ac:chgData name="Mumma, Darin C." userId="f174f257-aec5-4cc5-a96d-e73408ca8ceb" providerId="ADAL" clId="{DBFBA485-11DD-49B9-8B78-5BCFA1C3622E}" dt="2020-07-01T16:22:48.859" v="47" actId="478"/>
          <ac:picMkLst>
            <pc:docMk/>
            <pc:sldMk cId="3063317568" sldId="286"/>
            <ac:picMk id="3" creationId="{24188A68-42C9-4EC1-BEA6-D4BD99993561}"/>
          </ac:picMkLst>
        </pc:picChg>
        <pc:picChg chg="del">
          <ac:chgData name="Mumma, Darin C." userId="f174f257-aec5-4cc5-a96d-e73408ca8ceb" providerId="ADAL" clId="{DBFBA485-11DD-49B9-8B78-5BCFA1C3622E}" dt="2020-07-01T03:55:10.524" v="9" actId="478"/>
          <ac:picMkLst>
            <pc:docMk/>
            <pc:sldMk cId="3063317568" sldId="286"/>
            <ac:picMk id="5" creationId="{AC287F4E-D668-4967-8092-B7602819D48B}"/>
          </ac:picMkLst>
        </pc:picChg>
        <pc:picChg chg="add mod">
          <ac:chgData name="Mumma, Darin C." userId="f174f257-aec5-4cc5-a96d-e73408ca8ceb" providerId="ADAL" clId="{DBFBA485-11DD-49B9-8B78-5BCFA1C3622E}" dt="2020-07-01T16:27:39.462" v="54" actId="1076"/>
          <ac:picMkLst>
            <pc:docMk/>
            <pc:sldMk cId="3063317568" sldId="286"/>
            <ac:picMk id="5" creationId="{BBD7577D-BCE4-4B2B-8D5D-9978565CD762}"/>
          </ac:picMkLst>
        </pc:picChg>
      </pc:sldChg>
      <pc:sldChg chg="addSp delSp modSp mod">
        <pc:chgData name="Mumma, Darin C." userId="f174f257-aec5-4cc5-a96d-e73408ca8ceb" providerId="ADAL" clId="{DBFBA485-11DD-49B9-8B78-5BCFA1C3622E}" dt="2020-07-01T16:27:43.198" v="55" actId="1076"/>
        <pc:sldMkLst>
          <pc:docMk/>
          <pc:sldMk cId="1481627153" sldId="287"/>
        </pc:sldMkLst>
        <pc:picChg chg="add del mod">
          <ac:chgData name="Mumma, Darin C." userId="f174f257-aec5-4cc5-a96d-e73408ca8ceb" providerId="ADAL" clId="{DBFBA485-11DD-49B9-8B78-5BCFA1C3622E}" dt="2020-07-01T16:25:39.247" v="49" actId="478"/>
          <ac:picMkLst>
            <pc:docMk/>
            <pc:sldMk cId="1481627153" sldId="287"/>
            <ac:picMk id="3" creationId="{3DDF7F31-7FEF-4EAF-87CF-3E7E8D2510CA}"/>
          </ac:picMkLst>
        </pc:picChg>
        <pc:picChg chg="add mod">
          <ac:chgData name="Mumma, Darin C." userId="f174f257-aec5-4cc5-a96d-e73408ca8ceb" providerId="ADAL" clId="{DBFBA485-11DD-49B9-8B78-5BCFA1C3622E}" dt="2020-07-01T16:27:43.198" v="55" actId="1076"/>
          <ac:picMkLst>
            <pc:docMk/>
            <pc:sldMk cId="1481627153" sldId="287"/>
            <ac:picMk id="5" creationId="{C501CFCC-C5E4-4E5D-A0DE-733FC0979446}"/>
          </ac:picMkLst>
        </pc:picChg>
        <pc:picChg chg="del">
          <ac:chgData name="Mumma, Darin C." userId="f174f257-aec5-4cc5-a96d-e73408ca8ceb" providerId="ADAL" clId="{DBFBA485-11DD-49B9-8B78-5BCFA1C3622E}" dt="2020-07-01T03:56:01.755" v="13" actId="478"/>
          <ac:picMkLst>
            <pc:docMk/>
            <pc:sldMk cId="1481627153" sldId="287"/>
            <ac:picMk id="5" creationId="{DB90E6F1-F330-49AE-8A73-DF5FC7558649}"/>
          </ac:picMkLst>
        </pc:picChg>
      </pc:sldChg>
      <pc:sldChg chg="addSp delSp modSp del mod">
        <pc:chgData name="Mumma, Darin C." userId="f174f257-aec5-4cc5-a96d-e73408ca8ceb" providerId="ADAL" clId="{DBFBA485-11DD-49B9-8B78-5BCFA1C3622E}" dt="2020-07-01T04:03:23.267" v="42" actId="47"/>
        <pc:sldMkLst>
          <pc:docMk/>
          <pc:sldMk cId="1905366428" sldId="288"/>
        </pc:sldMkLst>
        <pc:picChg chg="del">
          <ac:chgData name="Mumma, Darin C." userId="f174f257-aec5-4cc5-a96d-e73408ca8ceb" providerId="ADAL" clId="{DBFBA485-11DD-49B9-8B78-5BCFA1C3622E}" dt="2020-07-01T04:00:40.520" v="36" actId="478"/>
          <ac:picMkLst>
            <pc:docMk/>
            <pc:sldMk cId="1905366428" sldId="288"/>
            <ac:picMk id="3" creationId="{BFF62115-5DFA-4B0A-87A7-E960C7CA32B6}"/>
          </ac:picMkLst>
        </pc:picChg>
        <pc:picChg chg="add mod">
          <ac:chgData name="Mumma, Darin C." userId="f174f257-aec5-4cc5-a96d-e73408ca8ceb" providerId="ADAL" clId="{DBFBA485-11DD-49B9-8B78-5BCFA1C3622E}" dt="2020-07-01T04:01:30.688" v="38" actId="1076"/>
          <ac:picMkLst>
            <pc:docMk/>
            <pc:sldMk cId="1905366428" sldId="288"/>
            <ac:picMk id="5" creationId="{F4BC0414-6A7D-4478-BFF1-C33E5AACA4D7}"/>
          </ac:picMkLst>
        </pc:picChg>
      </pc:sldChg>
      <pc:sldChg chg="modSp">
        <pc:chgData name="Mumma, Darin C." userId="f174f257-aec5-4cc5-a96d-e73408ca8ceb" providerId="ADAL" clId="{DBFBA485-11DD-49B9-8B78-5BCFA1C3622E}" dt="2020-07-01T16:22:43.225" v="46" actId="207"/>
        <pc:sldMkLst>
          <pc:docMk/>
          <pc:sldMk cId="2653827274" sldId="289"/>
        </pc:sldMkLst>
        <pc:spChg chg="mod">
          <ac:chgData name="Mumma, Darin C." userId="f174f257-aec5-4cc5-a96d-e73408ca8ceb" providerId="ADAL" clId="{DBFBA485-11DD-49B9-8B78-5BCFA1C3622E}" dt="2020-07-01T16:22:43.225" v="46" actId="207"/>
          <ac:spMkLst>
            <pc:docMk/>
            <pc:sldMk cId="2653827274" sldId="289"/>
            <ac:spMk id="10" creationId="{3B82746D-A15B-4087-B88E-55C6BBF8ACEA}"/>
          </ac:spMkLst>
        </pc:spChg>
      </pc:sldChg>
      <pc:sldChg chg="del">
        <pc:chgData name="Mumma, Darin C." userId="f174f257-aec5-4cc5-a96d-e73408ca8ceb" providerId="ADAL" clId="{DBFBA485-11DD-49B9-8B78-5BCFA1C3622E}" dt="2020-07-01T03:08:42.989" v="5" actId="47"/>
        <pc:sldMkLst>
          <pc:docMk/>
          <pc:sldMk cId="390164136" sldId="290"/>
        </pc:sldMkLst>
      </pc:sldChg>
      <pc:sldChg chg="addSp delSp modSp mod">
        <pc:chgData name="Mumma, Darin C." userId="f174f257-aec5-4cc5-a96d-e73408ca8ceb" providerId="ADAL" clId="{DBFBA485-11DD-49B9-8B78-5BCFA1C3622E}" dt="2020-07-01T16:27:28.639" v="53" actId="1076"/>
        <pc:sldMkLst>
          <pc:docMk/>
          <pc:sldMk cId="4289672851" sldId="291"/>
        </pc:sldMkLst>
        <pc:picChg chg="add del mod">
          <ac:chgData name="Mumma, Darin C." userId="f174f257-aec5-4cc5-a96d-e73408ca8ceb" providerId="ADAL" clId="{DBFBA485-11DD-49B9-8B78-5BCFA1C3622E}" dt="2020-07-01T16:26:45.298" v="51" actId="478"/>
          <ac:picMkLst>
            <pc:docMk/>
            <pc:sldMk cId="4289672851" sldId="291"/>
            <ac:picMk id="3" creationId="{EB758BF9-99A4-421F-85EB-9B6886271BFF}"/>
          </ac:picMkLst>
        </pc:picChg>
        <pc:picChg chg="add mod">
          <ac:chgData name="Mumma, Darin C." userId="f174f257-aec5-4cc5-a96d-e73408ca8ceb" providerId="ADAL" clId="{DBFBA485-11DD-49B9-8B78-5BCFA1C3622E}" dt="2020-07-01T16:27:28.639" v="53" actId="1076"/>
          <ac:picMkLst>
            <pc:docMk/>
            <pc:sldMk cId="4289672851" sldId="291"/>
            <ac:picMk id="5" creationId="{218AF210-3C58-4E2C-B3C6-AF48DD332C37}"/>
          </ac:picMkLst>
        </pc:picChg>
        <pc:picChg chg="del">
          <ac:chgData name="Mumma, Darin C." userId="f174f257-aec5-4cc5-a96d-e73408ca8ceb" providerId="ADAL" clId="{DBFBA485-11DD-49B9-8B78-5BCFA1C3622E}" dt="2020-07-01T04:01:58.096" v="39" actId="478"/>
          <ac:picMkLst>
            <pc:docMk/>
            <pc:sldMk cId="4289672851" sldId="291"/>
            <ac:picMk id="5" creationId="{6A8FE5C8-B70E-446D-BF50-C57AA867A86D}"/>
          </ac:picMkLst>
        </pc:picChg>
      </pc:sldChg>
      <pc:sldChg chg="del">
        <pc:chgData name="Mumma, Darin C." userId="f174f257-aec5-4cc5-a96d-e73408ca8ceb" providerId="ADAL" clId="{DBFBA485-11DD-49B9-8B78-5BCFA1C3622E}" dt="2020-07-01T03:55:57.837" v="12" actId="2696"/>
        <pc:sldMkLst>
          <pc:docMk/>
          <pc:sldMk cId="616970971" sldId="292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BCA56C4-8BD9-5B48-B81D-A0C46D9A7DD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579C4FF8-578F-2348-8F6A-A5604D06CFF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8162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F8EAD37D-FD94-4469-988C-703B49B3CBE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03338" y="674688"/>
            <a:ext cx="4495800" cy="3371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AD072ECB-74F9-A748-BBE8-AB338BCF777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270375"/>
            <a:ext cx="5207000" cy="404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2A366AF5-2303-5140-82AE-98E0336D28D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542338"/>
            <a:ext cx="3078163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630518BE-48B4-BF48-A0D3-13769CA0B8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8542338"/>
            <a:ext cx="3078162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3FBDDB-9DAD-499D-B2B2-C951F21272A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B0B8799D-1D92-4BC0-A524-34AE4C4158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BC7D541-AB5C-44EE-966D-5A49FB70F9C5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8451FED1-262B-44D5-A87C-A846946040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930F041-4E79-2F42-9CEE-436C4A120F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297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B0B8799D-1D92-4BC0-A524-34AE4C4158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BC7D541-AB5C-44EE-966D-5A49FB70F9C5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8451FED1-262B-44D5-A87C-A846946040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930F041-4E79-2F42-9CEE-436C4A120F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749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B0B8799D-1D92-4BC0-A524-34AE4C4158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BC7D541-AB5C-44EE-966D-5A49FB70F9C5}" type="slidenum">
              <a:rPr lang="en-US" altLang="en-US" sz="1200"/>
              <a:pPr/>
              <a:t>3</a:t>
            </a:fld>
            <a:endParaRPr lang="en-US" altLang="en-US" sz="1200" dirty="0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8451FED1-262B-44D5-A87C-A846946040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930F041-4E79-2F42-9CEE-436C4A120F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542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B0B8799D-1D92-4BC0-A524-34AE4C4158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BC7D541-AB5C-44EE-966D-5A49FB70F9C5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8451FED1-262B-44D5-A87C-A846946040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930F041-4E79-2F42-9CEE-436C4A120F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274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B0B8799D-1D92-4BC0-A524-34AE4C4158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BC7D541-AB5C-44EE-966D-5A49FB70F9C5}" type="slidenum">
              <a:rPr lang="en-US" altLang="en-US" sz="1200"/>
              <a:pPr/>
              <a:t>5</a:t>
            </a:fld>
            <a:endParaRPr lang="en-US" altLang="en-US" sz="1200" dirty="0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8451FED1-262B-44D5-A87C-A846946040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930F041-4E79-2F42-9CEE-436C4A120F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507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B0B8799D-1D92-4BC0-A524-34AE4C4158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BC7D541-AB5C-44EE-966D-5A49FB70F9C5}" type="slidenum">
              <a:rPr lang="en-US" altLang="en-US" sz="1200"/>
              <a:pPr/>
              <a:t>6</a:t>
            </a:fld>
            <a:endParaRPr lang="en-US" altLang="en-US" sz="1200" dirty="0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8451FED1-262B-44D5-A87C-A846946040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930F041-4E79-2F42-9CEE-436C4A120F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12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B0B8799D-1D92-4BC0-A524-34AE4C4158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BC7D541-AB5C-44EE-966D-5A49FB70F9C5}" type="slidenum">
              <a:rPr lang="en-US" altLang="en-US" sz="1200"/>
              <a:pPr/>
              <a:t>7</a:t>
            </a:fld>
            <a:endParaRPr lang="en-US" altLang="en-US" sz="1200" dirty="0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8451FED1-262B-44D5-A87C-A846946040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930F041-4E79-2F42-9CEE-436C4A120F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735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3F81611-76EC-4C7F-9C16-80CA31E37E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ED1BEA1-4D1B-42A2-9C32-9EABFFBB91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LIGO Laboratory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271FB99-CD13-4F67-9C62-6FE29DE5D4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36D4CA-B9C1-44BF-9A4D-0E5C964F4D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8956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C86D4EC-2D6D-414E-BCF7-458438FEA1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0BE7C61-6DBE-4D1C-8539-7E37C85D60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LIGO Laboratory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5A916AE-B087-42D3-B95D-6AC3B149D2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AA9B08-ED10-4DE3-9BDA-4E4949F35D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1603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228600"/>
            <a:ext cx="203835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9626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FFFC62E-4B16-4B33-AAAD-49D8136BC7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D0CA177-2709-43CC-82DD-198F9A3662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LIGO Laboratory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79D9CEAB-938B-43FF-8310-DFD39DF750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4F1879-DF03-462F-A86D-5D278F6171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8146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6355D4D-9941-41C4-9EDC-03BCEA9D35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A0C37B6-3986-4FFE-9780-81372D3D6C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LIGO Laboratory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F2B5AA0-0A51-43CE-92D5-49D523E66B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777779-72CD-4B9B-97EF-91A168D649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7151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C77A699-CAE9-4B90-8DF6-32840C25C0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4C02D3F-CE31-484E-9750-AA1C3335FA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LIGO Laboratory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0C77C98-0CB0-4B34-8E05-2F9A81250E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BBCFD6-3980-4FB6-B535-DDA53610E6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0789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1BE04F5-F9BA-4617-9B6D-E6A937FB34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DACD3A9-C6C5-4540-99A7-93FFC96EC9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LIGO Laboratory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73DEEB0-8818-465C-B92E-571E9E5CF8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D00D4D-1518-4E66-9473-4F98AFF5AA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7323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9BC27E6-226A-4F46-AF72-B468C7181F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BC3A004-A2C7-4636-9E1A-3DEB449C0B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LIGO Laboratory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47C05D0E-7AFC-4691-BD46-E9C6170894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F5C620-0C1B-440B-A9A0-D36EB7475C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0303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0BC7A7-E5B0-49E8-92CE-52A971E126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7E2739-11C3-421E-BF66-5E82E67CE2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LIGO Laboratory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0D9BC5-3276-4358-AEAF-0ECC454806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88D640-AB9F-44BF-B500-2B352AA03B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8080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1E963C08-6ACD-4EBD-888E-A3D1FE5935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04EBF420-BBA0-4A0F-92D6-04736FAE3A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LIGO Laboratory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6F47307-B07E-4A56-BBA0-5ECD1C41DB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AE8609-703F-4B40-B2A5-8958231E11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1593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A3B55EC-8309-4C20-8A5E-A878A1C959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89C4742-9021-4DD8-98F3-7716D71A7F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LIGO Laboratory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0AAB587-6E04-4885-8EB1-0CF302F1A5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0D57D9-3342-47B0-ADE0-679A45957D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8983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13FD12A-EB97-4B9F-BD6B-BD9E92BB3B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5757F31-5A9D-4184-96F7-B7DAB2E1E5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LIGO Laboratory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5B469B7-8F9F-4001-8BF4-468845FEFA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2913EE-80EC-484E-B953-EC32534A3E7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7883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7811C3E2-B643-424D-A3C7-69120EE0F89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EAA5774-1BF5-D94D-9AE4-CBB5ED2734F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b="1" i="1">
                <a:latin typeface="+mn-lt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LIGO Laboratory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4C54525B-D24F-674F-931D-1E06A490C84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Helvetica" panose="020B0604020202020204" pitchFamily="34" charset="0"/>
              </a:defRPr>
            </a:lvl1pPr>
          </a:lstStyle>
          <a:p>
            <a:fld id="{6B7C4707-1BC8-41C9-9E4E-D989F0DE47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BD0ADB2-C920-4CC4-8EF8-D2A452A46B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F19AABC-DD4A-415C-B9F4-6B889BF12F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76200"/>
            <a:ext cx="7239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792BF877-A712-4245-A9F6-D1DCBCC42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6140450"/>
            <a:ext cx="1403667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chemeClr val="tx2"/>
                </a:solidFill>
                <a:latin typeface="Helvetica" panose="020B0604020202020204" pitchFamily="34" charset="0"/>
              </a:rPr>
              <a:t>LIGO-G18xxxxx-v1</a:t>
            </a:r>
          </a:p>
          <a:p>
            <a:endParaRPr lang="en-US" altLang="en-US" sz="1200">
              <a:solidFill>
                <a:schemeClr val="tx2"/>
              </a:solidFill>
              <a:latin typeface="Helvetica" panose="020B0604020202020204" pitchFamily="34" charset="0"/>
            </a:endParaRPr>
          </a:p>
          <a:p>
            <a:r>
              <a:rPr lang="en-US" altLang="en-US" sz="1200">
                <a:solidFill>
                  <a:schemeClr val="tx2"/>
                </a:solidFill>
                <a:latin typeface="Helvetica" panose="020B0604020202020204" pitchFamily="34" charset="0"/>
              </a:rPr>
              <a:t>                                                                                                                                                                          </a:t>
            </a:r>
            <a:r>
              <a:rPr lang="en-US" altLang="en-US" sz="800">
                <a:solidFill>
                  <a:schemeClr val="tx2"/>
                </a:solidFill>
                <a:latin typeface="Helvetica" panose="020B0604020202020204" pitchFamily="34" charset="0"/>
              </a:rPr>
              <a:t>Form F0900043-v1</a:t>
            </a:r>
            <a:r>
              <a:rPr lang="en-US" altLang="en-US" sz="1200">
                <a:solidFill>
                  <a:schemeClr val="tx2"/>
                </a:solidFill>
                <a:latin typeface="Helvetica" panose="020B0604020202020204" pitchFamily="34" charset="0"/>
              </a:rPr>
              <a:t> </a:t>
            </a:r>
            <a:r>
              <a:rPr lang="en-US" altLang="en-US" sz="1400">
                <a:solidFill>
                  <a:schemeClr val="tx2"/>
                </a:solidFill>
                <a:latin typeface="Helvetica" panose="020B0604020202020204" pitchFamily="34" charset="0"/>
              </a:rPr>
              <a:t>			 				</a:t>
            </a: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71ACB9D9-B4D4-504A-8394-CE5F515FD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0713" y="6484938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58CB0E22-45D9-9245-8701-4F437D216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3189288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24F18E4D-39BA-B847-834B-0CE7C475A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3108325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56151153-564F-2041-80D3-5C281942A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19200"/>
            <a:ext cx="9132888" cy="38100"/>
          </a:xfrm>
          <a:prstGeom prst="rect">
            <a:avLst/>
          </a:prstGeom>
          <a:solidFill>
            <a:srgbClr val="DC008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graphicFrame>
        <p:nvGraphicFramePr>
          <p:cNvPr id="1036" name="Object 14">
            <a:extLst>
              <a:ext uri="{FF2B5EF4-FFF2-40B4-BE49-F238E27FC236}">
                <a16:creationId xmlns:a16="http://schemas.microsoft.com/office/drawing/2014/main" id="{4C739BA1-4491-4A45-8577-C925AC953F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1366838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Photo Editor Photo" r:id="rId14" imgW="4409524" imgH="3219899" progId="MSPhotoEd.3">
                  <p:embed/>
                </p:oleObj>
              </mc:Choice>
              <mc:Fallback>
                <p:oleObj name="Photo Editor Photo" r:id="rId14" imgW="4409524" imgH="3219899" progId="MSPhotoEd.3">
                  <p:embed/>
                  <p:pic>
                    <p:nvPicPr>
                      <p:cNvPr id="1036" name="Object 14">
                        <a:extLst>
                          <a:ext uri="{FF2B5EF4-FFF2-40B4-BE49-F238E27FC236}">
                            <a16:creationId xmlns:a16="http://schemas.microsoft.com/office/drawing/2014/main" id="{4C739BA1-4491-4A45-8577-C925AC953F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366838" cy="99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7" name="Picture 2" descr="NSF_LOGO_4-Color_bitmap_Logo.png">
            <a:extLst>
              <a:ext uri="{FF2B5EF4-FFF2-40B4-BE49-F238E27FC236}">
                <a16:creationId xmlns:a16="http://schemas.microsoft.com/office/drawing/2014/main" id="{81852A78-BA3F-4C65-BE06-AB332895412C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313" y="0"/>
            <a:ext cx="1092200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Monotype Sorts" pitchFamily="-65" charset="2"/>
        <a:buChar char="l"/>
        <a:defRPr sz="24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16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Monotype Sorts" pitchFamily="-65" charset="2"/>
        <a:buChar char="l"/>
        <a:defRPr sz="16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16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EEF8EC0-500D-2044-9778-7EF7BFD0A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138863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LIGO SURF 2020</a:t>
            </a:r>
          </a:p>
        </p:txBody>
      </p:sp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5A4C8666-3812-4D3A-8E33-F8C69D835C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D33310-3FB4-40F3-9FD2-E7C53F6039A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C76A22-A43A-FC4A-82B5-FEB57820CF91}"/>
              </a:ext>
            </a:extLst>
          </p:cNvPr>
          <p:cNvSpPr/>
          <p:nvPr/>
        </p:nvSpPr>
        <p:spPr bwMode="auto">
          <a:xfrm>
            <a:off x="7991475" y="23813"/>
            <a:ext cx="1143000" cy="1143000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4CB667-9F6D-544D-A22F-39ABEEA24A7F}"/>
              </a:ext>
            </a:extLst>
          </p:cNvPr>
          <p:cNvSpPr/>
          <p:nvPr/>
        </p:nvSpPr>
        <p:spPr bwMode="auto">
          <a:xfrm>
            <a:off x="609600" y="5943600"/>
            <a:ext cx="1981200" cy="652463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2552E1-B46E-ED4F-8397-24FB066D2882}"/>
              </a:ext>
            </a:extLst>
          </p:cNvPr>
          <p:cNvSpPr/>
          <p:nvPr/>
        </p:nvSpPr>
        <p:spPr bwMode="auto">
          <a:xfrm>
            <a:off x="7991475" y="6596063"/>
            <a:ext cx="1143000" cy="147637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6390" name="TextBox 8">
            <a:extLst>
              <a:ext uri="{FF2B5EF4-FFF2-40B4-BE49-F238E27FC236}">
                <a16:creationId xmlns:a16="http://schemas.microsoft.com/office/drawing/2014/main" id="{7588AFE4-086D-4F71-B305-97D5A90CF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1648" y="458927"/>
            <a:ext cx="177965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Review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42A55E-C0F8-4F90-B4B1-09B4DA9B8A9A}"/>
              </a:ext>
            </a:extLst>
          </p:cNvPr>
          <p:cNvSpPr txBox="1"/>
          <p:nvPr/>
        </p:nvSpPr>
        <p:spPr>
          <a:xfrm>
            <a:off x="3314700" y="316739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1-D Inferencing</a:t>
            </a:r>
          </a:p>
        </p:txBody>
      </p:sp>
    </p:spTree>
    <p:extLst>
      <p:ext uri="{BB962C8B-B14F-4D97-AF65-F5344CB8AC3E}">
        <p14:creationId xmlns:p14="http://schemas.microsoft.com/office/powerpoint/2010/main" val="748700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EEF8EC0-500D-2044-9778-7EF7BFD0A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138863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LIGO SURF 2020</a:t>
            </a:r>
          </a:p>
        </p:txBody>
      </p:sp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5A4C8666-3812-4D3A-8E33-F8C69D835C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D33310-3FB4-40F3-9FD2-E7C53F6039A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C76A22-A43A-FC4A-82B5-FEB57820CF91}"/>
              </a:ext>
            </a:extLst>
          </p:cNvPr>
          <p:cNvSpPr/>
          <p:nvPr/>
        </p:nvSpPr>
        <p:spPr bwMode="auto">
          <a:xfrm>
            <a:off x="7991475" y="23813"/>
            <a:ext cx="1143000" cy="1143000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4CB667-9F6D-544D-A22F-39ABEEA24A7F}"/>
              </a:ext>
            </a:extLst>
          </p:cNvPr>
          <p:cNvSpPr/>
          <p:nvPr/>
        </p:nvSpPr>
        <p:spPr bwMode="auto">
          <a:xfrm>
            <a:off x="609600" y="5943600"/>
            <a:ext cx="1981200" cy="652463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2552E1-B46E-ED4F-8397-24FB066D2882}"/>
              </a:ext>
            </a:extLst>
          </p:cNvPr>
          <p:cNvSpPr/>
          <p:nvPr/>
        </p:nvSpPr>
        <p:spPr bwMode="auto">
          <a:xfrm>
            <a:off x="7991475" y="6596063"/>
            <a:ext cx="1143000" cy="147637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6390" name="TextBox 8">
            <a:extLst>
              <a:ext uri="{FF2B5EF4-FFF2-40B4-BE49-F238E27FC236}">
                <a16:creationId xmlns:a16="http://schemas.microsoft.com/office/drawing/2014/main" id="{7588AFE4-086D-4F71-B305-97D5A90CF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1648" y="458927"/>
            <a:ext cx="177965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2313BA2-6AC7-48F5-B82C-17E7A914D7A7}"/>
                  </a:ext>
                </a:extLst>
              </p:cNvPr>
              <p:cNvSpPr txBox="1"/>
              <p:nvPr/>
            </p:nvSpPr>
            <p:spPr>
              <a:xfrm>
                <a:off x="3124200" y="4787154"/>
                <a:ext cx="2895600" cy="461665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tot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mem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2313BA2-6AC7-48F5-B82C-17E7A914D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4787154"/>
                <a:ext cx="289560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242A55E-C0F8-4F90-B4B1-09B4DA9B8A9A}"/>
              </a:ext>
            </a:extLst>
          </p:cNvPr>
          <p:cNvSpPr txBox="1"/>
          <p:nvPr/>
        </p:nvSpPr>
        <p:spPr>
          <a:xfrm>
            <a:off x="3314700" y="316739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1-D Inferencing</a:t>
            </a:r>
          </a:p>
        </p:txBody>
      </p:sp>
    </p:spTree>
    <p:extLst>
      <p:ext uri="{BB962C8B-B14F-4D97-AF65-F5344CB8AC3E}">
        <p14:creationId xmlns:p14="http://schemas.microsoft.com/office/powerpoint/2010/main" val="395397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EEF8EC0-500D-2044-9778-7EF7BFD0A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138863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LIGO SURF 2020</a:t>
            </a:r>
          </a:p>
        </p:txBody>
      </p:sp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5A4C8666-3812-4D3A-8E33-F8C69D835C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D33310-3FB4-40F3-9FD2-E7C53F6039A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C76A22-A43A-FC4A-82B5-FEB57820CF91}"/>
              </a:ext>
            </a:extLst>
          </p:cNvPr>
          <p:cNvSpPr/>
          <p:nvPr/>
        </p:nvSpPr>
        <p:spPr bwMode="auto">
          <a:xfrm>
            <a:off x="7991475" y="23813"/>
            <a:ext cx="1143000" cy="1143000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4CB667-9F6D-544D-A22F-39ABEEA24A7F}"/>
              </a:ext>
            </a:extLst>
          </p:cNvPr>
          <p:cNvSpPr/>
          <p:nvPr/>
        </p:nvSpPr>
        <p:spPr bwMode="auto">
          <a:xfrm>
            <a:off x="609600" y="5943600"/>
            <a:ext cx="1981200" cy="652463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2552E1-B46E-ED4F-8397-24FB066D2882}"/>
              </a:ext>
            </a:extLst>
          </p:cNvPr>
          <p:cNvSpPr/>
          <p:nvPr/>
        </p:nvSpPr>
        <p:spPr bwMode="auto">
          <a:xfrm>
            <a:off x="7991475" y="6596063"/>
            <a:ext cx="1143000" cy="147637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6390" name="TextBox 8">
            <a:extLst>
              <a:ext uri="{FF2B5EF4-FFF2-40B4-BE49-F238E27FC236}">
                <a16:creationId xmlns:a16="http://schemas.microsoft.com/office/drawing/2014/main" id="{7588AFE4-086D-4F71-B305-97D5A90CF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458927"/>
            <a:ext cx="394313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Varying Distance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D0828EA-22F5-42F8-85BE-BD088DB0FF62}"/>
              </a:ext>
            </a:extLst>
          </p:cNvPr>
          <p:cNvSpPr/>
          <p:nvPr/>
        </p:nvSpPr>
        <p:spPr bwMode="auto">
          <a:xfrm>
            <a:off x="987962" y="5440521"/>
            <a:ext cx="7100822" cy="347663"/>
          </a:xfrm>
          <a:prstGeom prst="rightArrow">
            <a:avLst/>
          </a:prstGeom>
          <a:solidFill>
            <a:srgbClr val="FF0000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90DF0B-A00A-48FA-9FCE-DDE0EB9EDF85}"/>
              </a:ext>
            </a:extLst>
          </p:cNvPr>
          <p:cNvSpPr txBox="1"/>
          <p:nvPr/>
        </p:nvSpPr>
        <p:spPr>
          <a:xfrm>
            <a:off x="3657600" y="5677198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Distance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BA4683-E327-41B2-841B-E22A4D210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147" y="1474885"/>
            <a:ext cx="2879610" cy="38879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90BE39-CFD6-4DAC-BC53-254CCBEB8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1384" y="1474885"/>
            <a:ext cx="2804803" cy="396420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5378178-8953-4CCA-8CE6-1760F6A38C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5512" y="1495187"/>
            <a:ext cx="2816164" cy="390648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B1121A5-06E8-48C3-9EC7-6FD0398E0ED2}"/>
              </a:ext>
            </a:extLst>
          </p:cNvPr>
          <p:cNvSpPr txBox="1"/>
          <p:nvPr/>
        </p:nvSpPr>
        <p:spPr>
          <a:xfrm rot="16200000">
            <a:off x="-545582" y="2641490"/>
            <a:ext cx="1752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2"/>
                </a:solidFill>
              </a:rPr>
              <a:t>Posterior</a:t>
            </a:r>
          </a:p>
        </p:txBody>
      </p:sp>
    </p:spTree>
    <p:extLst>
      <p:ext uri="{BB962C8B-B14F-4D97-AF65-F5344CB8AC3E}">
        <p14:creationId xmlns:p14="http://schemas.microsoft.com/office/powerpoint/2010/main" val="3707350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EEF8EC0-500D-2044-9778-7EF7BFD0A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138863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LIGO SURF 2020</a:t>
            </a:r>
          </a:p>
        </p:txBody>
      </p:sp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5A4C8666-3812-4D3A-8E33-F8C69D835C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D33310-3FB4-40F3-9FD2-E7C53F6039A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C76A22-A43A-FC4A-82B5-FEB57820CF91}"/>
              </a:ext>
            </a:extLst>
          </p:cNvPr>
          <p:cNvSpPr/>
          <p:nvPr/>
        </p:nvSpPr>
        <p:spPr bwMode="auto">
          <a:xfrm>
            <a:off x="7991475" y="23813"/>
            <a:ext cx="1143000" cy="1143000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4CB667-9F6D-544D-A22F-39ABEEA24A7F}"/>
              </a:ext>
            </a:extLst>
          </p:cNvPr>
          <p:cNvSpPr/>
          <p:nvPr/>
        </p:nvSpPr>
        <p:spPr bwMode="auto">
          <a:xfrm>
            <a:off x="609600" y="5943600"/>
            <a:ext cx="1981200" cy="652463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2552E1-B46E-ED4F-8397-24FB066D2882}"/>
              </a:ext>
            </a:extLst>
          </p:cNvPr>
          <p:cNvSpPr/>
          <p:nvPr/>
        </p:nvSpPr>
        <p:spPr bwMode="auto">
          <a:xfrm>
            <a:off x="7991475" y="6596063"/>
            <a:ext cx="1143000" cy="147637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6390" name="TextBox 8">
            <a:extLst>
              <a:ext uri="{FF2B5EF4-FFF2-40B4-BE49-F238E27FC236}">
                <a16:creationId xmlns:a16="http://schemas.microsoft.com/office/drawing/2014/main" id="{7588AFE4-086D-4F71-B305-97D5A90CF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25" y="477977"/>
            <a:ext cx="236635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New Stuff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42A55E-C0F8-4F90-B4B1-09B4DA9B8A9A}"/>
              </a:ext>
            </a:extLst>
          </p:cNvPr>
          <p:cNvSpPr txBox="1"/>
          <p:nvPr/>
        </p:nvSpPr>
        <p:spPr>
          <a:xfrm>
            <a:off x="3314700" y="327660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2-D Inferencing</a:t>
            </a:r>
          </a:p>
        </p:txBody>
      </p:sp>
    </p:spTree>
    <p:extLst>
      <p:ext uri="{BB962C8B-B14F-4D97-AF65-F5344CB8AC3E}">
        <p14:creationId xmlns:p14="http://schemas.microsoft.com/office/powerpoint/2010/main" val="4224116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EEF8EC0-500D-2044-9778-7EF7BFD0A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138863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LIGO SURF 2020</a:t>
            </a:r>
          </a:p>
        </p:txBody>
      </p:sp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5A4C8666-3812-4D3A-8E33-F8C69D835C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D33310-3FB4-40F3-9FD2-E7C53F6039A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C76A22-A43A-FC4A-82B5-FEB57820CF91}"/>
              </a:ext>
            </a:extLst>
          </p:cNvPr>
          <p:cNvSpPr/>
          <p:nvPr/>
        </p:nvSpPr>
        <p:spPr bwMode="auto">
          <a:xfrm>
            <a:off x="7991475" y="23813"/>
            <a:ext cx="1143000" cy="1143000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4CB667-9F6D-544D-A22F-39ABEEA24A7F}"/>
              </a:ext>
            </a:extLst>
          </p:cNvPr>
          <p:cNvSpPr/>
          <p:nvPr/>
        </p:nvSpPr>
        <p:spPr bwMode="auto">
          <a:xfrm>
            <a:off x="609600" y="5943600"/>
            <a:ext cx="1981200" cy="652463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2552E1-B46E-ED4F-8397-24FB066D2882}"/>
              </a:ext>
            </a:extLst>
          </p:cNvPr>
          <p:cNvSpPr/>
          <p:nvPr/>
        </p:nvSpPr>
        <p:spPr bwMode="auto">
          <a:xfrm>
            <a:off x="7991475" y="6596063"/>
            <a:ext cx="1143000" cy="147637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90" name="TextBox 8">
                <a:extLst>
                  <a:ext uri="{FF2B5EF4-FFF2-40B4-BE49-F238E27FC236}">
                    <a16:creationId xmlns:a16="http://schemas.microsoft.com/office/drawing/2014/main" id="{7588AFE4-086D-4F71-B305-97D5A90CFF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29200" y="458927"/>
                <a:ext cx="3852337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65" charset="2"/>
                  <a:buChar char="l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65" charset="2"/>
                  <a:buChar char="l"/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4000" b="1" dirty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Inferring </a:t>
                </a:r>
                <a14:m>
                  <m:oMath xmlns:m="http://schemas.openxmlformats.org/officeDocument/2006/math">
                    <m:r>
                      <a:rPr lang="en-US" altLang="en-US" sz="40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𝜾</m:t>
                    </m:r>
                  </m:oMath>
                </a14:m>
                <a:r>
                  <a:rPr lang="en-US" altLang="en-US" sz="4000" b="1" i="1" dirty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sz="40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</m:oMath>
                </a14:m>
                <a:endParaRPr lang="en-US" altLang="en-US" sz="4000" b="1" i="1" dirty="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390" name="TextBox 8">
                <a:extLst>
                  <a:ext uri="{FF2B5EF4-FFF2-40B4-BE49-F238E27FC236}">
                    <a16:creationId xmlns:a16="http://schemas.microsoft.com/office/drawing/2014/main" id="{7588AFE4-086D-4F71-B305-97D5A90CF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9200" y="458927"/>
                <a:ext cx="3852337" cy="707886"/>
              </a:xfrm>
              <a:prstGeom prst="rect">
                <a:avLst/>
              </a:prstGeom>
              <a:blipFill>
                <a:blip r:embed="rId3"/>
                <a:stretch>
                  <a:fillRect l="-5538" t="-15517" b="-3620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A221C87-78AB-42E9-8508-0529FD54F7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0071" y="1752600"/>
            <a:ext cx="4010025" cy="40629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8">
                <a:extLst>
                  <a:ext uri="{FF2B5EF4-FFF2-40B4-BE49-F238E27FC236}">
                    <a16:creationId xmlns:a16="http://schemas.microsoft.com/office/drawing/2014/main" id="{6FA64B08-ECA8-4876-B607-67EBBAE42F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48456" y="5449824"/>
                <a:ext cx="320472" cy="4001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65" charset="2"/>
                  <a:buChar char="l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65" charset="2"/>
                  <a:buChar char="l"/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𝜄</m:t>
                      </m:r>
                    </m:oMath>
                  </m:oMathPara>
                </a14:m>
                <a:endParaRPr lang="en-US" altLang="en-US" sz="2000" i="1" dirty="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8">
                <a:extLst>
                  <a:ext uri="{FF2B5EF4-FFF2-40B4-BE49-F238E27FC236}">
                    <a16:creationId xmlns:a16="http://schemas.microsoft.com/office/drawing/2014/main" id="{6FA64B08-ECA8-4876-B607-67EBBAE42F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48456" y="5449824"/>
                <a:ext cx="320472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2347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EEF8EC0-500D-2044-9778-7EF7BFD0A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138863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LIGO SURF 2020</a:t>
            </a:r>
          </a:p>
        </p:txBody>
      </p:sp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5A4C8666-3812-4D3A-8E33-F8C69D835C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D33310-3FB4-40F3-9FD2-E7C53F6039A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C76A22-A43A-FC4A-82B5-FEB57820CF91}"/>
              </a:ext>
            </a:extLst>
          </p:cNvPr>
          <p:cNvSpPr/>
          <p:nvPr/>
        </p:nvSpPr>
        <p:spPr bwMode="auto">
          <a:xfrm>
            <a:off x="7991475" y="23813"/>
            <a:ext cx="1143000" cy="1143000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4CB667-9F6D-544D-A22F-39ABEEA24A7F}"/>
              </a:ext>
            </a:extLst>
          </p:cNvPr>
          <p:cNvSpPr/>
          <p:nvPr/>
        </p:nvSpPr>
        <p:spPr bwMode="auto">
          <a:xfrm>
            <a:off x="609600" y="5943600"/>
            <a:ext cx="1981200" cy="652463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2552E1-B46E-ED4F-8397-24FB066D2882}"/>
              </a:ext>
            </a:extLst>
          </p:cNvPr>
          <p:cNvSpPr/>
          <p:nvPr/>
        </p:nvSpPr>
        <p:spPr bwMode="auto">
          <a:xfrm>
            <a:off x="7991475" y="6596063"/>
            <a:ext cx="1143000" cy="147637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6390" name="TextBox 8">
            <a:extLst>
              <a:ext uri="{FF2B5EF4-FFF2-40B4-BE49-F238E27FC236}">
                <a16:creationId xmlns:a16="http://schemas.microsoft.com/office/drawing/2014/main" id="{7588AFE4-086D-4F71-B305-97D5A90CF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6914" y="453060"/>
            <a:ext cx="471257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Varying Distance 2.0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D0828EA-22F5-42F8-85BE-BD088DB0FF62}"/>
              </a:ext>
            </a:extLst>
          </p:cNvPr>
          <p:cNvSpPr/>
          <p:nvPr/>
        </p:nvSpPr>
        <p:spPr bwMode="auto">
          <a:xfrm>
            <a:off x="942934" y="5260954"/>
            <a:ext cx="7100822" cy="347663"/>
          </a:xfrm>
          <a:prstGeom prst="rightArrow">
            <a:avLst/>
          </a:prstGeom>
          <a:solidFill>
            <a:srgbClr val="FF0000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90DF0B-A00A-48FA-9FCE-DDE0EB9EDF85}"/>
              </a:ext>
            </a:extLst>
          </p:cNvPr>
          <p:cNvSpPr txBox="1"/>
          <p:nvPr/>
        </p:nvSpPr>
        <p:spPr>
          <a:xfrm>
            <a:off x="3655145" y="5608617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Distance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210993-0A93-406D-A581-9EC9F433A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53" y="2084036"/>
            <a:ext cx="2729409" cy="27935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A4A34F-86CA-4643-821F-AED39BB274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9579" y="2084036"/>
            <a:ext cx="2748069" cy="27761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787BCBE-BBD1-4958-A962-08238C3023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104051"/>
            <a:ext cx="2657085" cy="2736165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ED0E2D4-8148-42D9-956B-F46681475BFF}"/>
              </a:ext>
            </a:extLst>
          </p:cNvPr>
          <p:cNvCxnSpPr/>
          <p:nvPr/>
        </p:nvCxnSpPr>
        <p:spPr bwMode="auto">
          <a:xfrm>
            <a:off x="3072384" y="1780012"/>
            <a:ext cx="0" cy="306403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alpha val="1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A6E0F3-E7AD-47B2-BF2A-780688E63556}"/>
              </a:ext>
            </a:extLst>
          </p:cNvPr>
          <p:cNvCxnSpPr/>
          <p:nvPr/>
        </p:nvCxnSpPr>
        <p:spPr bwMode="auto">
          <a:xfrm>
            <a:off x="6031992" y="1780012"/>
            <a:ext cx="0" cy="306403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alpha val="1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42761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EEF8EC0-500D-2044-9778-7EF7BFD0A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138863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LIGO SURF 2020</a:t>
            </a:r>
          </a:p>
        </p:txBody>
      </p:sp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5A4C8666-3812-4D3A-8E33-F8C69D835C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D33310-3FB4-40F3-9FD2-E7C53F6039A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C76A22-A43A-FC4A-82B5-FEB57820CF91}"/>
              </a:ext>
            </a:extLst>
          </p:cNvPr>
          <p:cNvSpPr/>
          <p:nvPr/>
        </p:nvSpPr>
        <p:spPr bwMode="auto">
          <a:xfrm>
            <a:off x="7991475" y="23813"/>
            <a:ext cx="1143000" cy="1143000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4CB667-9F6D-544D-A22F-39ABEEA24A7F}"/>
              </a:ext>
            </a:extLst>
          </p:cNvPr>
          <p:cNvSpPr/>
          <p:nvPr/>
        </p:nvSpPr>
        <p:spPr bwMode="auto">
          <a:xfrm>
            <a:off x="609600" y="5943600"/>
            <a:ext cx="1981200" cy="652463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2552E1-B46E-ED4F-8397-24FB066D2882}"/>
              </a:ext>
            </a:extLst>
          </p:cNvPr>
          <p:cNvSpPr/>
          <p:nvPr/>
        </p:nvSpPr>
        <p:spPr bwMode="auto">
          <a:xfrm>
            <a:off x="7991475" y="6596063"/>
            <a:ext cx="1143000" cy="147637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6390" name="TextBox 8">
            <a:extLst>
              <a:ext uri="{FF2B5EF4-FFF2-40B4-BE49-F238E27FC236}">
                <a16:creationId xmlns:a16="http://schemas.microsoft.com/office/drawing/2014/main" id="{7588AFE4-086D-4F71-B305-97D5A90CF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6914" y="453060"/>
            <a:ext cx="471257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Varying Distance 2.0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DD94CF-2391-47E7-8F3F-03A58D7ED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1557648"/>
            <a:ext cx="4833937" cy="454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69902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114FFB"/>
      </a:dk1>
      <a:lt1>
        <a:srgbClr val="FFFFFF"/>
      </a:lt1>
      <a:dk2>
        <a:srgbClr val="000000"/>
      </a:dk2>
      <a:lt2>
        <a:srgbClr val="CECECE"/>
      </a:lt2>
      <a:accent1>
        <a:srgbClr val="D49FFF"/>
      </a:accent1>
      <a:accent2>
        <a:srgbClr val="618FFD"/>
      </a:accent2>
      <a:accent3>
        <a:srgbClr val="FFFFFF"/>
      </a:accent3>
      <a:accent4>
        <a:srgbClr val="0D42D6"/>
      </a:accent4>
      <a:accent5>
        <a:srgbClr val="E6CDFF"/>
      </a:accent5>
      <a:accent6>
        <a:srgbClr val="5781E5"/>
      </a:accent6>
      <a:hlink>
        <a:srgbClr val="009688"/>
      </a:hlink>
      <a:folHlink>
        <a:srgbClr val="DADADA"/>
      </a:folHlink>
    </a:clrScheme>
    <a:fontScheme name="Default Design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F925343B44174790861B45623705B5" ma:contentTypeVersion="13" ma:contentTypeDescription="Create a new document." ma:contentTypeScope="" ma:versionID="edee932c5a2dcc9aabfcb2941cd9524d">
  <xsd:schema xmlns:xsd="http://www.w3.org/2001/XMLSchema" xmlns:xs="http://www.w3.org/2001/XMLSchema" xmlns:p="http://schemas.microsoft.com/office/2006/metadata/properties" xmlns:ns3="962a41bc-c614-44bd-9c11-acad312e35e6" xmlns:ns4="7baa10f0-7869-4b94-930a-9b5a96c84d67" targetNamespace="http://schemas.microsoft.com/office/2006/metadata/properties" ma:root="true" ma:fieldsID="f2558bcb044619dd458e338a19f5ac47" ns3:_="" ns4:_="">
    <xsd:import namespace="962a41bc-c614-44bd-9c11-acad312e35e6"/>
    <xsd:import namespace="7baa10f0-7869-4b94-930a-9b5a96c84d6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2a41bc-c614-44bd-9c11-acad312e35e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aa10f0-7869-4b94-930a-9b5a96c84d6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8D8EC4C-DFA3-4D53-957C-6D09A236C1A0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7baa10f0-7869-4b94-930a-9b5a96c84d67"/>
    <ds:schemaRef ds:uri="http://purl.org/dc/terms/"/>
    <ds:schemaRef ds:uri="962a41bc-c614-44bd-9c11-acad312e35e6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514621E-FEBA-44B2-9589-4B2010296E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62a41bc-c614-44bd-9c11-acad312e35e6"/>
    <ds:schemaRef ds:uri="7baa10f0-7869-4b94-930a-9b5a96c84d6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C4EB82D-0ED4-4139-BB0A-28E538F6F80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3396</TotalTime>
  <Words>66</Words>
  <Application>Microsoft Office PowerPoint</Application>
  <PresentationFormat>On-screen Show (4:3)</PresentationFormat>
  <Paragraphs>36</Paragraphs>
  <Slides>7</Slides>
  <Notes>7</Notes>
  <HiddenSlides>1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Cambria Math</vt:lpstr>
      <vt:lpstr>Helvetica</vt:lpstr>
      <vt:lpstr>Monotype Sorts</vt:lpstr>
      <vt:lpstr>Times New Roman</vt:lpstr>
      <vt:lpstr>Default Design</vt:lpstr>
      <vt:lpstr>Photo Editor Photo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California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H. Sanders</dc:creator>
  <cp:lastModifiedBy>Mumma, Darin C.</cp:lastModifiedBy>
  <cp:revision>42</cp:revision>
  <cp:lastPrinted>1999-10-01T21:59:04Z</cp:lastPrinted>
  <dcterms:created xsi:type="dcterms:W3CDTF">2002-09-05T00:08:29Z</dcterms:created>
  <dcterms:modified xsi:type="dcterms:W3CDTF">2020-07-22T17:52:06Z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0x01010019F925343B44174790861B45623705B5</vt:lpwstr>
  </property>
</Properties>
</file>