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18"/>
  </p:notesMasterIdLst>
  <p:sldIdLst>
    <p:sldId id="256" r:id="rId5"/>
    <p:sldId id="258" r:id="rId6"/>
    <p:sldId id="291" r:id="rId7"/>
    <p:sldId id="283" r:id="rId8"/>
    <p:sldId id="293" r:id="rId9"/>
    <p:sldId id="294" r:id="rId10"/>
    <p:sldId id="290" r:id="rId11"/>
    <p:sldId id="286" r:id="rId12"/>
    <p:sldId id="297" r:id="rId13"/>
    <p:sldId id="296" r:id="rId14"/>
    <p:sldId id="295" r:id="rId15"/>
    <p:sldId id="299" r:id="rId16"/>
    <p:sldId id="298" r:id="rId17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D66A7-545E-42E3-B1C8-AB361F2F8097}" v="127" dt="2020-07-10T18:46:16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3"/>
    <p:restoredTop sz="93695" autoAdjust="0"/>
  </p:normalViewPr>
  <p:slideViewPr>
    <p:cSldViewPr>
      <p:cViewPr varScale="1">
        <p:scale>
          <a:sx n="101" d="100"/>
          <a:sy n="101" d="100"/>
        </p:scale>
        <p:origin x="2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mma, Darin C." userId="f174f257-aec5-4cc5-a96d-e73408ca8ceb" providerId="ADAL" clId="{38E91548-FD31-427E-A661-389D1A291903}"/>
    <pc:docChg chg="undo custSel addSld delSld modSld">
      <pc:chgData name="Mumma, Darin C." userId="f174f257-aec5-4cc5-a96d-e73408ca8ceb" providerId="ADAL" clId="{38E91548-FD31-427E-A661-389D1A291903}" dt="2020-06-30T20:34:03.801" v="1938" actId="1076"/>
      <pc:docMkLst>
        <pc:docMk/>
      </pc:docMkLst>
      <pc:sldChg chg="modSp mod">
        <pc:chgData name="Mumma, Darin C." userId="f174f257-aec5-4cc5-a96d-e73408ca8ceb" providerId="ADAL" clId="{38E91548-FD31-427E-A661-389D1A291903}" dt="2020-06-30T15:36:50.162" v="1389" actId="1076"/>
        <pc:sldMkLst>
          <pc:docMk/>
          <pc:sldMk cId="0" sldId="256"/>
        </pc:sldMkLst>
        <pc:spChg chg="mod">
          <ac:chgData name="Mumma, Darin C." userId="f174f257-aec5-4cc5-a96d-e73408ca8ceb" providerId="ADAL" clId="{38E91548-FD31-427E-A661-389D1A291903}" dt="2020-06-30T15:36:29.861" v="1387" actId="20577"/>
          <ac:spMkLst>
            <pc:docMk/>
            <pc:sldMk cId="0" sldId="256"/>
            <ac:spMk id="14343" creationId="{EBC28F0D-2079-4961-AB7D-4D35C3FC984C}"/>
          </ac:spMkLst>
        </pc:spChg>
        <pc:spChg chg="mod">
          <ac:chgData name="Mumma, Darin C." userId="f174f257-aec5-4cc5-a96d-e73408ca8ceb" providerId="ADAL" clId="{38E91548-FD31-427E-A661-389D1A291903}" dt="2020-06-30T15:36:50.162" v="1389" actId="1076"/>
          <ac:spMkLst>
            <pc:docMk/>
            <pc:sldMk cId="0" sldId="256"/>
            <ac:spMk id="14345" creationId="{4C64FCEA-4458-4A78-BD62-164507D7C9DE}"/>
          </ac:spMkLst>
        </pc:spChg>
      </pc:sldChg>
      <pc:sldChg chg="addSp modSp mod">
        <pc:chgData name="Mumma, Darin C." userId="f174f257-aec5-4cc5-a96d-e73408ca8ceb" providerId="ADAL" clId="{38E91548-FD31-427E-A661-389D1A291903}" dt="2020-06-30T03:42:58.643" v="238" actId="20577"/>
        <pc:sldMkLst>
          <pc:docMk/>
          <pc:sldMk cId="0" sldId="258"/>
        </pc:sldMkLst>
        <pc:spChg chg="add mod">
          <ac:chgData name="Mumma, Darin C." userId="f174f257-aec5-4cc5-a96d-e73408ca8ceb" providerId="ADAL" clId="{38E91548-FD31-427E-A661-389D1A291903}" dt="2020-06-30T03:42:58.643" v="238" actId="20577"/>
          <ac:spMkLst>
            <pc:docMk/>
            <pc:sldMk cId="0" sldId="258"/>
            <ac:spMk id="13" creationId="{D83E7C57-4082-4C71-B07B-9C377F8C5D2C}"/>
          </ac:spMkLst>
        </pc:spChg>
      </pc:sldChg>
      <pc:sldChg chg="del">
        <pc:chgData name="Mumma, Darin C." userId="f174f257-aec5-4cc5-a96d-e73408ca8ceb" providerId="ADAL" clId="{38E91548-FD31-427E-A661-389D1A291903}" dt="2020-06-30T03:44:12.693" v="273" actId="47"/>
        <pc:sldMkLst>
          <pc:docMk/>
          <pc:sldMk cId="0" sldId="281"/>
        </pc:sldMkLst>
      </pc:sldChg>
      <pc:sldChg chg="modSp mod">
        <pc:chgData name="Mumma, Darin C." userId="f174f257-aec5-4cc5-a96d-e73408ca8ceb" providerId="ADAL" clId="{38E91548-FD31-427E-A661-389D1A291903}" dt="2020-06-30T20:15:39.514" v="1576" actId="20577"/>
        <pc:sldMkLst>
          <pc:docMk/>
          <pc:sldMk cId="2679993008" sldId="283"/>
        </pc:sldMkLst>
        <pc:spChg chg="mod">
          <ac:chgData name="Mumma, Darin C." userId="f174f257-aec5-4cc5-a96d-e73408ca8ceb" providerId="ADAL" clId="{38E91548-FD31-427E-A661-389D1A291903}" dt="2020-06-30T20:15:39.514" v="1576" actId="20577"/>
          <ac:spMkLst>
            <pc:docMk/>
            <pc:sldMk cId="2679993008" sldId="283"/>
            <ac:spMk id="8" creationId="{DA70C502-B0B7-4D2F-903D-48A4E7A29530}"/>
          </ac:spMkLst>
        </pc:spChg>
      </pc:sldChg>
      <pc:sldChg chg="modSp mod">
        <pc:chgData name="Mumma, Darin C." userId="f174f257-aec5-4cc5-a96d-e73408ca8ceb" providerId="ADAL" clId="{38E91548-FD31-427E-A661-389D1A291903}" dt="2020-06-30T20:19:16.661" v="1867" actId="14100"/>
        <pc:sldMkLst>
          <pc:docMk/>
          <pc:sldMk cId="2982284999" sldId="284"/>
        </pc:sldMkLst>
        <pc:spChg chg="mod">
          <ac:chgData name="Mumma, Darin C." userId="f174f257-aec5-4cc5-a96d-e73408ca8ceb" providerId="ADAL" clId="{38E91548-FD31-427E-A661-389D1A291903}" dt="2020-06-30T20:19:16.661" v="1867" actId="14100"/>
          <ac:spMkLst>
            <pc:docMk/>
            <pc:sldMk cId="2982284999" sldId="284"/>
            <ac:spMk id="9" creationId="{7FF42974-6170-4871-8EEB-F15A8748E729}"/>
          </ac:spMkLst>
        </pc:spChg>
      </pc:sldChg>
      <pc:sldChg chg="modSp mod">
        <pc:chgData name="Mumma, Darin C." userId="f174f257-aec5-4cc5-a96d-e73408ca8ceb" providerId="ADAL" clId="{38E91548-FD31-427E-A661-389D1A291903}" dt="2020-06-30T15:30:52.946" v="1343" actId="1076"/>
        <pc:sldMkLst>
          <pc:docMk/>
          <pc:sldMk cId="975562818" sldId="285"/>
        </pc:sldMkLst>
        <pc:spChg chg="mod">
          <ac:chgData name="Mumma, Darin C." userId="f174f257-aec5-4cc5-a96d-e73408ca8ceb" providerId="ADAL" clId="{38E91548-FD31-427E-A661-389D1A291903}" dt="2020-06-30T15:30:52.946" v="1343" actId="1076"/>
          <ac:spMkLst>
            <pc:docMk/>
            <pc:sldMk cId="975562818" sldId="285"/>
            <ac:spMk id="10" creationId="{3B82746D-A15B-4087-B88E-55C6BBF8ACEA}"/>
          </ac:spMkLst>
        </pc:spChg>
      </pc:sldChg>
      <pc:sldChg chg="addSp delSp modSp mod">
        <pc:chgData name="Mumma, Darin C." userId="f174f257-aec5-4cc5-a96d-e73408ca8ceb" providerId="ADAL" clId="{38E91548-FD31-427E-A661-389D1A291903}" dt="2020-06-30T19:51:47.051" v="1533" actId="1076"/>
        <pc:sldMkLst>
          <pc:docMk/>
          <pc:sldMk cId="3063317568" sldId="286"/>
        </pc:sldMkLst>
        <pc:spChg chg="add mod">
          <ac:chgData name="Mumma, Darin C." userId="f174f257-aec5-4cc5-a96d-e73408ca8ceb" providerId="ADAL" clId="{38E91548-FD31-427E-A661-389D1A291903}" dt="2020-06-30T19:51:47.051" v="1533" actId="1076"/>
          <ac:spMkLst>
            <pc:docMk/>
            <pc:sldMk cId="3063317568" sldId="286"/>
            <ac:spMk id="10" creationId="{2EC20C75-8627-4A24-81A2-447B2130C160}"/>
          </ac:spMkLst>
        </pc:spChg>
        <pc:spChg chg="mod">
          <ac:chgData name="Mumma, Darin C." userId="f174f257-aec5-4cc5-a96d-e73408ca8ceb" providerId="ADAL" clId="{38E91548-FD31-427E-A661-389D1A291903}" dt="2020-06-30T03:43:49.370" v="270" actId="1076"/>
          <ac:spMkLst>
            <pc:docMk/>
            <pc:sldMk cId="3063317568" sldId="286"/>
            <ac:spMk id="16390" creationId="{7588AFE4-086D-4F71-B305-97D5A90CFF21}"/>
          </ac:spMkLst>
        </pc:spChg>
        <pc:graphicFrameChg chg="add del mod">
          <ac:chgData name="Mumma, Darin C." userId="f174f257-aec5-4cc5-a96d-e73408ca8ceb" providerId="ADAL" clId="{38E91548-FD31-427E-A661-389D1A291903}" dt="2020-06-30T06:17:39.621" v="276" actId="478"/>
          <ac:graphicFrameMkLst>
            <pc:docMk/>
            <pc:sldMk cId="3063317568" sldId="286"/>
            <ac:graphicFrameMk id="3" creationId="{DA3DD310-8911-4751-B169-74FD1AB13109}"/>
          </ac:graphicFrameMkLst>
        </pc:graphicFrameChg>
        <pc:picChg chg="add del mod">
          <ac:chgData name="Mumma, Darin C." userId="f174f257-aec5-4cc5-a96d-e73408ca8ceb" providerId="ADAL" clId="{38E91548-FD31-427E-A661-389D1A291903}" dt="2020-06-30T19:21:16.885" v="1453"/>
          <ac:picMkLst>
            <pc:docMk/>
            <pc:sldMk cId="3063317568" sldId="286"/>
            <ac:picMk id="3" creationId="{EFFEE25A-7A01-472A-9BF0-E0A2E63171C5}"/>
          </ac:picMkLst>
        </pc:picChg>
        <pc:picChg chg="add mod">
          <ac:chgData name="Mumma, Darin C." userId="f174f257-aec5-4cc5-a96d-e73408ca8ceb" providerId="ADAL" clId="{38E91548-FD31-427E-A661-389D1A291903}" dt="2020-06-30T19:21:19.049" v="1456" actId="14100"/>
          <ac:picMkLst>
            <pc:docMk/>
            <pc:sldMk cId="3063317568" sldId="286"/>
            <ac:picMk id="5" creationId="{AC287F4E-D668-4967-8092-B7602819D48B}"/>
          </ac:picMkLst>
        </pc:picChg>
      </pc:sldChg>
      <pc:sldChg chg="addSp delSp modSp mod">
        <pc:chgData name="Mumma, Darin C." userId="f174f257-aec5-4cc5-a96d-e73408ca8ceb" providerId="ADAL" clId="{38E91548-FD31-427E-A661-389D1A291903}" dt="2020-06-30T19:22:21.318" v="1460" actId="1076"/>
        <pc:sldMkLst>
          <pc:docMk/>
          <pc:sldMk cId="1481627153" sldId="287"/>
        </pc:sldMkLst>
        <pc:spChg chg="mod">
          <ac:chgData name="Mumma, Darin C." userId="f174f257-aec5-4cc5-a96d-e73408ca8ceb" providerId="ADAL" clId="{38E91548-FD31-427E-A661-389D1A291903}" dt="2020-06-30T06:20:58.504" v="292" actId="1076"/>
          <ac:spMkLst>
            <pc:docMk/>
            <pc:sldMk cId="1481627153" sldId="287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38E91548-FD31-427E-A661-389D1A291903}" dt="2020-06-30T19:21:41.177" v="1457" actId="478"/>
          <ac:picMkLst>
            <pc:docMk/>
            <pc:sldMk cId="1481627153" sldId="287"/>
            <ac:picMk id="3" creationId="{61915251-8736-41C6-80E6-FD285823996B}"/>
          </ac:picMkLst>
        </pc:picChg>
        <pc:picChg chg="add mod">
          <ac:chgData name="Mumma, Darin C." userId="f174f257-aec5-4cc5-a96d-e73408ca8ceb" providerId="ADAL" clId="{38E91548-FD31-427E-A661-389D1A291903}" dt="2020-06-30T19:22:21.318" v="1460" actId="1076"/>
          <ac:picMkLst>
            <pc:docMk/>
            <pc:sldMk cId="1481627153" sldId="287"/>
            <ac:picMk id="5" creationId="{DB90E6F1-F330-49AE-8A73-DF5FC7558649}"/>
          </ac:picMkLst>
        </pc:picChg>
      </pc:sldChg>
      <pc:sldChg chg="new del">
        <pc:chgData name="Mumma, Darin C." userId="f174f257-aec5-4cc5-a96d-e73408ca8ceb" providerId="ADAL" clId="{38E91548-FD31-427E-A661-389D1A291903}" dt="2020-06-30T03:43:57.684" v="272" actId="680"/>
        <pc:sldMkLst>
          <pc:docMk/>
          <pc:sldMk cId="1921622549" sldId="287"/>
        </pc:sldMkLst>
      </pc:sldChg>
      <pc:sldChg chg="addSp modSp mod">
        <pc:chgData name="Mumma, Darin C." userId="f174f257-aec5-4cc5-a96d-e73408ca8ceb" providerId="ADAL" clId="{38E91548-FD31-427E-A661-389D1A291903}" dt="2020-06-30T19:51:29.555" v="1531" actId="1076"/>
        <pc:sldMkLst>
          <pc:docMk/>
          <pc:sldMk cId="1905366428" sldId="288"/>
        </pc:sldMkLst>
        <pc:spChg chg="add mod">
          <ac:chgData name="Mumma, Darin C." userId="f174f257-aec5-4cc5-a96d-e73408ca8ceb" providerId="ADAL" clId="{38E91548-FD31-427E-A661-389D1A291903}" dt="2020-06-30T19:51:29.555" v="1531" actId="1076"/>
          <ac:spMkLst>
            <pc:docMk/>
            <pc:sldMk cId="1905366428" sldId="288"/>
            <ac:spMk id="9" creationId="{2C7ED83D-9587-4A9B-9854-8BD39FED4A9E}"/>
          </ac:spMkLst>
        </pc:spChg>
        <pc:spChg chg="mod">
          <ac:chgData name="Mumma, Darin C." userId="f174f257-aec5-4cc5-a96d-e73408ca8ceb" providerId="ADAL" clId="{38E91548-FD31-427E-A661-389D1A291903}" dt="2020-06-30T06:21:35.320" v="325" actId="1076"/>
          <ac:spMkLst>
            <pc:docMk/>
            <pc:sldMk cId="1905366428" sldId="288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38E91548-FD31-427E-A661-389D1A291903}" dt="2020-06-30T19:22:30.581" v="1461" actId="1076"/>
          <ac:picMkLst>
            <pc:docMk/>
            <pc:sldMk cId="1905366428" sldId="288"/>
            <ac:picMk id="3" creationId="{BFF62115-5DFA-4B0A-87A7-E960C7CA32B6}"/>
          </ac:picMkLst>
        </pc:picChg>
      </pc:sldChg>
      <pc:sldChg chg="modSp mod">
        <pc:chgData name="Mumma, Darin C." userId="f174f257-aec5-4cc5-a96d-e73408ca8ceb" providerId="ADAL" clId="{38E91548-FD31-427E-A661-389D1A291903}" dt="2020-06-30T20:34:03.801" v="1938" actId="1076"/>
        <pc:sldMkLst>
          <pc:docMk/>
          <pc:sldMk cId="2653827274" sldId="289"/>
        </pc:sldMkLst>
        <pc:spChg chg="mod">
          <ac:chgData name="Mumma, Darin C." userId="f174f257-aec5-4cc5-a96d-e73408ca8ceb" providerId="ADAL" clId="{38E91548-FD31-427E-A661-389D1A291903}" dt="2020-06-30T20:34:03.801" v="1938" actId="1076"/>
          <ac:spMkLst>
            <pc:docMk/>
            <pc:sldMk cId="2653827274" sldId="289"/>
            <ac:spMk id="10" creationId="{3B82746D-A15B-4087-B88E-55C6BBF8ACEA}"/>
          </ac:spMkLst>
        </pc:spChg>
        <pc:spChg chg="mod">
          <ac:chgData name="Mumma, Darin C." userId="f174f257-aec5-4cc5-a96d-e73408ca8ceb" providerId="ADAL" clId="{38E91548-FD31-427E-A661-389D1A291903}" dt="2020-06-30T15:09:17.650" v="712" actId="1076"/>
          <ac:spMkLst>
            <pc:docMk/>
            <pc:sldMk cId="2653827274" sldId="289"/>
            <ac:spMk id="16390" creationId="{7588AFE4-086D-4F71-B305-97D5A90CFF21}"/>
          </ac:spMkLst>
        </pc:spChg>
      </pc:sldChg>
      <pc:sldChg chg="modSp mod">
        <pc:chgData name="Mumma, Darin C." userId="f174f257-aec5-4cc5-a96d-e73408ca8ceb" providerId="ADAL" clId="{38E91548-FD31-427E-A661-389D1A291903}" dt="2020-06-30T15:38:43.866" v="1419" actId="208"/>
        <pc:sldMkLst>
          <pc:docMk/>
          <pc:sldMk cId="390164136" sldId="290"/>
        </pc:sldMkLst>
        <pc:spChg chg="mod">
          <ac:chgData name="Mumma, Darin C." userId="f174f257-aec5-4cc5-a96d-e73408ca8ceb" providerId="ADAL" clId="{38E91548-FD31-427E-A661-389D1A291903}" dt="2020-06-30T15:38:43.866" v="1419" actId="208"/>
          <ac:spMkLst>
            <pc:docMk/>
            <pc:sldMk cId="390164136" sldId="290"/>
            <ac:spMk id="10" creationId="{3B82746D-A15B-4087-B88E-55C6BBF8ACEA}"/>
          </ac:spMkLst>
        </pc:spChg>
      </pc:sldChg>
      <pc:sldChg chg="add del">
        <pc:chgData name="Mumma, Darin C." userId="f174f257-aec5-4cc5-a96d-e73408ca8ceb" providerId="ADAL" clId="{38E91548-FD31-427E-A661-389D1A291903}" dt="2020-06-30T06:26:17.385" v="634"/>
        <pc:sldMkLst>
          <pc:docMk/>
          <pc:sldMk cId="1381250659" sldId="290"/>
        </pc:sldMkLst>
      </pc:sldChg>
      <pc:sldChg chg="addSp delSp modSp mod">
        <pc:chgData name="Mumma, Darin C." userId="f174f257-aec5-4cc5-a96d-e73408ca8ceb" providerId="ADAL" clId="{38E91548-FD31-427E-A661-389D1A291903}" dt="2020-06-30T19:27:13.213" v="1506" actId="1076"/>
        <pc:sldMkLst>
          <pc:docMk/>
          <pc:sldMk cId="4289672851" sldId="291"/>
        </pc:sldMkLst>
        <pc:spChg chg="mod">
          <ac:chgData name="Mumma, Darin C." userId="f174f257-aec5-4cc5-a96d-e73408ca8ceb" providerId="ADAL" clId="{38E91548-FD31-427E-A661-389D1A291903}" dt="2020-06-30T19:25:30.781" v="1501" actId="1076"/>
          <ac:spMkLst>
            <pc:docMk/>
            <pc:sldMk cId="4289672851" sldId="291"/>
            <ac:spMk id="9" creationId="{2C7ED83D-9587-4A9B-9854-8BD39FED4A9E}"/>
          </ac:spMkLst>
        </pc:spChg>
        <pc:picChg chg="del">
          <ac:chgData name="Mumma, Darin C." userId="f174f257-aec5-4cc5-a96d-e73408ca8ceb" providerId="ADAL" clId="{38E91548-FD31-427E-A661-389D1A291903}" dt="2020-06-30T19:25:37.957" v="1502" actId="478"/>
          <ac:picMkLst>
            <pc:docMk/>
            <pc:sldMk cId="4289672851" sldId="291"/>
            <ac:picMk id="3" creationId="{BFF62115-5DFA-4B0A-87A7-E960C7CA32B6}"/>
          </ac:picMkLst>
        </pc:picChg>
        <pc:picChg chg="add mod">
          <ac:chgData name="Mumma, Darin C." userId="f174f257-aec5-4cc5-a96d-e73408ca8ceb" providerId="ADAL" clId="{38E91548-FD31-427E-A661-389D1A291903}" dt="2020-06-30T19:27:13.213" v="1506" actId="1076"/>
          <ac:picMkLst>
            <pc:docMk/>
            <pc:sldMk cId="4289672851" sldId="291"/>
            <ac:picMk id="5" creationId="{6A8FE5C8-B70E-446D-BF50-C57AA867A86D}"/>
          </ac:picMkLst>
        </pc:picChg>
      </pc:sldChg>
      <pc:sldChg chg="addSp delSp modSp mod">
        <pc:chgData name="Mumma, Darin C." userId="f174f257-aec5-4cc5-a96d-e73408ca8ceb" providerId="ADAL" clId="{38E91548-FD31-427E-A661-389D1A291903}" dt="2020-06-30T19:50:57.612" v="1529" actId="1076"/>
        <pc:sldMkLst>
          <pc:docMk/>
          <pc:sldMk cId="616970971" sldId="292"/>
        </pc:sldMkLst>
        <pc:picChg chg="add mod">
          <ac:chgData name="Mumma, Darin C." userId="f174f257-aec5-4cc5-a96d-e73408ca8ceb" providerId="ADAL" clId="{38E91548-FD31-427E-A661-389D1A291903}" dt="2020-06-30T19:50:57.612" v="1529" actId="1076"/>
          <ac:picMkLst>
            <pc:docMk/>
            <pc:sldMk cId="616970971" sldId="292"/>
            <ac:picMk id="3" creationId="{C9486116-37C0-4913-8E03-DBA2E46D4063}"/>
          </ac:picMkLst>
        </pc:picChg>
        <pc:picChg chg="del">
          <ac:chgData name="Mumma, Darin C." userId="f174f257-aec5-4cc5-a96d-e73408ca8ceb" providerId="ADAL" clId="{38E91548-FD31-427E-A661-389D1A291903}" dt="2020-06-30T19:27:58.471" v="1507" actId="478"/>
          <ac:picMkLst>
            <pc:docMk/>
            <pc:sldMk cId="616970971" sldId="292"/>
            <ac:picMk id="5" creationId="{6A8FE5C8-B70E-446D-BF50-C57AA867A86D}"/>
          </ac:picMkLst>
        </pc:picChg>
      </pc:sldChg>
    </pc:docChg>
  </pc:docChgLst>
  <pc:docChgLst>
    <pc:chgData name="Mumma, Darin C." userId="f174f257-aec5-4cc5-a96d-e73408ca8ceb" providerId="ADAL" clId="{976D66A7-545E-42E3-B1C8-AB361F2F8097}"/>
    <pc:docChg chg="undo custSel addSld delSld modSld sldOrd">
      <pc:chgData name="Mumma, Darin C." userId="f174f257-aec5-4cc5-a96d-e73408ca8ceb" providerId="ADAL" clId="{976D66A7-545E-42E3-B1C8-AB361F2F8097}" dt="2020-07-10T18:47:11.309" v="1311" actId="1076"/>
      <pc:docMkLst>
        <pc:docMk/>
      </pc:docMkLst>
      <pc:sldChg chg="modSp mod">
        <pc:chgData name="Mumma, Darin C." userId="f174f257-aec5-4cc5-a96d-e73408ca8ceb" providerId="ADAL" clId="{976D66A7-545E-42E3-B1C8-AB361F2F8097}" dt="2020-07-10T13:42:08.242" v="6" actId="20577"/>
        <pc:sldMkLst>
          <pc:docMk/>
          <pc:sldMk cId="0" sldId="256"/>
        </pc:sldMkLst>
        <pc:spChg chg="mod">
          <ac:chgData name="Mumma, Darin C." userId="f174f257-aec5-4cc5-a96d-e73408ca8ceb" providerId="ADAL" clId="{976D66A7-545E-42E3-B1C8-AB361F2F8097}" dt="2020-07-10T13:42:08.242" v="6" actId="20577"/>
          <ac:spMkLst>
            <pc:docMk/>
            <pc:sldMk cId="0" sldId="256"/>
            <ac:spMk id="14342" creationId="{05E923B1-4E82-4B3D-8893-7A23667C8493}"/>
          </ac:spMkLst>
        </pc:spChg>
      </pc:sldChg>
      <pc:sldChg chg="addSp delSp modSp mod">
        <pc:chgData name="Mumma, Darin C." userId="f174f257-aec5-4cc5-a96d-e73408ca8ceb" providerId="ADAL" clId="{976D66A7-545E-42E3-B1C8-AB361F2F8097}" dt="2020-07-10T16:24:18.233" v="887" actId="20577"/>
        <pc:sldMkLst>
          <pc:docMk/>
          <pc:sldMk cId="0" sldId="258"/>
        </pc:sldMkLst>
        <pc:spChg chg="mod">
          <ac:chgData name="Mumma, Darin C." userId="f174f257-aec5-4cc5-a96d-e73408ca8ceb" providerId="ADAL" clId="{976D66A7-545E-42E3-B1C8-AB361F2F8097}" dt="2020-07-10T16:24:18.233" v="887" actId="20577"/>
          <ac:spMkLst>
            <pc:docMk/>
            <pc:sldMk cId="0" sldId="258"/>
            <ac:spMk id="13" creationId="{D83E7C57-4082-4C71-B07B-9C377F8C5D2C}"/>
          </ac:spMkLst>
        </pc:spChg>
        <pc:picChg chg="add del mod">
          <ac:chgData name="Mumma, Darin C." userId="f174f257-aec5-4cc5-a96d-e73408ca8ceb" providerId="ADAL" clId="{976D66A7-545E-42E3-B1C8-AB361F2F8097}" dt="2020-07-10T14:15:29.578" v="345"/>
          <ac:picMkLst>
            <pc:docMk/>
            <pc:sldMk cId="0" sldId="258"/>
            <ac:picMk id="9" creationId="{69977456-B78A-43F0-8191-4F4EB47C6035}"/>
          </ac:picMkLst>
        </pc:picChg>
        <pc:picChg chg="add del mod">
          <ac:chgData name="Mumma, Darin C." userId="f174f257-aec5-4cc5-a96d-e73408ca8ceb" providerId="ADAL" clId="{976D66A7-545E-42E3-B1C8-AB361F2F8097}" dt="2020-07-10T14:15:33.626" v="347"/>
          <ac:picMkLst>
            <pc:docMk/>
            <pc:sldMk cId="0" sldId="258"/>
            <ac:picMk id="10" creationId="{ABD0BB27-5C8D-40DC-95DB-24221FAA2591}"/>
          </ac:picMkLst>
        </pc:picChg>
        <pc:picChg chg="del">
          <ac:chgData name="Mumma, Darin C." userId="f174f257-aec5-4cc5-a96d-e73408ca8ceb" providerId="ADAL" clId="{976D66A7-545E-42E3-B1C8-AB361F2F8097}" dt="2020-07-10T14:15:38.440" v="348"/>
          <ac:picMkLst>
            <pc:docMk/>
            <pc:sldMk cId="0" sldId="258"/>
            <ac:picMk id="14" creationId="{AF37BF83-8C19-40D4-89AE-17B15FA97C44}"/>
          </ac:picMkLst>
        </pc:picChg>
      </pc:sldChg>
      <pc:sldChg chg="addSp delSp modSp mod">
        <pc:chgData name="Mumma, Darin C." userId="f174f257-aec5-4cc5-a96d-e73408ca8ceb" providerId="ADAL" clId="{976D66A7-545E-42E3-B1C8-AB361F2F8097}" dt="2020-07-10T13:58:39.778" v="205" actId="14100"/>
        <pc:sldMkLst>
          <pc:docMk/>
          <pc:sldMk cId="2679993008" sldId="283"/>
        </pc:sldMkLst>
        <pc:spChg chg="add mod">
          <ac:chgData name="Mumma, Darin C." userId="f174f257-aec5-4cc5-a96d-e73408ca8ceb" providerId="ADAL" clId="{976D66A7-545E-42E3-B1C8-AB361F2F8097}" dt="2020-07-10T13:58:39.778" v="205" actId="14100"/>
          <ac:spMkLst>
            <pc:docMk/>
            <pc:sldMk cId="2679993008" sldId="283"/>
            <ac:spMk id="3" creationId="{9E436064-76B1-4672-B89D-38FB9A306887}"/>
          </ac:spMkLst>
        </pc:spChg>
        <pc:spChg chg="add del">
          <ac:chgData name="Mumma, Darin C." userId="f174f257-aec5-4cc5-a96d-e73408ca8ceb" providerId="ADAL" clId="{976D66A7-545E-42E3-B1C8-AB361F2F8097}" dt="2020-07-10T13:54:34.158" v="168"/>
          <ac:spMkLst>
            <pc:docMk/>
            <pc:sldMk cId="2679993008" sldId="283"/>
            <ac:spMk id="5" creationId="{C8CEC1CA-5094-4ACB-9F17-5BD4FA0BBF97}"/>
          </ac:spMkLst>
        </pc:spChg>
        <pc:spChg chg="add del">
          <ac:chgData name="Mumma, Darin C." userId="f174f257-aec5-4cc5-a96d-e73408ca8ceb" providerId="ADAL" clId="{976D66A7-545E-42E3-B1C8-AB361F2F8097}" dt="2020-07-10T13:54:41.257" v="171"/>
          <ac:spMkLst>
            <pc:docMk/>
            <pc:sldMk cId="2679993008" sldId="283"/>
            <ac:spMk id="6" creationId="{0E47AFA9-6C6D-403C-AF93-6FF70B8087BE}"/>
          </ac:spMkLst>
        </pc:spChg>
        <pc:spChg chg="add del">
          <ac:chgData name="Mumma, Darin C." userId="f174f257-aec5-4cc5-a96d-e73408ca8ceb" providerId="ADAL" clId="{976D66A7-545E-42E3-B1C8-AB361F2F8097}" dt="2020-07-10T13:55:02.658" v="174"/>
          <ac:spMkLst>
            <pc:docMk/>
            <pc:sldMk cId="2679993008" sldId="283"/>
            <ac:spMk id="7" creationId="{30A4301D-E094-473F-8F23-B5964AAA8765}"/>
          </ac:spMkLst>
        </pc:spChg>
        <pc:spChg chg="del">
          <ac:chgData name="Mumma, Darin C." userId="f174f257-aec5-4cc5-a96d-e73408ca8ceb" providerId="ADAL" clId="{976D66A7-545E-42E3-B1C8-AB361F2F8097}" dt="2020-07-10T13:45:23.562" v="131" actId="478"/>
          <ac:spMkLst>
            <pc:docMk/>
            <pc:sldMk cId="2679993008" sldId="283"/>
            <ac:spMk id="8" creationId="{DA70C502-B0B7-4D2F-903D-48A4E7A29530}"/>
          </ac:spMkLst>
        </pc:spChg>
        <pc:spChg chg="mod">
          <ac:chgData name="Mumma, Darin C." userId="f174f257-aec5-4cc5-a96d-e73408ca8ceb" providerId="ADAL" clId="{976D66A7-545E-42E3-B1C8-AB361F2F8097}" dt="2020-07-10T13:45:49.824" v="163" actId="1076"/>
          <ac:spMkLst>
            <pc:docMk/>
            <pc:sldMk cId="2679993008" sldId="283"/>
            <ac:spMk id="16390" creationId="{7588AFE4-086D-4F71-B305-97D5A90CFF21}"/>
          </ac:spMkLst>
        </pc:spChg>
      </pc:sldChg>
      <pc:sldChg chg="del">
        <pc:chgData name="Mumma, Darin C." userId="f174f257-aec5-4cc5-a96d-e73408ca8ceb" providerId="ADAL" clId="{976D66A7-545E-42E3-B1C8-AB361F2F8097}" dt="2020-07-10T14:16:37.277" v="366" actId="47"/>
        <pc:sldMkLst>
          <pc:docMk/>
          <pc:sldMk cId="2982284999" sldId="284"/>
        </pc:sldMkLst>
      </pc:sldChg>
      <pc:sldChg chg="del">
        <pc:chgData name="Mumma, Darin C." userId="f174f257-aec5-4cc5-a96d-e73408ca8ceb" providerId="ADAL" clId="{976D66A7-545E-42E3-B1C8-AB361F2F8097}" dt="2020-07-10T14:16:40.884" v="367" actId="47"/>
        <pc:sldMkLst>
          <pc:docMk/>
          <pc:sldMk cId="975562818" sldId="285"/>
        </pc:sldMkLst>
      </pc:sldChg>
      <pc:sldChg chg="addSp delSp modSp mod ord modAnim modShow">
        <pc:chgData name="Mumma, Darin C." userId="f174f257-aec5-4cc5-a96d-e73408ca8ceb" providerId="ADAL" clId="{976D66A7-545E-42E3-B1C8-AB361F2F8097}" dt="2020-07-10T16:51:55.601" v="1281"/>
        <pc:sldMkLst>
          <pc:docMk/>
          <pc:sldMk cId="3063317568" sldId="286"/>
        </pc:sldMkLst>
        <pc:spChg chg="del">
          <ac:chgData name="Mumma, Darin C." userId="f174f257-aec5-4cc5-a96d-e73408ca8ceb" providerId="ADAL" clId="{976D66A7-545E-42E3-B1C8-AB361F2F8097}" dt="2020-07-10T15:39:08.536" v="456" actId="478"/>
          <ac:spMkLst>
            <pc:docMk/>
            <pc:sldMk cId="3063317568" sldId="286"/>
            <ac:spMk id="10" creationId="{2EC20C75-8627-4A24-81A2-447B2130C160}"/>
          </ac:spMkLst>
        </pc:spChg>
        <pc:spChg chg="add mod">
          <ac:chgData name="Mumma, Darin C." userId="f174f257-aec5-4cc5-a96d-e73408ca8ceb" providerId="ADAL" clId="{976D66A7-545E-42E3-B1C8-AB361F2F8097}" dt="2020-07-10T15:44:54" v="532" actId="1076"/>
          <ac:spMkLst>
            <pc:docMk/>
            <pc:sldMk cId="3063317568" sldId="286"/>
            <ac:spMk id="14" creationId="{CD0828EA-22F5-42F8-85BE-BD088DB0FF62}"/>
          </ac:spMkLst>
        </pc:spChg>
        <pc:spChg chg="add mod">
          <ac:chgData name="Mumma, Darin C." userId="f174f257-aec5-4cc5-a96d-e73408ca8ceb" providerId="ADAL" clId="{976D66A7-545E-42E3-B1C8-AB361F2F8097}" dt="2020-07-10T15:45:29.832" v="547" actId="1076"/>
          <ac:spMkLst>
            <pc:docMk/>
            <pc:sldMk cId="3063317568" sldId="286"/>
            <ac:spMk id="15" creationId="{E690DF0B-A00A-48FA-9FCE-DDE0EB9EDF85}"/>
          </ac:spMkLst>
        </pc:spChg>
        <pc:spChg chg="add del mod">
          <ac:chgData name="Mumma, Darin C." userId="f174f257-aec5-4cc5-a96d-e73408ca8ceb" providerId="ADAL" clId="{976D66A7-545E-42E3-B1C8-AB361F2F8097}" dt="2020-07-10T16:48:40.536" v="1213" actId="478"/>
          <ac:spMkLst>
            <pc:docMk/>
            <pc:sldMk cId="3063317568" sldId="286"/>
            <ac:spMk id="16" creationId="{D83A7B13-906B-4379-9751-5093833C1616}"/>
          </ac:spMkLst>
        </pc:spChg>
        <pc:spChg chg="add del">
          <ac:chgData name="Mumma, Darin C." userId="f174f257-aec5-4cc5-a96d-e73408ca8ceb" providerId="ADAL" clId="{976D66A7-545E-42E3-B1C8-AB361F2F8097}" dt="2020-07-10T16:49:06.584" v="1215" actId="478"/>
          <ac:spMkLst>
            <pc:docMk/>
            <pc:sldMk cId="3063317568" sldId="286"/>
            <ac:spMk id="17" creationId="{94C4D939-6D53-485B-ABE9-4EE5CD5AA35B}"/>
          </ac:spMkLst>
        </pc:spChg>
        <pc:spChg chg="add del mod">
          <ac:chgData name="Mumma, Darin C." userId="f174f257-aec5-4cc5-a96d-e73408ca8ceb" providerId="ADAL" clId="{976D66A7-545E-42E3-B1C8-AB361F2F8097}" dt="2020-07-10T16:49:41.144" v="1218" actId="478"/>
          <ac:spMkLst>
            <pc:docMk/>
            <pc:sldMk cId="3063317568" sldId="286"/>
            <ac:spMk id="18" creationId="{3E230F4F-C321-4977-B5E3-9534E64397A8}"/>
          </ac:spMkLst>
        </pc:spChg>
        <pc:spChg chg="add mod">
          <ac:chgData name="Mumma, Darin C." userId="f174f257-aec5-4cc5-a96d-e73408ca8ceb" providerId="ADAL" clId="{976D66A7-545E-42E3-B1C8-AB361F2F8097}" dt="2020-07-10T16:51:14.405" v="1278" actId="164"/>
          <ac:spMkLst>
            <pc:docMk/>
            <pc:sldMk cId="3063317568" sldId="286"/>
            <ac:spMk id="19" creationId="{8B0D0FDD-6419-484B-B52C-BCAB6A44A562}"/>
          </ac:spMkLst>
        </pc:spChg>
        <pc:spChg chg="add mod">
          <ac:chgData name="Mumma, Darin C." userId="f174f257-aec5-4cc5-a96d-e73408ca8ceb" providerId="ADAL" clId="{976D66A7-545E-42E3-B1C8-AB361F2F8097}" dt="2020-07-10T16:51:14.405" v="1278" actId="164"/>
          <ac:spMkLst>
            <pc:docMk/>
            <pc:sldMk cId="3063317568" sldId="286"/>
            <ac:spMk id="22" creationId="{816C8A60-949D-4849-BAF0-6FBA62EE33A8}"/>
          </ac:spMkLst>
        </pc:spChg>
        <pc:spChg chg="mod">
          <ac:chgData name="Mumma, Darin C." userId="f174f257-aec5-4cc5-a96d-e73408ca8ceb" providerId="ADAL" clId="{976D66A7-545E-42E3-B1C8-AB361F2F8097}" dt="2020-07-10T15:39:38.520" v="525" actId="1076"/>
          <ac:spMkLst>
            <pc:docMk/>
            <pc:sldMk cId="3063317568" sldId="286"/>
            <ac:spMk id="16390" creationId="{7588AFE4-086D-4F71-B305-97D5A90CFF21}"/>
          </ac:spMkLst>
        </pc:spChg>
        <pc:grpChg chg="add mod">
          <ac:chgData name="Mumma, Darin C." userId="f174f257-aec5-4cc5-a96d-e73408ca8ceb" providerId="ADAL" clId="{976D66A7-545E-42E3-B1C8-AB361F2F8097}" dt="2020-07-10T16:51:14.405" v="1278" actId="164"/>
          <ac:grpSpMkLst>
            <pc:docMk/>
            <pc:sldMk cId="3063317568" sldId="286"/>
            <ac:grpSpMk id="20" creationId="{34EF098D-2B91-4775-8B20-EF599D27B644}"/>
          </ac:grpSpMkLst>
        </pc:grpChg>
        <pc:picChg chg="del">
          <ac:chgData name="Mumma, Darin C." userId="f174f257-aec5-4cc5-a96d-e73408ca8ceb" providerId="ADAL" clId="{976D66A7-545E-42E3-B1C8-AB361F2F8097}" dt="2020-07-10T15:33:15.416" v="416" actId="478"/>
          <ac:picMkLst>
            <pc:docMk/>
            <pc:sldMk cId="3063317568" sldId="286"/>
            <ac:picMk id="5" creationId="{AC287F4E-D668-4967-8092-B7602819D48B}"/>
          </ac:picMkLst>
        </pc:picChg>
        <pc:picChg chg="add mod">
          <ac:chgData name="Mumma, Darin C." userId="f174f257-aec5-4cc5-a96d-e73408ca8ceb" providerId="ADAL" clId="{976D66A7-545E-42E3-B1C8-AB361F2F8097}" dt="2020-07-10T15:38:02.448" v="451" actId="1076"/>
          <ac:picMkLst>
            <pc:docMk/>
            <pc:sldMk cId="3063317568" sldId="286"/>
            <ac:picMk id="6" creationId="{C825BE4B-50B4-45A0-A4C6-C0A5A513C54F}"/>
          </ac:picMkLst>
        </pc:picChg>
        <pc:picChg chg="add mod">
          <ac:chgData name="Mumma, Darin C." userId="f174f257-aec5-4cc5-a96d-e73408ca8ceb" providerId="ADAL" clId="{976D66A7-545E-42E3-B1C8-AB361F2F8097}" dt="2020-07-10T15:37:39.048" v="447" actId="14100"/>
          <ac:picMkLst>
            <pc:docMk/>
            <pc:sldMk cId="3063317568" sldId="286"/>
            <ac:picMk id="8" creationId="{D4372376-6312-4237-961D-1C1C76D86EF7}"/>
          </ac:picMkLst>
        </pc:picChg>
        <pc:picChg chg="add mod">
          <ac:chgData name="Mumma, Darin C." userId="f174f257-aec5-4cc5-a96d-e73408ca8ceb" providerId="ADAL" clId="{976D66A7-545E-42E3-B1C8-AB361F2F8097}" dt="2020-07-10T15:38:34.056" v="455" actId="14100"/>
          <ac:picMkLst>
            <pc:docMk/>
            <pc:sldMk cId="3063317568" sldId="286"/>
            <ac:picMk id="13" creationId="{48BE366C-A33E-4002-B752-9BBA07806643}"/>
          </ac:picMkLst>
        </pc:picChg>
      </pc:sldChg>
      <pc:sldChg chg="del">
        <pc:chgData name="Mumma, Darin C." userId="f174f257-aec5-4cc5-a96d-e73408ca8ceb" providerId="ADAL" clId="{976D66A7-545E-42E3-B1C8-AB361F2F8097}" dt="2020-07-10T14:33:40.992" v="403" actId="47"/>
        <pc:sldMkLst>
          <pc:docMk/>
          <pc:sldMk cId="1481627153" sldId="287"/>
        </pc:sldMkLst>
      </pc:sldChg>
      <pc:sldChg chg="del">
        <pc:chgData name="Mumma, Darin C." userId="f174f257-aec5-4cc5-a96d-e73408ca8ceb" providerId="ADAL" clId="{976D66A7-545E-42E3-B1C8-AB361F2F8097}" dt="2020-07-10T14:33:40.243" v="402" actId="47"/>
        <pc:sldMkLst>
          <pc:docMk/>
          <pc:sldMk cId="1905366428" sldId="288"/>
        </pc:sldMkLst>
      </pc:sldChg>
      <pc:sldChg chg="del">
        <pc:chgData name="Mumma, Darin C." userId="f174f257-aec5-4cc5-a96d-e73408ca8ceb" providerId="ADAL" clId="{976D66A7-545E-42E3-B1C8-AB361F2F8097}" dt="2020-07-10T14:17:08.772" v="396" actId="47"/>
        <pc:sldMkLst>
          <pc:docMk/>
          <pc:sldMk cId="2653827274" sldId="289"/>
        </pc:sldMkLst>
      </pc:sldChg>
      <pc:sldChg chg="delSp modSp add del mod">
        <pc:chgData name="Mumma, Darin C." userId="f174f257-aec5-4cc5-a96d-e73408ca8ceb" providerId="ADAL" clId="{976D66A7-545E-42E3-B1C8-AB361F2F8097}" dt="2020-07-10T14:18:05.576" v="401" actId="478"/>
        <pc:sldMkLst>
          <pc:docMk/>
          <pc:sldMk cId="390164136" sldId="290"/>
        </pc:sldMkLst>
        <pc:spChg chg="mod">
          <ac:chgData name="Mumma, Darin C." userId="f174f257-aec5-4cc5-a96d-e73408ca8ceb" providerId="ADAL" clId="{976D66A7-545E-42E3-B1C8-AB361F2F8097}" dt="2020-07-10T14:17:04.193" v="395" actId="1076"/>
          <ac:spMkLst>
            <pc:docMk/>
            <pc:sldMk cId="390164136" sldId="290"/>
            <ac:spMk id="10" creationId="{3B82746D-A15B-4087-B88E-55C6BBF8ACEA}"/>
          </ac:spMkLst>
        </pc:spChg>
        <pc:spChg chg="del">
          <ac:chgData name="Mumma, Darin C." userId="f174f257-aec5-4cc5-a96d-e73408ca8ceb" providerId="ADAL" clId="{976D66A7-545E-42E3-B1C8-AB361F2F8097}" dt="2020-07-10T14:18:05.576" v="401" actId="478"/>
          <ac:spMkLst>
            <pc:docMk/>
            <pc:sldMk cId="390164136" sldId="290"/>
            <ac:spMk id="16390" creationId="{7588AFE4-086D-4F71-B305-97D5A90CFF21}"/>
          </ac:spMkLst>
        </pc:spChg>
      </pc:sldChg>
      <pc:sldChg chg="addSp delSp modSp mod ord">
        <pc:chgData name="Mumma, Darin C." userId="f174f257-aec5-4cc5-a96d-e73408ca8ceb" providerId="ADAL" clId="{976D66A7-545E-42E3-B1C8-AB361F2F8097}" dt="2020-07-10T14:34:25.032" v="412" actId="1076"/>
        <pc:sldMkLst>
          <pc:docMk/>
          <pc:sldMk cId="4289672851" sldId="291"/>
        </pc:sldMkLst>
        <pc:spChg chg="mod">
          <ac:chgData name="Mumma, Darin C." userId="f174f257-aec5-4cc5-a96d-e73408ca8ceb" providerId="ADAL" clId="{976D66A7-545E-42E3-B1C8-AB361F2F8097}" dt="2020-07-10T14:34:19.768" v="411" actId="1076"/>
          <ac:spMkLst>
            <pc:docMk/>
            <pc:sldMk cId="4289672851" sldId="291"/>
            <ac:spMk id="2" creationId="{68C76A22-A43A-FC4A-82B5-FEB57820CF91}"/>
          </ac:spMkLst>
        </pc:spChg>
        <pc:spChg chg="del">
          <ac:chgData name="Mumma, Darin C." userId="f174f257-aec5-4cc5-a96d-e73408ca8ceb" providerId="ADAL" clId="{976D66A7-545E-42E3-B1C8-AB361F2F8097}" dt="2020-07-10T14:15:57.859" v="352" actId="478"/>
          <ac:spMkLst>
            <pc:docMk/>
            <pc:sldMk cId="4289672851" sldId="291"/>
            <ac:spMk id="9" creationId="{2C7ED83D-9587-4A9B-9854-8BD39FED4A9E}"/>
          </ac:spMkLst>
        </pc:spChg>
        <pc:spChg chg="mod">
          <ac:chgData name="Mumma, Darin C." userId="f174f257-aec5-4cc5-a96d-e73408ca8ceb" providerId="ADAL" clId="{976D66A7-545E-42E3-B1C8-AB361F2F8097}" dt="2020-07-10T14:34:25.032" v="412" actId="1076"/>
          <ac:spMkLst>
            <pc:docMk/>
            <pc:sldMk cId="4289672851" sldId="291"/>
            <ac:spMk id="16390" creationId="{7588AFE4-086D-4F71-B305-97D5A90CFF21}"/>
          </ac:spMkLst>
        </pc:spChg>
        <pc:picChg chg="del mod">
          <ac:chgData name="Mumma, Darin C." userId="f174f257-aec5-4cc5-a96d-e73408ca8ceb" providerId="ADAL" clId="{976D66A7-545E-42E3-B1C8-AB361F2F8097}" dt="2020-07-10T14:17:25.916" v="398" actId="478"/>
          <ac:picMkLst>
            <pc:docMk/>
            <pc:sldMk cId="4289672851" sldId="291"/>
            <ac:picMk id="5" creationId="{6A8FE5C8-B70E-446D-BF50-C57AA867A86D}"/>
          </ac:picMkLst>
        </pc:picChg>
        <pc:picChg chg="add mod">
          <ac:chgData name="Mumma, Darin C." userId="f174f257-aec5-4cc5-a96d-e73408ca8ceb" providerId="ADAL" clId="{976D66A7-545E-42E3-B1C8-AB361F2F8097}" dt="2020-07-10T14:17:34.465" v="399" actId="1076"/>
          <ac:picMkLst>
            <pc:docMk/>
            <pc:sldMk cId="4289672851" sldId="291"/>
            <ac:picMk id="10" creationId="{DA37AF79-C26B-4B42-B6F5-4A64BB5E281B}"/>
          </ac:picMkLst>
        </pc:picChg>
      </pc:sldChg>
      <pc:sldChg chg="del">
        <pc:chgData name="Mumma, Darin C." userId="f174f257-aec5-4cc5-a96d-e73408ca8ceb" providerId="ADAL" clId="{976D66A7-545E-42E3-B1C8-AB361F2F8097}" dt="2020-07-10T14:33:41.697" v="404" actId="47"/>
        <pc:sldMkLst>
          <pc:docMk/>
          <pc:sldMk cId="616970971" sldId="292"/>
        </pc:sldMkLst>
      </pc:sldChg>
      <pc:sldChg chg="addSp modSp mod">
        <pc:chgData name="Mumma, Darin C." userId="f174f257-aec5-4cc5-a96d-e73408ca8ceb" providerId="ADAL" clId="{976D66A7-545E-42E3-B1C8-AB361F2F8097}" dt="2020-07-10T14:13:12.994" v="341" actId="207"/>
        <pc:sldMkLst>
          <pc:docMk/>
          <pc:sldMk cId="1209688897" sldId="293"/>
        </pc:sldMkLst>
        <pc:spChg chg="add mod">
          <ac:chgData name="Mumma, Darin C." userId="f174f257-aec5-4cc5-a96d-e73408ca8ceb" providerId="ADAL" clId="{976D66A7-545E-42E3-B1C8-AB361F2F8097}" dt="2020-07-10T14:13:12.994" v="341" actId="207"/>
          <ac:spMkLst>
            <pc:docMk/>
            <pc:sldMk cId="1209688897" sldId="293"/>
            <ac:spMk id="3" creationId="{89586591-6FBC-4DF8-B8A4-80DA15A9E67A}"/>
          </ac:spMkLst>
        </pc:spChg>
      </pc:sldChg>
      <pc:sldChg chg="new del">
        <pc:chgData name="Mumma, Darin C." userId="f174f257-aec5-4cc5-a96d-e73408ca8ceb" providerId="ADAL" clId="{976D66A7-545E-42E3-B1C8-AB361F2F8097}" dt="2020-07-10T14:14:39.165" v="343" actId="680"/>
        <pc:sldMkLst>
          <pc:docMk/>
          <pc:sldMk cId="1284047009" sldId="294"/>
        </pc:sldMkLst>
      </pc:sldChg>
      <pc:sldChg chg="addSp delSp modSp add mod">
        <pc:chgData name="Mumma, Darin C." userId="f174f257-aec5-4cc5-a96d-e73408ca8ceb" providerId="ADAL" clId="{976D66A7-545E-42E3-B1C8-AB361F2F8097}" dt="2020-07-10T15:14:22.009" v="415" actId="1076"/>
        <pc:sldMkLst>
          <pc:docMk/>
          <pc:sldMk cId="1528101875" sldId="294"/>
        </pc:sldMkLst>
        <pc:spChg chg="mod">
          <ac:chgData name="Mumma, Darin C." userId="f174f257-aec5-4cc5-a96d-e73408ca8ceb" providerId="ADAL" clId="{976D66A7-545E-42E3-B1C8-AB361F2F8097}" dt="2020-07-10T14:34:07.783" v="409" actId="1076"/>
          <ac:spMkLst>
            <pc:docMk/>
            <pc:sldMk cId="1528101875" sldId="294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976D66A7-545E-42E3-B1C8-AB361F2F8097}" dt="2020-07-10T15:14:22.009" v="415" actId="1076"/>
          <ac:picMkLst>
            <pc:docMk/>
            <pc:sldMk cId="1528101875" sldId="294"/>
            <ac:picMk id="5" creationId="{E57297A1-B773-4AAB-BAAB-2C7276BBA750}"/>
          </ac:picMkLst>
        </pc:picChg>
        <pc:picChg chg="del">
          <ac:chgData name="Mumma, Darin C." userId="f174f257-aec5-4cc5-a96d-e73408ca8ceb" providerId="ADAL" clId="{976D66A7-545E-42E3-B1C8-AB361F2F8097}" dt="2020-07-10T15:14:15.284" v="413" actId="478"/>
          <ac:picMkLst>
            <pc:docMk/>
            <pc:sldMk cId="1528101875" sldId="294"/>
            <ac:picMk id="10" creationId="{DA37AF79-C26B-4B42-B6F5-4A64BB5E281B}"/>
          </ac:picMkLst>
        </pc:picChg>
      </pc:sldChg>
      <pc:sldChg chg="new del">
        <pc:chgData name="Mumma, Darin C." userId="f174f257-aec5-4cc5-a96d-e73408ca8ceb" providerId="ADAL" clId="{976D66A7-545E-42E3-B1C8-AB361F2F8097}" dt="2020-07-10T15:49:14.761" v="549" actId="2696"/>
        <pc:sldMkLst>
          <pc:docMk/>
          <pc:sldMk cId="309265859" sldId="295"/>
        </pc:sldMkLst>
      </pc:sldChg>
      <pc:sldChg chg="modSp mod">
        <pc:chgData name="Mumma, Darin C." userId="f174f257-aec5-4cc5-a96d-e73408ca8ceb" providerId="ADAL" clId="{976D66A7-545E-42E3-B1C8-AB361F2F8097}" dt="2020-07-10T16:38:49.912" v="1182" actId="1076"/>
        <pc:sldMkLst>
          <pc:docMk/>
          <pc:sldMk cId="1422805088" sldId="295"/>
        </pc:sldMkLst>
        <pc:spChg chg="mod">
          <ac:chgData name="Mumma, Darin C." userId="f174f257-aec5-4cc5-a96d-e73408ca8ceb" providerId="ADAL" clId="{976D66A7-545E-42E3-B1C8-AB361F2F8097}" dt="2020-07-10T16:38:49.912" v="1182" actId="1076"/>
          <ac:spMkLst>
            <pc:docMk/>
            <pc:sldMk cId="1422805088" sldId="295"/>
            <ac:spMk id="3" creationId="{9E436064-76B1-4672-B89D-38FB9A306887}"/>
          </ac:spMkLst>
        </pc:spChg>
        <pc:spChg chg="mod">
          <ac:chgData name="Mumma, Darin C." userId="f174f257-aec5-4cc5-a96d-e73408ca8ceb" providerId="ADAL" clId="{976D66A7-545E-42E3-B1C8-AB361F2F8097}" dt="2020-07-10T15:54:28.464" v="559" actId="1076"/>
          <ac:spMkLst>
            <pc:docMk/>
            <pc:sldMk cId="1422805088" sldId="295"/>
            <ac:spMk id="16390" creationId="{7588AFE4-086D-4F71-B305-97D5A90CFF21}"/>
          </ac:spMkLst>
        </pc:spChg>
      </pc:sldChg>
      <pc:sldChg chg="modSp mod">
        <pc:chgData name="Mumma, Darin C." userId="f174f257-aec5-4cc5-a96d-e73408ca8ceb" providerId="ADAL" clId="{976D66A7-545E-42E3-B1C8-AB361F2F8097}" dt="2020-07-10T15:56:45.857" v="721" actId="20577"/>
        <pc:sldMkLst>
          <pc:docMk/>
          <pc:sldMk cId="2761232213" sldId="296"/>
        </pc:sldMkLst>
        <pc:spChg chg="mod">
          <ac:chgData name="Mumma, Darin C." userId="f174f257-aec5-4cc5-a96d-e73408ca8ceb" providerId="ADAL" clId="{976D66A7-545E-42E3-B1C8-AB361F2F8097}" dt="2020-07-10T15:56:45.857" v="721" actId="20577"/>
          <ac:spMkLst>
            <pc:docMk/>
            <pc:sldMk cId="2761232213" sldId="296"/>
            <ac:spMk id="10" creationId="{3B82746D-A15B-4087-B88E-55C6BBF8ACEA}"/>
          </ac:spMkLst>
        </pc:spChg>
      </pc:sldChg>
      <pc:sldChg chg="addSp delSp modSp mod modShow">
        <pc:chgData name="Mumma, Darin C." userId="f174f257-aec5-4cc5-a96d-e73408ca8ceb" providerId="ADAL" clId="{976D66A7-545E-42E3-B1C8-AB361F2F8097}" dt="2020-07-10T18:47:11.309" v="1311" actId="1076"/>
        <pc:sldMkLst>
          <pc:docMk/>
          <pc:sldMk cId="3675714817" sldId="297"/>
        </pc:sldMkLst>
        <pc:spChg chg="del">
          <ac:chgData name="Mumma, Darin C." userId="f174f257-aec5-4cc5-a96d-e73408ca8ceb" providerId="ADAL" clId="{976D66A7-545E-42E3-B1C8-AB361F2F8097}" dt="2020-07-10T16:22:56.528" v="802" actId="478"/>
          <ac:spMkLst>
            <pc:docMk/>
            <pc:sldMk cId="3675714817" sldId="297"/>
            <ac:spMk id="14" creationId="{CD0828EA-22F5-42F8-85BE-BD088DB0FF62}"/>
          </ac:spMkLst>
        </pc:spChg>
        <pc:spChg chg="del mod">
          <ac:chgData name="Mumma, Darin C." userId="f174f257-aec5-4cc5-a96d-e73408ca8ceb" providerId="ADAL" clId="{976D66A7-545E-42E3-B1C8-AB361F2F8097}" dt="2020-07-10T16:22:58.264" v="804" actId="478"/>
          <ac:spMkLst>
            <pc:docMk/>
            <pc:sldMk cId="3675714817" sldId="297"/>
            <ac:spMk id="15" creationId="{E690DF0B-A00A-48FA-9FCE-DDE0EB9EDF85}"/>
          </ac:spMkLst>
        </pc:spChg>
        <pc:spChg chg="mod">
          <ac:chgData name="Mumma, Darin C." userId="f174f257-aec5-4cc5-a96d-e73408ca8ceb" providerId="ADAL" clId="{976D66A7-545E-42E3-B1C8-AB361F2F8097}" dt="2020-07-10T18:46:16.853" v="1309" actId="1076"/>
          <ac:spMkLst>
            <pc:docMk/>
            <pc:sldMk cId="3675714817" sldId="297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976D66A7-545E-42E3-B1C8-AB361F2F8097}" dt="2020-07-10T18:46:04.381" v="1299" actId="1076"/>
          <ac:picMkLst>
            <pc:docMk/>
            <pc:sldMk cId="3675714817" sldId="297"/>
            <ac:picMk id="5" creationId="{41DAA185-D442-4579-9964-ECB94074BAE7}"/>
          </ac:picMkLst>
        </pc:picChg>
        <pc:picChg chg="del">
          <ac:chgData name="Mumma, Darin C." userId="f174f257-aec5-4cc5-a96d-e73408ca8ceb" providerId="ADAL" clId="{976D66A7-545E-42E3-B1C8-AB361F2F8097}" dt="2020-07-10T16:22:55.008" v="800" actId="478"/>
          <ac:picMkLst>
            <pc:docMk/>
            <pc:sldMk cId="3675714817" sldId="297"/>
            <ac:picMk id="6" creationId="{C825BE4B-50B4-45A0-A4C6-C0A5A513C54F}"/>
          </ac:picMkLst>
        </pc:picChg>
        <pc:picChg chg="add mod">
          <ac:chgData name="Mumma, Darin C." userId="f174f257-aec5-4cc5-a96d-e73408ca8ceb" providerId="ADAL" clId="{976D66A7-545E-42E3-B1C8-AB361F2F8097}" dt="2020-07-10T18:47:11.309" v="1311" actId="1076"/>
          <ac:picMkLst>
            <pc:docMk/>
            <pc:sldMk cId="3675714817" sldId="297"/>
            <ac:picMk id="7" creationId="{E495B114-4FB5-46E3-BE5C-3C466C85FDAD}"/>
          </ac:picMkLst>
        </pc:picChg>
        <pc:picChg chg="del">
          <ac:chgData name="Mumma, Darin C." userId="f174f257-aec5-4cc5-a96d-e73408ca8ceb" providerId="ADAL" clId="{976D66A7-545E-42E3-B1C8-AB361F2F8097}" dt="2020-07-10T16:22:54.424" v="799" actId="478"/>
          <ac:picMkLst>
            <pc:docMk/>
            <pc:sldMk cId="3675714817" sldId="297"/>
            <ac:picMk id="8" creationId="{D4372376-6312-4237-961D-1C1C76D86EF7}"/>
          </ac:picMkLst>
        </pc:picChg>
        <pc:picChg chg="del">
          <ac:chgData name="Mumma, Darin C." userId="f174f257-aec5-4cc5-a96d-e73408ca8ceb" providerId="ADAL" clId="{976D66A7-545E-42E3-B1C8-AB361F2F8097}" dt="2020-07-10T16:22:55.560" v="801" actId="478"/>
          <ac:picMkLst>
            <pc:docMk/>
            <pc:sldMk cId="3675714817" sldId="297"/>
            <ac:picMk id="13" creationId="{48BE366C-A33E-4002-B752-9BBA07806643}"/>
          </ac:picMkLst>
        </pc:picChg>
      </pc:sldChg>
      <pc:sldChg chg="new del">
        <pc:chgData name="Mumma, Darin C." userId="f174f257-aec5-4cc5-a96d-e73408ca8ceb" providerId="ADAL" clId="{976D66A7-545E-42E3-B1C8-AB361F2F8097}" dt="2020-07-10T16:25:19.815" v="911" actId="2696"/>
        <pc:sldMkLst>
          <pc:docMk/>
          <pc:sldMk cId="1098557981" sldId="298"/>
        </pc:sldMkLst>
      </pc:sldChg>
      <pc:sldChg chg="modSp mod">
        <pc:chgData name="Mumma, Darin C." userId="f174f257-aec5-4cc5-a96d-e73408ca8ceb" providerId="ADAL" clId="{976D66A7-545E-42E3-B1C8-AB361F2F8097}" dt="2020-07-10T16:38:46.161" v="1181" actId="1076"/>
        <pc:sldMkLst>
          <pc:docMk/>
          <pc:sldMk cId="3435050523" sldId="298"/>
        </pc:sldMkLst>
        <pc:spChg chg="mod">
          <ac:chgData name="Mumma, Darin C." userId="f174f257-aec5-4cc5-a96d-e73408ca8ceb" providerId="ADAL" clId="{976D66A7-545E-42E3-B1C8-AB361F2F8097}" dt="2020-07-10T16:38:46.161" v="1181" actId="1076"/>
          <ac:spMkLst>
            <pc:docMk/>
            <pc:sldMk cId="3435050523" sldId="298"/>
            <ac:spMk id="3" creationId="{9E436064-76B1-4672-B89D-38FB9A306887}"/>
          </ac:spMkLst>
        </pc:spChg>
        <pc:spChg chg="mod">
          <ac:chgData name="Mumma, Darin C." userId="f174f257-aec5-4cc5-a96d-e73408ca8ceb" providerId="ADAL" clId="{976D66A7-545E-42E3-B1C8-AB361F2F8097}" dt="2020-07-10T16:35:39.160" v="932" actId="1076"/>
          <ac:spMkLst>
            <pc:docMk/>
            <pc:sldMk cId="3435050523" sldId="298"/>
            <ac:spMk id="16390" creationId="{7588AFE4-086D-4F71-B305-97D5A90CFF21}"/>
          </ac:spMkLst>
        </pc:spChg>
      </pc:sldChg>
      <pc:sldChg chg="modSp add mod">
        <pc:chgData name="Mumma, Darin C." userId="f174f257-aec5-4cc5-a96d-e73408ca8ceb" providerId="ADAL" clId="{976D66A7-545E-42E3-B1C8-AB361F2F8097}" dt="2020-07-10T16:39:07.572" v="1195" actId="20577"/>
        <pc:sldMkLst>
          <pc:docMk/>
          <pc:sldMk cId="4284123113" sldId="299"/>
        </pc:sldMkLst>
        <pc:spChg chg="mod">
          <ac:chgData name="Mumma, Darin C." userId="f174f257-aec5-4cc5-a96d-e73408ca8ceb" providerId="ADAL" clId="{976D66A7-545E-42E3-B1C8-AB361F2F8097}" dt="2020-07-10T16:39:07.572" v="1195" actId="20577"/>
          <ac:spMkLst>
            <pc:docMk/>
            <pc:sldMk cId="4284123113" sldId="299"/>
            <ac:spMk id="10" creationId="{3B82746D-A15B-4087-B88E-55C6BBF8ACEA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BCA56C4-8BD9-5B48-B81D-A0C46D9A7D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9C4FF8-578F-2348-8F6A-A5604D06CF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 dirty="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8EAD37D-FD94-4469-988C-703B49B3CBE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D072ECB-74F9-A748-BBE8-AB338BCF77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A366AF5-2303-5140-82AE-98E0336D28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30518BE-48B4-BF48-A0D3-13769CA0B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3FBDDB-9DAD-499D-B2B2-C951F21272A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E2806D6A-19F7-406A-8EC4-7B4F87A16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40BE4DC-1AB9-4B75-9882-ECA7ECB16821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B5DD734-8519-448F-906E-8F7B120A33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03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6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789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6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3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9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2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4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29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54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67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F81611-76EC-4C7F-9C16-80CA31E3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D1BEA1-4D1B-42A2-9C32-9EABFFBB91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271FB99-CD13-4F67-9C62-6FE29DE5D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6D4CA-B9C1-44BF-9A4D-0E5C964F4DC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89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86D4EC-2D6D-414E-BCF7-458438FEA1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BE7C61-6DBE-4D1C-8539-7E37C85D60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5A916AE-B087-42D3-B95D-6AC3B149D2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A9B08-ED10-4DE3-9BDA-4E4949F35D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160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0383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626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FFC62E-4B16-4B33-AAAD-49D8136BC7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0CA177-2709-43CC-82DD-198F9A3662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9D9CEAB-938B-43FF-8310-DFD39DF750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F1879-DF03-462F-A86D-5D278F61712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1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355D4D-9941-41C4-9EDC-03BCEA9D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0C37B6-3986-4FFE-9780-81372D3D6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2B5AA0-0A51-43CE-92D5-49D523E66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77779-72CD-4B9B-97EF-91A168D649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715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77A699-CAE9-4B90-8DF6-32840C25C0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C02D3F-CE31-484E-9750-AA1C3335FA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0C77C98-0CB0-4B34-8E05-2F9A81250E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BCFD6-3980-4FB6-B535-DDA53610E6B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0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BE04F5-F9BA-4617-9B6D-E6A937FB34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ACD3A9-C6C5-4540-99A7-93FFC96EC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3DEEB0-8818-465C-B92E-571E9E5CF8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0D4D-1518-4E66-9473-4F98AFF5AAE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732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BC27E6-226A-4F46-AF72-B468C7181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C3A004-A2C7-4636-9E1A-3DEB449C0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7C05D0E-7AFC-4691-BD46-E9C6170894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5C620-0C1B-440B-A9A0-D36EB7475CF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030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BC7A7-E5B0-49E8-92CE-52A971E126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E2739-11C3-421E-BF66-5E82E67CE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D9BC5-3276-4358-AEAF-0ECC454806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88D640-AB9F-44BF-B500-2B352AA03B0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808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E963C08-6ACD-4EBD-888E-A3D1FE5935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EBF420-BBA0-4A0F-92D6-04736FAE3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F47307-B07E-4A56-BBA0-5ECD1C41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E8609-703F-4B40-B2A5-8958231E11B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159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3B55EC-8309-4C20-8A5E-A878A1C959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9C4742-9021-4DD8-98F3-7716D71A7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AAB587-6E04-4885-8EB1-0CF302F1A5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D57D9-3342-47B0-ADE0-679A45957D0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898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3FD12A-EB97-4B9F-BD6B-BD9E92BB3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757F31-5A9D-4184-96F7-B7DAB2E1E5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B469B7-8F9F-4001-8BF4-468845FEF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913EE-80EC-484E-B953-EC32534A3E7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788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811C3E2-B643-424D-A3C7-69120EE0F8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EAA5774-1BF5-D94D-9AE4-CBB5ED2734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1" i="1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C54525B-D24F-674F-931D-1E06A490C8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elvetica" panose="020B0604020202020204" pitchFamily="34" charset="0"/>
              </a:defRPr>
            </a:lvl1pPr>
          </a:lstStyle>
          <a:p>
            <a:fld id="{6B7C4707-1BC8-41C9-9E4E-D989F0DE47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BD0ADB2-C920-4CC4-8EF8-D2A452A46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19AABC-DD4A-415C-B9F4-6B889BF12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92BF877-A712-4245-A9F6-D1DCBCC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140450"/>
            <a:ext cx="140366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Helvetica" panose="020B0604020202020204" pitchFamily="34" charset="0"/>
              </a:rPr>
              <a:t>LIGO-G18xxxxx-v1</a:t>
            </a:r>
          </a:p>
          <a:p>
            <a:endParaRPr lang="en-US" altLang="en-US" sz="1200" dirty="0">
              <a:solidFill>
                <a:schemeClr val="tx2"/>
              </a:solidFill>
              <a:latin typeface="Helvetica" panose="020B0604020202020204" pitchFamily="34" charset="0"/>
            </a:endParaRPr>
          </a:p>
          <a:p>
            <a:r>
              <a:rPr lang="en-US" altLang="en-US" sz="1200" dirty="0">
                <a:solidFill>
                  <a:schemeClr val="tx2"/>
                </a:solidFill>
                <a:latin typeface="Helvetica" panose="020B0604020202020204" pitchFamily="34" charset="0"/>
              </a:rPr>
              <a:t>                                                                                                                                                                          </a:t>
            </a:r>
            <a:r>
              <a:rPr lang="en-US" altLang="en-US" sz="800" dirty="0">
                <a:solidFill>
                  <a:schemeClr val="tx2"/>
                </a:solidFill>
                <a:latin typeface="Helvetica" panose="020B0604020202020204" pitchFamily="34" charset="0"/>
              </a:rPr>
              <a:t>Form F0900043-v1</a:t>
            </a:r>
            <a:r>
              <a:rPr lang="en-US" altLang="en-US" sz="1200" dirty="0">
                <a:solidFill>
                  <a:schemeClr val="tx2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tx2"/>
                </a:solidFill>
                <a:latin typeface="Helvetica" panose="020B0604020202020204" pitchFamily="34" charset="0"/>
              </a:rPr>
              <a:t>			 				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1ACB9D9-B4D4-504A-8394-CE5F515F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64849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8CB0E22-45D9-9245-8701-4F437D216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892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24F18E4D-39BA-B847-834B-0CE7C475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0832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56151153-564F-2041-80D3-5C281942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9200"/>
            <a:ext cx="9132888" cy="38100"/>
          </a:xfrm>
          <a:prstGeom prst="rect">
            <a:avLst/>
          </a:prstGeom>
          <a:solidFill>
            <a:srgbClr val="DC008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graphicFrame>
        <p:nvGraphicFramePr>
          <p:cNvPr id="1036" name="Object 14">
            <a:extLst>
              <a:ext uri="{FF2B5EF4-FFF2-40B4-BE49-F238E27FC236}">
                <a16:creationId xmlns:a16="http://schemas.microsoft.com/office/drawing/2014/main" id="{4C739BA1-4491-4A45-8577-C925AC953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36683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hoto Editor Photo" r:id="rId14" imgW="4409524" imgH="3219899" progId="MSPhotoEd.3">
                  <p:embed/>
                </p:oleObj>
              </mc:Choice>
              <mc:Fallback>
                <p:oleObj name="Photo Editor Photo" r:id="rId14" imgW="4409524" imgH="3219899" progId="MSPhotoEd.3">
                  <p:embed/>
                  <p:pic>
                    <p:nvPicPr>
                      <p:cNvPr id="1036" name="Object 14">
                        <a:extLst>
                          <a:ext uri="{FF2B5EF4-FFF2-40B4-BE49-F238E27FC236}">
                            <a16:creationId xmlns:a16="http://schemas.microsoft.com/office/drawing/2014/main" id="{4C739BA1-4491-4A45-8577-C925AC953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683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7" name="Picture 2" descr="NSF_LOGO_4-Color_bitmap_Logo.png">
            <a:extLst>
              <a:ext uri="{FF2B5EF4-FFF2-40B4-BE49-F238E27FC236}">
                <a16:creationId xmlns:a16="http://schemas.microsoft.com/office/drawing/2014/main" id="{81852A78-BA3F-4C65-BE06-AB332895412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0"/>
            <a:ext cx="1092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65" charset="2"/>
        <a:buChar char="l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-65" charset="2"/>
        <a:buChar char="l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287972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chemeClr val="tx2"/>
                </a:solidFill>
              </a:rPr>
              <a:t>LIGO SURF 2020</a:t>
            </a:r>
          </a:p>
        </p:txBody>
      </p:sp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9F3D4B9D-54F3-44C4-A491-C0687E9B57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1201D6-D053-4FB9-BC2D-B290EC3F120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4342" name="TextBox 8">
            <a:extLst>
              <a:ext uri="{FF2B5EF4-FFF2-40B4-BE49-F238E27FC236}">
                <a16:creationId xmlns:a16="http://schemas.microsoft.com/office/drawing/2014/main" id="{05E923B1-4E82-4B3D-8893-7A23667C8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177" y="1838106"/>
            <a:ext cx="68146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Progress Update (July 10, 2020)</a:t>
            </a:r>
          </a:p>
        </p:txBody>
      </p:sp>
      <p:sp>
        <p:nvSpPr>
          <p:cNvPr id="14343" name="Footer Placeholder 4">
            <a:extLst>
              <a:ext uri="{FF2B5EF4-FFF2-40B4-BE49-F238E27FC236}">
                <a16:creationId xmlns:a16="http://schemas.microsoft.com/office/drawing/2014/main" id="{EBC28F0D-2079-4961-AB7D-4D35C3FC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6767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>
                <a:solidFill>
                  <a:schemeClr val="tx2"/>
                </a:solidFill>
              </a:rPr>
              <a:t>Mentors: Alan Weinstein, Colm Talbot, Alvin K. Y. Li</a:t>
            </a:r>
          </a:p>
        </p:txBody>
      </p:sp>
      <p:sp>
        <p:nvSpPr>
          <p:cNvPr id="14344" name="Rectangle 9">
            <a:extLst>
              <a:ext uri="{FF2B5EF4-FFF2-40B4-BE49-F238E27FC236}">
                <a16:creationId xmlns:a16="http://schemas.microsoft.com/office/drawing/2014/main" id="{E6A627CA-09C6-4A18-9027-186CD158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3641725"/>
            <a:ext cx="2143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Darin C. Mumma</a:t>
            </a:r>
          </a:p>
        </p:txBody>
      </p:sp>
      <p:sp>
        <p:nvSpPr>
          <p:cNvPr id="14345" name="Rectangle 15">
            <a:extLst>
              <a:ext uri="{FF2B5EF4-FFF2-40B4-BE49-F238E27FC236}">
                <a16:creationId xmlns:a16="http://schemas.microsoft.com/office/drawing/2014/main" id="{4C64FCEA-4458-4A78-BD62-164507D7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927" y="4023550"/>
            <a:ext cx="6714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Departments of Physics and Philosophy, Grove City College</a:t>
            </a:r>
          </a:p>
        </p:txBody>
      </p:sp>
      <p:sp>
        <p:nvSpPr>
          <p:cNvPr id="14346" name="Rectangle 12">
            <a:extLst>
              <a:ext uri="{FF2B5EF4-FFF2-40B4-BE49-F238E27FC236}">
                <a16:creationId xmlns:a16="http://schemas.microsoft.com/office/drawing/2014/main" id="{FBDB7FF3-D54F-4700-A8AD-2790638DA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263" y="5068888"/>
            <a:ext cx="5959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LIGO Laboratory, California Institute of Technology</a:t>
            </a:r>
            <a:endParaRPr lang="en-US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7" name="Footer Placeholder 4">
            <a:extLst>
              <a:ext uri="{FF2B5EF4-FFF2-40B4-BE49-F238E27FC236}">
                <a16:creationId xmlns:a16="http://schemas.microsoft.com/office/drawing/2014/main" id="{CE73813E-DB0F-4749-8D12-981D40D21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1388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/>
              <a:t>LIGO SURF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2746D-A15B-4087-B88E-55C6BBF8ACEA}"/>
              </a:ext>
            </a:extLst>
          </p:cNvPr>
          <p:cNvSpPr txBox="1"/>
          <p:nvPr/>
        </p:nvSpPr>
        <p:spPr>
          <a:xfrm>
            <a:off x="2956691" y="3167390"/>
            <a:ext cx="3230617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6123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47794"/>
            <a:ext cx="23535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36064-76B1-4672-B89D-38FB9A306887}"/>
              </a:ext>
            </a:extLst>
          </p:cNvPr>
          <p:cNvSpPr txBox="1"/>
          <p:nvPr/>
        </p:nvSpPr>
        <p:spPr>
          <a:xfrm>
            <a:off x="401216" y="2264561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Time Domain vs. Frequency Domain?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Criteria for Positive Result?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Process?</a:t>
            </a:r>
          </a:p>
        </p:txBody>
      </p:sp>
    </p:spTree>
    <p:extLst>
      <p:ext uri="{BB962C8B-B14F-4D97-AF65-F5344CB8AC3E}">
        <p14:creationId xmlns:p14="http://schemas.microsoft.com/office/powerpoint/2010/main" val="142280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2746D-A15B-4087-B88E-55C6BBF8ACEA}"/>
              </a:ext>
            </a:extLst>
          </p:cNvPr>
          <p:cNvSpPr txBox="1"/>
          <p:nvPr/>
        </p:nvSpPr>
        <p:spPr>
          <a:xfrm>
            <a:off x="2956691" y="3167390"/>
            <a:ext cx="3230617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28412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878" y="381000"/>
            <a:ext cx="25090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36064-76B1-4672-B89D-38FB9A306887}"/>
              </a:ext>
            </a:extLst>
          </p:cNvPr>
          <p:cNvSpPr txBox="1"/>
          <p:nvPr/>
        </p:nvSpPr>
        <p:spPr>
          <a:xfrm>
            <a:off x="401216" y="1843148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Soon…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Incorporate NRSur7dq4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Improve efficiency of BILBY code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u="sng" dirty="0">
                <a:solidFill>
                  <a:schemeClr val="tx2"/>
                </a:solidFill>
              </a:rPr>
              <a:t>Later…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BILBY parallel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Moving the process onto the LIGO cluster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5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523" y="437565"/>
            <a:ext cx="29710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83E7C57-4082-4C71-B07B-9C377F8C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868612"/>
            <a:ext cx="8686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I.   Updated frequency domain plots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endParaRPr lang="en-US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II.  Early BILBY output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endParaRPr lang="en-US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III. Questions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IV.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0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03505"/>
            <a:ext cx="2023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Old Plot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37AF79-C26B-4B42-B6F5-4A64BB5E2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1631389"/>
            <a:ext cx="9144000" cy="44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7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398" y="381000"/>
            <a:ext cx="48276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Organizing Windows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36064-76B1-4672-B89D-38FB9A306887}"/>
              </a:ext>
            </a:extLst>
          </p:cNvPr>
          <p:cNvSpPr txBox="1"/>
          <p:nvPr/>
        </p:nvSpPr>
        <p:spPr>
          <a:xfrm>
            <a:off x="533400" y="22860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frequency_domain_transform(oscillatory, times, window_type=</a:t>
            </a:r>
            <a:r>
              <a:rPr lang="en-US" dirty="0">
                <a:solidFill>
                  <a:srgbClr val="FF0000"/>
                </a:solidFill>
              </a:rPr>
              <a:t>osc_window_type </a:t>
            </a:r>
            <a:r>
              <a:rPr lang="en-US" dirty="0">
                <a:solidFill>
                  <a:schemeClr val="tx2"/>
                </a:solidFill>
              </a:rPr>
              <a:t>or </a:t>
            </a:r>
            <a:r>
              <a:rPr lang="en-US" dirty="0">
                <a:solidFill>
                  <a:srgbClr val="FF0000"/>
                </a:solidFill>
              </a:rPr>
              <a:t>mem_window_type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osc_window_type </a:t>
            </a:r>
            <a:r>
              <a:rPr lang="en-US" dirty="0">
                <a:solidFill>
                  <a:schemeClr val="tx2"/>
                </a:solidFill>
              </a:rPr>
              <a:t>= ... 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or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mem_window_type </a:t>
            </a:r>
            <a:r>
              <a:rPr lang="en-US" dirty="0">
                <a:solidFill>
                  <a:schemeClr val="tx2"/>
                </a:solidFill>
              </a:rPr>
              <a:t>= ... </a:t>
            </a:r>
          </a:p>
        </p:txBody>
      </p:sp>
    </p:spTree>
    <p:extLst>
      <p:ext uri="{BB962C8B-B14F-4D97-AF65-F5344CB8AC3E}">
        <p14:creationId xmlns:p14="http://schemas.microsoft.com/office/powerpoint/2010/main" val="267999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398" y="381000"/>
            <a:ext cx="48276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Organizing Windows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86591-6FBC-4DF8-B8A4-80DA15A9E67A}"/>
              </a:ext>
            </a:extLst>
          </p:cNvPr>
          <p:cNvSpPr txBox="1"/>
          <p:nvPr/>
        </p:nvSpPr>
        <p:spPr>
          <a:xfrm>
            <a:off x="9526" y="1495425"/>
            <a:ext cx="91344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Window Types provided by scipy.signal.windows.get_window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[https://docs.scipy.org/doc/scipy/reference/generated/scipy.signal.windows.get_window.html#scipy.signal.windows.get_window]</a:t>
            </a:r>
          </a:p>
          <a:p>
            <a:r>
              <a:rPr lang="en-US" sz="1200" dirty="0">
                <a:solidFill>
                  <a:schemeClr val="tx2"/>
                </a:solidFill>
              </a:rPr>
              <a:t>------------------------------------------------------------------------------</a:t>
            </a:r>
          </a:p>
          <a:p>
            <a:r>
              <a:rPr lang="en-US" sz="1200" dirty="0"/>
              <a:t>'boxcar'</a:t>
            </a:r>
            <a:r>
              <a:rPr lang="en-US" sz="1200" dirty="0">
                <a:solidFill>
                  <a:schemeClr val="tx2"/>
                </a:solidFill>
              </a:rPr>
              <a:t>: rectangular window = no window (essentially)</a:t>
            </a:r>
          </a:p>
          <a:p>
            <a:r>
              <a:rPr lang="en-US" sz="1200" dirty="0"/>
              <a:t>'triang'</a:t>
            </a:r>
            <a:r>
              <a:rPr lang="en-US" sz="1200" dirty="0">
                <a:solidFill>
                  <a:schemeClr val="tx2"/>
                </a:solidFill>
              </a:rPr>
              <a:t>: triangular window, nonzero endpoints</a:t>
            </a:r>
          </a:p>
          <a:p>
            <a:r>
              <a:rPr lang="en-US" sz="1200" dirty="0"/>
              <a:t>'blackman'</a:t>
            </a:r>
            <a:r>
              <a:rPr lang="en-US" sz="1200" dirty="0">
                <a:solidFill>
                  <a:schemeClr val="tx2"/>
                </a:solidFill>
              </a:rPr>
              <a:t>: 3rd order cosine sum, minimizes leakage, almost as good as Kaiser window at doing so</a:t>
            </a:r>
          </a:p>
          <a:p>
            <a:r>
              <a:rPr lang="en-US" sz="1200" dirty="0"/>
              <a:t>'hamming'</a:t>
            </a:r>
            <a:r>
              <a:rPr lang="en-US" sz="1200" dirty="0">
                <a:solidFill>
                  <a:schemeClr val="tx2"/>
                </a:solidFill>
              </a:rPr>
              <a:t>: single cosine with nonzero endpoints, minimizes first side lobe</a:t>
            </a:r>
          </a:p>
          <a:p>
            <a:r>
              <a:rPr lang="en-US" sz="1200" dirty="0"/>
              <a:t>'hann'</a:t>
            </a:r>
            <a:r>
              <a:rPr lang="en-US" sz="1200" dirty="0">
                <a:solidFill>
                  <a:schemeClr val="tx2"/>
                </a:solidFill>
              </a:rPr>
              <a:t>: hamming window but with zero endpoints</a:t>
            </a:r>
          </a:p>
          <a:p>
            <a:pPr defTabSz="685800">
              <a:tabLst>
                <a:tab pos="628650" algn="l"/>
              </a:tabLst>
            </a:pPr>
            <a:r>
              <a:rPr lang="en-US" sz="1200" dirty="0"/>
              <a:t>'bartlett'</a:t>
            </a:r>
            <a:r>
              <a:rPr lang="en-US" sz="1200" dirty="0">
                <a:solidFill>
                  <a:schemeClr val="tx2"/>
                </a:solidFill>
              </a:rPr>
              <a:t>: triangular window but with zero enpoints, used to taper with little fd modulation</a:t>
            </a:r>
          </a:p>
          <a:p>
            <a:pPr defTabSz="685800">
              <a:tabLst>
                <a:tab pos="628650" algn="l"/>
              </a:tabLst>
            </a:pPr>
            <a:r>
              <a:rPr lang="en-US" sz="1200" dirty="0"/>
              <a:t>'flattop'</a:t>
            </a:r>
            <a:r>
              <a:rPr lang="en-US" sz="1200" dirty="0">
                <a:solidFill>
                  <a:schemeClr val="tx2"/>
                </a:solidFill>
              </a:rPr>
              <a:t>: 5th order cosine sum, used to measure signal amplitude, makes main lobe flat</a:t>
            </a:r>
          </a:p>
          <a:p>
            <a:r>
              <a:rPr lang="en-US" sz="1200" dirty="0"/>
              <a:t>'parzen'</a:t>
            </a:r>
            <a:r>
              <a:rPr lang="en-US" sz="1200" dirty="0">
                <a:solidFill>
                  <a:schemeClr val="tx2"/>
                </a:solidFill>
              </a:rPr>
              <a:t>: not sure about this one</a:t>
            </a:r>
          </a:p>
          <a:p>
            <a:r>
              <a:rPr lang="en-US" sz="1200" dirty="0"/>
              <a:t>'bohman'</a:t>
            </a:r>
            <a:r>
              <a:rPr lang="en-US" sz="1200" dirty="0">
                <a:solidFill>
                  <a:schemeClr val="tx2"/>
                </a:solidFill>
              </a:rPr>
              <a:t>: or this one, either</a:t>
            </a:r>
          </a:p>
          <a:p>
            <a:r>
              <a:rPr lang="en-US" sz="1200" dirty="0"/>
              <a:t>'blackmanharris</a:t>
            </a:r>
            <a:r>
              <a:rPr lang="en-US" sz="1200" dirty="0">
                <a:solidFill>
                  <a:schemeClr val="tx2"/>
                </a:solidFill>
              </a:rPr>
              <a:t>': generalized hamming = more cosines, hamming but better</a:t>
            </a:r>
          </a:p>
          <a:p>
            <a:r>
              <a:rPr lang="en-US" sz="1200" dirty="0"/>
              <a:t>'nuttall'</a:t>
            </a:r>
            <a:r>
              <a:rPr lang="en-US" sz="1200" dirty="0">
                <a:solidFill>
                  <a:schemeClr val="tx2"/>
                </a:solidFill>
              </a:rPr>
              <a:t>: similar to blackman-harris</a:t>
            </a:r>
          </a:p>
          <a:p>
            <a:r>
              <a:rPr lang="en-US" sz="1200" dirty="0"/>
              <a:t>'barthann'</a:t>
            </a:r>
            <a:r>
              <a:rPr lang="en-US" sz="1200" dirty="0">
                <a:solidFill>
                  <a:schemeClr val="tx2"/>
                </a:solidFill>
              </a:rPr>
              <a:t>: combo of bartlett and hann</a:t>
            </a:r>
          </a:p>
          <a:p>
            <a:r>
              <a:rPr lang="en-US" sz="1200" dirty="0"/>
              <a:t>('kaiser', beta)</a:t>
            </a:r>
            <a:r>
              <a:rPr lang="en-US" sz="1200" dirty="0">
                <a:solidFill>
                  <a:schemeClr val="tx2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formed from Bessel functions, beta = 0(rectangle), 5(hamming), 6(hann), 8.6(blackman)</a:t>
            </a:r>
          </a:p>
          <a:p>
            <a:r>
              <a:rPr lang="en-US" sz="1200" dirty="0"/>
              <a:t>('gaussian', std_dev)</a:t>
            </a:r>
            <a:r>
              <a:rPr lang="en-US" sz="1200" dirty="0">
                <a:solidFill>
                  <a:schemeClr val="tx2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use only in special cases</a:t>
            </a:r>
          </a:p>
          <a:p>
            <a:r>
              <a:rPr lang="en-US" sz="1200" dirty="0"/>
              <a:t>('general_gaussian', power, width)</a:t>
            </a:r>
            <a:r>
              <a:rPr lang="en-US" sz="1200" dirty="0">
                <a:solidFill>
                  <a:schemeClr val="tx2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same here</a:t>
            </a:r>
          </a:p>
          <a:p>
            <a:r>
              <a:rPr lang="en-US" sz="1200" dirty="0"/>
              <a:t>('slepian', width)</a:t>
            </a:r>
            <a:r>
              <a:rPr lang="en-US" sz="1200" dirty="0">
                <a:solidFill>
                  <a:schemeClr val="tx2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maximizes power in main lobe</a:t>
            </a:r>
          </a:p>
          <a:p>
            <a:r>
              <a:rPr lang="en-US" sz="1200" dirty="0"/>
              <a:t>('dpss', norm half-bandwidth)</a:t>
            </a:r>
            <a:r>
              <a:rPr lang="en-US" sz="1200" dirty="0">
                <a:solidFill>
                  <a:schemeClr val="tx2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first term is slepian window</a:t>
            </a:r>
          </a:p>
          <a:p>
            <a:r>
              <a:rPr lang="en-US" sz="1200" dirty="0"/>
              <a:t>('chebwin', attenuation)</a:t>
            </a:r>
            <a:r>
              <a:rPr lang="en-US" sz="1200" dirty="0">
                <a:solidFill>
                  <a:schemeClr val="tx2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uses Chebyshev polynomials, kinda complicated</a:t>
            </a:r>
          </a:p>
          <a:p>
            <a:r>
              <a:rPr lang="en-US" sz="1200" dirty="0"/>
              <a:t>('exponential', decay constant)</a:t>
            </a:r>
            <a:r>
              <a:rPr lang="en-US" sz="1200" dirty="0">
                <a:solidFill>
                  <a:schemeClr val="tx2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seems like it will cut power too quickly</a:t>
            </a:r>
          </a:p>
          <a:p>
            <a:r>
              <a:rPr lang="en-US" sz="1200" dirty="0"/>
              <a:t>('tukey', taper fraction)</a:t>
            </a:r>
            <a:r>
              <a:rPr lang="en-US" sz="1200" dirty="0">
                <a:solidFill>
                  <a:schemeClr val="tx2"/>
                </a:solidFill>
              </a:rPr>
              <a:t>: tf = 0(rectangle), 1(hann)</a:t>
            </a:r>
          </a:p>
          <a:p>
            <a:r>
              <a:rPr lang="en-US" sz="1200" dirty="0">
                <a:solidFill>
                  <a:schemeClr val="tx2"/>
                </a:solidFill>
              </a:rPr>
              <a:t>------------------------------------------------------------------------------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8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5729"/>
            <a:ext cx="21643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New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297A1-B773-4AAB-BAAB-2C7276BBA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8729"/>
            <a:ext cx="9144000" cy="44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0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2746D-A15B-4087-B88E-55C6BBF8ACEA}"/>
              </a:ext>
            </a:extLst>
          </p:cNvPr>
          <p:cNvSpPr txBox="1"/>
          <p:nvPr/>
        </p:nvSpPr>
        <p:spPr>
          <a:xfrm>
            <a:off x="2956691" y="3167390"/>
            <a:ext cx="3230617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BILBY Corner Plots</a:t>
            </a:r>
          </a:p>
        </p:txBody>
      </p:sp>
    </p:spTree>
    <p:extLst>
      <p:ext uri="{BB962C8B-B14F-4D97-AF65-F5344CB8AC3E}">
        <p14:creationId xmlns:p14="http://schemas.microsoft.com/office/powerpoint/2010/main" val="39016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0"/>
            <a:ext cx="39431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Varying Distance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5BE4B-50B4-45A0-A4C6-C0A5A513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901" y="1436805"/>
            <a:ext cx="2942945" cy="3887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372376-6312-4237-961D-1C1C76D86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505903"/>
            <a:ext cx="2766191" cy="3751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BE366C-A33E-4002-B752-9BBA07806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555" y="1461801"/>
            <a:ext cx="2815271" cy="387219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D0828EA-22F5-42F8-85BE-BD088DB0FF62}"/>
              </a:ext>
            </a:extLst>
          </p:cNvPr>
          <p:cNvSpPr/>
          <p:nvPr/>
        </p:nvSpPr>
        <p:spPr bwMode="auto">
          <a:xfrm>
            <a:off x="987962" y="5440521"/>
            <a:ext cx="7100822" cy="34766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0DF0B-A00A-48FA-9FCE-DDE0EB9EDF85}"/>
              </a:ext>
            </a:extLst>
          </p:cNvPr>
          <p:cNvSpPr txBox="1"/>
          <p:nvPr/>
        </p:nvSpPr>
        <p:spPr>
          <a:xfrm>
            <a:off x="3657600" y="567719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Distance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EF098D-2B91-4775-8B20-EF599D27B644}"/>
              </a:ext>
            </a:extLst>
          </p:cNvPr>
          <p:cNvGrpSpPr/>
          <p:nvPr/>
        </p:nvGrpSpPr>
        <p:grpSpPr>
          <a:xfrm>
            <a:off x="723789" y="145780"/>
            <a:ext cx="7013038" cy="7013038"/>
            <a:chOff x="723789" y="145780"/>
            <a:chExt cx="7013038" cy="701303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0D0FDD-6419-484B-B52C-BCAB6A44A562}"/>
                </a:ext>
              </a:extLst>
            </p:cNvPr>
            <p:cNvSpPr/>
            <p:nvPr/>
          </p:nvSpPr>
          <p:spPr bwMode="auto">
            <a:xfrm rot="2700000">
              <a:off x="1164529" y="3547047"/>
              <a:ext cx="7013038" cy="21050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6C8A60-949D-4849-BAF0-6FBA62EE33A8}"/>
                </a:ext>
              </a:extLst>
            </p:cNvPr>
            <p:cNvSpPr/>
            <p:nvPr/>
          </p:nvSpPr>
          <p:spPr bwMode="auto">
            <a:xfrm rot="18900000">
              <a:off x="723789" y="3560667"/>
              <a:ext cx="7013038" cy="21050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31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366"/>
            <a:ext cx="31357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Fixed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AA185-D442-4579-9964-ECB94074B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8926"/>
            <a:ext cx="9144000" cy="2128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5B114-4FB5-46E3-BE5C-3C466C85F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5" y="3835588"/>
            <a:ext cx="9144000" cy="21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148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14FFB"/>
      </a:dk1>
      <a:lt1>
        <a:srgbClr val="FFFFFF"/>
      </a:lt1>
      <a:dk2>
        <a:srgbClr val="000000"/>
      </a:dk2>
      <a:lt2>
        <a:srgbClr val="CECECE"/>
      </a:lt2>
      <a:accent1>
        <a:srgbClr val="D49FFF"/>
      </a:accent1>
      <a:accent2>
        <a:srgbClr val="618FFD"/>
      </a:accent2>
      <a:accent3>
        <a:srgbClr val="FFFFFF"/>
      </a:accent3>
      <a:accent4>
        <a:srgbClr val="0D42D6"/>
      </a:accent4>
      <a:accent5>
        <a:srgbClr val="E6CDFF"/>
      </a:accent5>
      <a:accent6>
        <a:srgbClr val="5781E5"/>
      </a:accent6>
      <a:hlink>
        <a:srgbClr val="009688"/>
      </a:hlink>
      <a:folHlink>
        <a:srgbClr val="DADADA"/>
      </a:folHlink>
    </a:clrScheme>
    <a:fontScheme name="Default Design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925343B44174790861B45623705B5" ma:contentTypeVersion="13" ma:contentTypeDescription="Create a new document." ma:contentTypeScope="" ma:versionID="edee932c5a2dcc9aabfcb2941cd9524d">
  <xsd:schema xmlns:xsd="http://www.w3.org/2001/XMLSchema" xmlns:xs="http://www.w3.org/2001/XMLSchema" xmlns:p="http://schemas.microsoft.com/office/2006/metadata/properties" xmlns:ns3="962a41bc-c614-44bd-9c11-acad312e35e6" xmlns:ns4="7baa10f0-7869-4b94-930a-9b5a96c84d67" targetNamespace="http://schemas.microsoft.com/office/2006/metadata/properties" ma:root="true" ma:fieldsID="f2558bcb044619dd458e338a19f5ac47" ns3:_="" ns4:_="">
    <xsd:import namespace="962a41bc-c614-44bd-9c11-acad312e35e6"/>
    <xsd:import namespace="7baa10f0-7869-4b94-930a-9b5a96c84d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2a41bc-c614-44bd-9c11-acad312e3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a10f0-7869-4b94-930a-9b5a96c84d6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D8EC4C-DFA3-4D53-957C-6D09A236C1A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aa10f0-7869-4b94-930a-9b5a96c84d67"/>
    <ds:schemaRef ds:uri="http://purl.org/dc/terms/"/>
    <ds:schemaRef ds:uri="962a41bc-c614-44bd-9c11-acad312e35e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C4EB82D-0ED4-4139-BB0A-28E538F6F8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14621E-FEBA-44B2-9589-4B2010296E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2a41bc-c614-44bd-9c11-acad312e35e6"/>
    <ds:schemaRef ds:uri="7baa10f0-7869-4b94-930a-9b5a96c84d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3123</TotalTime>
  <Words>519</Words>
  <Application>Microsoft Office PowerPoint</Application>
  <PresentationFormat>On-screen Show (4:3)</PresentationFormat>
  <Paragraphs>118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Helvetica</vt:lpstr>
      <vt:lpstr>Monotype Sorts</vt:lpstr>
      <vt:lpstr>Times New Roman</vt:lpstr>
      <vt:lpstr>Wingdings</vt:lpstr>
      <vt:lpstr>Default Design</vt:lpstr>
      <vt:lpstr>Photo Editor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H. Sanders</dc:creator>
  <cp:lastModifiedBy>Mumma, Darin C.</cp:lastModifiedBy>
  <cp:revision>42</cp:revision>
  <cp:lastPrinted>1999-10-01T21:59:04Z</cp:lastPrinted>
  <dcterms:created xsi:type="dcterms:W3CDTF">2002-09-05T00:08:29Z</dcterms:created>
  <dcterms:modified xsi:type="dcterms:W3CDTF">2020-07-10T18:47:40Z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0x01010019F925343B44174790861B45623705B5</vt:lpwstr>
  </property>
</Properties>
</file>