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9"/>
  </p:notesMasterIdLst>
  <p:sldIdLst>
    <p:sldId id="289" r:id="rId5"/>
    <p:sldId id="286" r:id="rId6"/>
    <p:sldId id="287" r:id="rId7"/>
    <p:sldId id="291" r:id="rId8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91548-FD31-427E-A661-389D1A291903}" v="158" dt="2020-06-30T20:33:48.602"/>
    <p1510:client id="{DBFBA485-11DD-49B9-8B78-5BCFA1C3622E}" v="13" dt="2020-07-01T16:27:2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3695" autoAdjust="0"/>
  </p:normalViewPr>
  <p:slideViewPr>
    <p:cSldViewPr>
      <p:cViewPr varScale="1">
        <p:scale>
          <a:sx n="80" d="100"/>
          <a:sy n="80" d="100"/>
        </p:scale>
        <p:origin x="2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DBFBA485-11DD-49B9-8B78-5BCFA1C3622E}"/>
    <pc:docChg chg="undo custSel delSld modSld">
      <pc:chgData name="Mumma, Darin C." userId="f174f257-aec5-4cc5-a96d-e73408ca8ceb" providerId="ADAL" clId="{DBFBA485-11DD-49B9-8B78-5BCFA1C3622E}" dt="2020-07-01T16:27:43.198" v="55" actId="1076"/>
      <pc:docMkLst>
        <pc:docMk/>
      </pc:docMkLst>
      <pc:sldChg chg="del">
        <pc:chgData name="Mumma, Darin C." userId="f174f257-aec5-4cc5-a96d-e73408ca8ceb" providerId="ADAL" clId="{DBFBA485-11DD-49B9-8B78-5BCFA1C3622E}" dt="2020-07-01T03:08:37.466" v="0" actId="47"/>
        <pc:sldMkLst>
          <pc:docMk/>
          <pc:sldMk cId="0" sldId="256"/>
        </pc:sldMkLst>
      </pc:sldChg>
      <pc:sldChg chg="del">
        <pc:chgData name="Mumma, Darin C." userId="f174f257-aec5-4cc5-a96d-e73408ca8ceb" providerId="ADAL" clId="{DBFBA485-11DD-49B9-8B78-5BCFA1C3622E}" dt="2020-07-01T03:08:39.467" v="1" actId="47"/>
        <pc:sldMkLst>
          <pc:docMk/>
          <pc:sldMk cId="0" sldId="258"/>
        </pc:sldMkLst>
      </pc:sldChg>
      <pc:sldChg chg="del">
        <pc:chgData name="Mumma, Darin C." userId="f174f257-aec5-4cc5-a96d-e73408ca8ceb" providerId="ADAL" clId="{DBFBA485-11DD-49B9-8B78-5BCFA1C3622E}" dt="2020-07-01T03:08:40.806" v="2" actId="47"/>
        <pc:sldMkLst>
          <pc:docMk/>
          <pc:sldMk cId="2679993008" sldId="283"/>
        </pc:sldMkLst>
      </pc:sldChg>
      <pc:sldChg chg="del">
        <pc:chgData name="Mumma, Darin C." userId="f174f257-aec5-4cc5-a96d-e73408ca8ceb" providerId="ADAL" clId="{DBFBA485-11DD-49B9-8B78-5BCFA1C3622E}" dt="2020-07-01T03:08:41.539" v="3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DBFBA485-11DD-49B9-8B78-5BCFA1C3622E}" dt="2020-07-01T03:08:42.294" v="4" actId="47"/>
        <pc:sldMkLst>
          <pc:docMk/>
          <pc:sldMk cId="975562818" sldId="285"/>
        </pc:sldMkLst>
      </pc:sldChg>
      <pc:sldChg chg="addSp delSp modSp mod">
        <pc:chgData name="Mumma, Darin C." userId="f174f257-aec5-4cc5-a96d-e73408ca8ceb" providerId="ADAL" clId="{DBFBA485-11DD-49B9-8B78-5BCFA1C3622E}" dt="2020-07-01T16:27:39.462" v="54" actId="1076"/>
        <pc:sldMkLst>
          <pc:docMk/>
          <pc:sldMk cId="3063317568" sldId="286"/>
        </pc:sldMkLst>
        <pc:spChg chg="del">
          <ac:chgData name="Mumma, Darin C." userId="f174f257-aec5-4cc5-a96d-e73408ca8ceb" providerId="ADAL" clId="{DBFBA485-11DD-49B9-8B78-5BCFA1C3622E}" dt="2020-07-01T03:54:58.682" v="6" actId="478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DBFBA485-11DD-49B9-8B78-5BCFA1C3622E}" dt="2020-07-01T03:55:05.169" v="8" actId="1076"/>
          <ac:spMkLst>
            <pc:docMk/>
            <pc:sldMk cId="3063317568" sldId="286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DBFBA485-11DD-49B9-8B78-5BCFA1C3622E}" dt="2020-07-01T16:22:48.859" v="47" actId="478"/>
          <ac:picMkLst>
            <pc:docMk/>
            <pc:sldMk cId="3063317568" sldId="286"/>
            <ac:picMk id="3" creationId="{24188A68-42C9-4EC1-BEA6-D4BD99993561}"/>
          </ac:picMkLst>
        </pc:picChg>
        <pc:picChg chg="del">
          <ac:chgData name="Mumma, Darin C." userId="f174f257-aec5-4cc5-a96d-e73408ca8ceb" providerId="ADAL" clId="{DBFBA485-11DD-49B9-8B78-5BCFA1C3622E}" dt="2020-07-01T03:55:10.524" v="9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DBFBA485-11DD-49B9-8B78-5BCFA1C3622E}" dt="2020-07-01T16:27:39.462" v="54" actId="1076"/>
          <ac:picMkLst>
            <pc:docMk/>
            <pc:sldMk cId="3063317568" sldId="286"/>
            <ac:picMk id="5" creationId="{BBD7577D-BCE4-4B2B-8D5D-9978565CD762}"/>
          </ac:picMkLst>
        </pc:picChg>
      </pc:sldChg>
      <pc:sldChg chg="addSp delSp modSp mod">
        <pc:chgData name="Mumma, Darin C." userId="f174f257-aec5-4cc5-a96d-e73408ca8ceb" providerId="ADAL" clId="{DBFBA485-11DD-49B9-8B78-5BCFA1C3622E}" dt="2020-07-01T16:27:43.198" v="55" actId="1076"/>
        <pc:sldMkLst>
          <pc:docMk/>
          <pc:sldMk cId="1481627153" sldId="287"/>
        </pc:sldMkLst>
        <pc:picChg chg="add del mod">
          <ac:chgData name="Mumma, Darin C." userId="f174f257-aec5-4cc5-a96d-e73408ca8ceb" providerId="ADAL" clId="{DBFBA485-11DD-49B9-8B78-5BCFA1C3622E}" dt="2020-07-01T16:25:39.247" v="49" actId="478"/>
          <ac:picMkLst>
            <pc:docMk/>
            <pc:sldMk cId="1481627153" sldId="287"/>
            <ac:picMk id="3" creationId="{3DDF7F31-7FEF-4EAF-87CF-3E7E8D2510CA}"/>
          </ac:picMkLst>
        </pc:picChg>
        <pc:picChg chg="add mod">
          <ac:chgData name="Mumma, Darin C." userId="f174f257-aec5-4cc5-a96d-e73408ca8ceb" providerId="ADAL" clId="{DBFBA485-11DD-49B9-8B78-5BCFA1C3622E}" dt="2020-07-01T16:27:43.198" v="55" actId="1076"/>
          <ac:picMkLst>
            <pc:docMk/>
            <pc:sldMk cId="1481627153" sldId="287"/>
            <ac:picMk id="5" creationId="{C501CFCC-C5E4-4E5D-A0DE-733FC0979446}"/>
          </ac:picMkLst>
        </pc:picChg>
        <pc:picChg chg="del">
          <ac:chgData name="Mumma, Darin C." userId="f174f257-aec5-4cc5-a96d-e73408ca8ceb" providerId="ADAL" clId="{DBFBA485-11DD-49B9-8B78-5BCFA1C3622E}" dt="2020-07-01T03:56:01.755" v="13" actId="478"/>
          <ac:picMkLst>
            <pc:docMk/>
            <pc:sldMk cId="1481627153" sldId="287"/>
            <ac:picMk id="5" creationId="{DB90E6F1-F330-49AE-8A73-DF5FC7558649}"/>
          </ac:picMkLst>
        </pc:picChg>
      </pc:sldChg>
      <pc:sldChg chg="addSp delSp modSp del mod">
        <pc:chgData name="Mumma, Darin C." userId="f174f257-aec5-4cc5-a96d-e73408ca8ceb" providerId="ADAL" clId="{DBFBA485-11DD-49B9-8B78-5BCFA1C3622E}" dt="2020-07-01T04:03:23.267" v="42" actId="47"/>
        <pc:sldMkLst>
          <pc:docMk/>
          <pc:sldMk cId="1905366428" sldId="288"/>
        </pc:sldMkLst>
        <pc:picChg chg="del">
          <ac:chgData name="Mumma, Darin C." userId="f174f257-aec5-4cc5-a96d-e73408ca8ceb" providerId="ADAL" clId="{DBFBA485-11DD-49B9-8B78-5BCFA1C3622E}" dt="2020-07-01T04:00:40.520" v="36" actId="478"/>
          <ac:picMkLst>
            <pc:docMk/>
            <pc:sldMk cId="1905366428" sldId="288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DBFBA485-11DD-49B9-8B78-5BCFA1C3622E}" dt="2020-07-01T04:01:30.688" v="38" actId="1076"/>
          <ac:picMkLst>
            <pc:docMk/>
            <pc:sldMk cId="1905366428" sldId="288"/>
            <ac:picMk id="5" creationId="{F4BC0414-6A7D-4478-BFF1-C33E5AACA4D7}"/>
          </ac:picMkLst>
        </pc:picChg>
      </pc:sldChg>
      <pc:sldChg chg="modSp">
        <pc:chgData name="Mumma, Darin C." userId="f174f257-aec5-4cc5-a96d-e73408ca8ceb" providerId="ADAL" clId="{DBFBA485-11DD-49B9-8B78-5BCFA1C3622E}" dt="2020-07-01T16:22:43.225" v="46" actId="207"/>
        <pc:sldMkLst>
          <pc:docMk/>
          <pc:sldMk cId="2653827274" sldId="289"/>
        </pc:sldMkLst>
        <pc:spChg chg="mod">
          <ac:chgData name="Mumma, Darin C." userId="f174f257-aec5-4cc5-a96d-e73408ca8ceb" providerId="ADAL" clId="{DBFBA485-11DD-49B9-8B78-5BCFA1C3622E}" dt="2020-07-01T16:22:43.225" v="46" actId="207"/>
          <ac:spMkLst>
            <pc:docMk/>
            <pc:sldMk cId="2653827274" sldId="289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DBFBA485-11DD-49B9-8B78-5BCFA1C3622E}" dt="2020-07-01T03:08:42.989" v="5" actId="47"/>
        <pc:sldMkLst>
          <pc:docMk/>
          <pc:sldMk cId="390164136" sldId="290"/>
        </pc:sldMkLst>
      </pc:sldChg>
      <pc:sldChg chg="addSp delSp modSp mod">
        <pc:chgData name="Mumma, Darin C." userId="f174f257-aec5-4cc5-a96d-e73408ca8ceb" providerId="ADAL" clId="{DBFBA485-11DD-49B9-8B78-5BCFA1C3622E}" dt="2020-07-01T16:27:28.639" v="53" actId="1076"/>
        <pc:sldMkLst>
          <pc:docMk/>
          <pc:sldMk cId="4289672851" sldId="291"/>
        </pc:sldMkLst>
        <pc:picChg chg="add del mod">
          <ac:chgData name="Mumma, Darin C." userId="f174f257-aec5-4cc5-a96d-e73408ca8ceb" providerId="ADAL" clId="{DBFBA485-11DD-49B9-8B78-5BCFA1C3622E}" dt="2020-07-01T16:26:45.298" v="51" actId="478"/>
          <ac:picMkLst>
            <pc:docMk/>
            <pc:sldMk cId="4289672851" sldId="291"/>
            <ac:picMk id="3" creationId="{EB758BF9-99A4-421F-85EB-9B6886271BFF}"/>
          </ac:picMkLst>
        </pc:picChg>
        <pc:picChg chg="add mod">
          <ac:chgData name="Mumma, Darin C." userId="f174f257-aec5-4cc5-a96d-e73408ca8ceb" providerId="ADAL" clId="{DBFBA485-11DD-49B9-8B78-5BCFA1C3622E}" dt="2020-07-01T16:27:28.639" v="53" actId="1076"/>
          <ac:picMkLst>
            <pc:docMk/>
            <pc:sldMk cId="4289672851" sldId="291"/>
            <ac:picMk id="5" creationId="{218AF210-3C58-4E2C-B3C6-AF48DD332C37}"/>
          </ac:picMkLst>
        </pc:picChg>
        <pc:picChg chg="del">
          <ac:chgData name="Mumma, Darin C." userId="f174f257-aec5-4cc5-a96d-e73408ca8ceb" providerId="ADAL" clId="{DBFBA485-11DD-49B9-8B78-5BCFA1C3622E}" dt="2020-07-01T04:01:58.096" v="39" actId="478"/>
          <ac:picMkLst>
            <pc:docMk/>
            <pc:sldMk cId="4289672851" sldId="291"/>
            <ac:picMk id="5" creationId="{6A8FE5C8-B70E-446D-BF50-C57AA867A86D}"/>
          </ac:picMkLst>
        </pc:picChg>
      </pc:sldChg>
      <pc:sldChg chg="del">
        <pc:chgData name="Mumma, Darin C." userId="f174f257-aec5-4cc5-a96d-e73408ca8ceb" providerId="ADAL" clId="{DBFBA485-11DD-49B9-8B78-5BCFA1C3622E}" dt="2020-07-01T03:55:57.837" v="12" actId="2696"/>
        <pc:sldMkLst>
          <pc:docMk/>
          <pc:sldMk cId="616970971" sldId="292"/>
        </pc:sldMkLst>
      </pc:sldChg>
    </pc:docChg>
  </pc:docChgLst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9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966" y="434280"/>
            <a:ext cx="27206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82746D-A15B-4087-B88E-55C6BBF8ACEA}"/>
                  </a:ext>
                </a:extLst>
              </p:cNvPr>
              <p:cNvSpPr txBox="1"/>
              <p:nvPr/>
            </p:nvSpPr>
            <p:spPr>
              <a:xfrm>
                <a:off x="320566" y="1371600"/>
                <a:ext cx="8502867" cy="694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The subsequent plots’ parameters are the following:</a:t>
                </a: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☉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endParaRPr lang="en-US" sz="2000" b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𝑀𝑝𝑐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Approximants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IMRPhenomD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and NRSur7dq2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82746D-A15B-4087-B88E-55C6BBF8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6" y="1371600"/>
                <a:ext cx="8502867" cy="6947030"/>
              </a:xfrm>
              <a:prstGeom prst="rect">
                <a:avLst/>
              </a:prstGeom>
              <a:blipFill>
                <a:blip r:embed="rId3"/>
                <a:stretch>
                  <a:fillRect l="-789"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993" y="389555"/>
            <a:ext cx="46659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Original Waveforms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7577D-BCE4-4B2B-8D5D-9978565C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440"/>
            <a:ext cx="9144000" cy="47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980" y="408266"/>
            <a:ext cx="20649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CFCC-C5E4-4E5D-A0DE-733FC097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548211"/>
            <a:ext cx="9144000" cy="46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55" y="417373"/>
            <a:ext cx="4912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 + Waveform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ED83D-9587-4A9B-9854-8BD39FED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29971"/>
            <a:ext cx="1497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NRSur7dq2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210-3C58-4E2C-B3C6-AF48DD33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454215"/>
            <a:ext cx="9144000" cy="46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28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Words>64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 Math</vt:lpstr>
      <vt:lpstr>Helvetica</vt:lpstr>
      <vt:lpstr>Monotype Sorts</vt:lpstr>
      <vt:lpstr>Times New Roman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2020-07-01T16:27:50Z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