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41"/>
  </p:notesMasterIdLst>
  <p:sldIdLst>
    <p:sldId id="256" r:id="rId5"/>
    <p:sldId id="258" r:id="rId6"/>
    <p:sldId id="308" r:id="rId7"/>
    <p:sldId id="318" r:id="rId8"/>
    <p:sldId id="307" r:id="rId9"/>
    <p:sldId id="303" r:id="rId10"/>
    <p:sldId id="305" r:id="rId11"/>
    <p:sldId id="321" r:id="rId12"/>
    <p:sldId id="320" r:id="rId13"/>
    <p:sldId id="313" r:id="rId14"/>
    <p:sldId id="319" r:id="rId15"/>
    <p:sldId id="300" r:id="rId16"/>
    <p:sldId id="294" r:id="rId17"/>
    <p:sldId id="314" r:id="rId18"/>
    <p:sldId id="309" r:id="rId19"/>
    <p:sldId id="317" r:id="rId20"/>
    <p:sldId id="322" r:id="rId21"/>
    <p:sldId id="316" r:id="rId22"/>
    <p:sldId id="310" r:id="rId23"/>
    <p:sldId id="330" r:id="rId24"/>
    <p:sldId id="324" r:id="rId25"/>
    <p:sldId id="295" r:id="rId26"/>
    <p:sldId id="299" r:id="rId27"/>
    <p:sldId id="293" r:id="rId28"/>
    <p:sldId id="311" r:id="rId29"/>
    <p:sldId id="325" r:id="rId30"/>
    <p:sldId id="328" r:id="rId31"/>
    <p:sldId id="329" r:id="rId32"/>
    <p:sldId id="323" r:id="rId33"/>
    <p:sldId id="327" r:id="rId34"/>
    <p:sldId id="297" r:id="rId35"/>
    <p:sldId id="326" r:id="rId36"/>
    <p:sldId id="312" r:id="rId37"/>
    <p:sldId id="298" r:id="rId38"/>
    <p:sldId id="315" r:id="rId39"/>
    <p:sldId id="296" r:id="rId40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B4740-41BA-4803-BA6B-3706D54D4F58}" v="1912" dt="2020-07-24T16:01:08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/>
    <p:restoredTop sz="93695" autoAdjust="0"/>
  </p:normalViewPr>
  <p:slideViewPr>
    <p:cSldViewPr>
      <p:cViewPr varScale="1">
        <p:scale>
          <a:sx n="101" d="100"/>
          <a:sy n="101" d="100"/>
        </p:scale>
        <p:origin x="2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mma, Darin C." userId="f174f257-aec5-4cc5-a96d-e73408ca8ceb" providerId="ADAL" clId="{38E91548-FD31-427E-A661-389D1A291903}"/>
    <pc:docChg chg="undo custSel addSld delSld modSld">
      <pc:chgData name="Mumma, Darin C." userId="f174f257-aec5-4cc5-a96d-e73408ca8ceb" providerId="ADAL" clId="{38E91548-FD31-427E-A661-389D1A291903}" dt="2020-06-30T20:34:03.801" v="1938" actId="1076"/>
      <pc:docMkLst>
        <pc:docMk/>
      </pc:docMkLst>
      <pc:sldChg chg="modSp mod">
        <pc:chgData name="Mumma, Darin C." userId="f174f257-aec5-4cc5-a96d-e73408ca8ceb" providerId="ADAL" clId="{38E91548-FD31-427E-A661-389D1A291903}" dt="2020-06-30T15:36:50.162" v="1389" actId="1076"/>
        <pc:sldMkLst>
          <pc:docMk/>
          <pc:sldMk cId="0" sldId="256"/>
        </pc:sldMkLst>
        <pc:spChg chg="mod">
          <ac:chgData name="Mumma, Darin C." userId="f174f257-aec5-4cc5-a96d-e73408ca8ceb" providerId="ADAL" clId="{38E91548-FD31-427E-A661-389D1A291903}" dt="2020-06-30T15:36:29.861" v="1387" actId="20577"/>
          <ac:spMkLst>
            <pc:docMk/>
            <pc:sldMk cId="0" sldId="256"/>
            <ac:spMk id="14343" creationId="{EBC28F0D-2079-4961-AB7D-4D35C3FC984C}"/>
          </ac:spMkLst>
        </pc:spChg>
        <pc:spChg chg="mod">
          <ac:chgData name="Mumma, Darin C." userId="f174f257-aec5-4cc5-a96d-e73408ca8ceb" providerId="ADAL" clId="{38E91548-FD31-427E-A661-389D1A291903}" dt="2020-06-30T15:36:50.162" v="1389" actId="1076"/>
          <ac:spMkLst>
            <pc:docMk/>
            <pc:sldMk cId="0" sldId="256"/>
            <ac:spMk id="14345" creationId="{4C64FCEA-4458-4A78-BD62-164507D7C9DE}"/>
          </ac:spMkLst>
        </pc:spChg>
      </pc:sldChg>
      <pc:sldChg chg="addSp modSp mod">
        <pc:chgData name="Mumma, Darin C." userId="f174f257-aec5-4cc5-a96d-e73408ca8ceb" providerId="ADAL" clId="{38E91548-FD31-427E-A661-389D1A291903}" dt="2020-06-30T03:42:58.643" v="238" actId="20577"/>
        <pc:sldMkLst>
          <pc:docMk/>
          <pc:sldMk cId="0" sldId="258"/>
        </pc:sldMkLst>
        <pc:spChg chg="add mod">
          <ac:chgData name="Mumma, Darin C." userId="f174f257-aec5-4cc5-a96d-e73408ca8ceb" providerId="ADAL" clId="{38E91548-FD31-427E-A661-389D1A291903}" dt="2020-06-30T03:42:58.643" v="238" actId="20577"/>
          <ac:spMkLst>
            <pc:docMk/>
            <pc:sldMk cId="0" sldId="258"/>
            <ac:spMk id="13" creationId="{D83E7C57-4082-4C71-B07B-9C377F8C5D2C}"/>
          </ac:spMkLst>
        </pc:spChg>
      </pc:sldChg>
      <pc:sldChg chg="del">
        <pc:chgData name="Mumma, Darin C." userId="f174f257-aec5-4cc5-a96d-e73408ca8ceb" providerId="ADAL" clId="{38E91548-FD31-427E-A661-389D1A291903}" dt="2020-06-30T03:44:12.693" v="273" actId="47"/>
        <pc:sldMkLst>
          <pc:docMk/>
          <pc:sldMk cId="0" sldId="281"/>
        </pc:sldMkLst>
      </pc:sldChg>
      <pc:sldChg chg="modSp mod">
        <pc:chgData name="Mumma, Darin C." userId="f174f257-aec5-4cc5-a96d-e73408ca8ceb" providerId="ADAL" clId="{38E91548-FD31-427E-A661-389D1A291903}" dt="2020-06-30T20:15:39.514" v="1576" actId="20577"/>
        <pc:sldMkLst>
          <pc:docMk/>
          <pc:sldMk cId="2679993008" sldId="283"/>
        </pc:sldMkLst>
        <pc:spChg chg="mod">
          <ac:chgData name="Mumma, Darin C." userId="f174f257-aec5-4cc5-a96d-e73408ca8ceb" providerId="ADAL" clId="{38E91548-FD31-427E-A661-389D1A291903}" dt="2020-06-30T20:15:39.514" v="1576" actId="20577"/>
          <ac:spMkLst>
            <pc:docMk/>
            <pc:sldMk cId="2679993008" sldId="283"/>
            <ac:spMk id="8" creationId="{DA70C502-B0B7-4D2F-903D-48A4E7A29530}"/>
          </ac:spMkLst>
        </pc:spChg>
      </pc:sldChg>
      <pc:sldChg chg="modSp mod">
        <pc:chgData name="Mumma, Darin C." userId="f174f257-aec5-4cc5-a96d-e73408ca8ceb" providerId="ADAL" clId="{38E91548-FD31-427E-A661-389D1A291903}" dt="2020-06-30T20:19:16.661" v="1867" actId="14100"/>
        <pc:sldMkLst>
          <pc:docMk/>
          <pc:sldMk cId="2982284999" sldId="284"/>
        </pc:sldMkLst>
        <pc:spChg chg="mod">
          <ac:chgData name="Mumma, Darin C." userId="f174f257-aec5-4cc5-a96d-e73408ca8ceb" providerId="ADAL" clId="{38E91548-FD31-427E-A661-389D1A291903}" dt="2020-06-30T20:19:16.661" v="1867" actId="14100"/>
          <ac:spMkLst>
            <pc:docMk/>
            <pc:sldMk cId="2982284999" sldId="284"/>
            <ac:spMk id="9" creationId="{7FF42974-6170-4871-8EEB-F15A8748E729}"/>
          </ac:spMkLst>
        </pc:spChg>
      </pc:sldChg>
      <pc:sldChg chg="modSp mod">
        <pc:chgData name="Mumma, Darin C." userId="f174f257-aec5-4cc5-a96d-e73408ca8ceb" providerId="ADAL" clId="{38E91548-FD31-427E-A661-389D1A291903}" dt="2020-06-30T15:30:52.946" v="1343" actId="1076"/>
        <pc:sldMkLst>
          <pc:docMk/>
          <pc:sldMk cId="975562818" sldId="285"/>
        </pc:sldMkLst>
        <pc:spChg chg="mod">
          <ac:chgData name="Mumma, Darin C." userId="f174f257-aec5-4cc5-a96d-e73408ca8ceb" providerId="ADAL" clId="{38E91548-FD31-427E-A661-389D1A291903}" dt="2020-06-30T15:30:52.946" v="1343" actId="1076"/>
          <ac:spMkLst>
            <pc:docMk/>
            <pc:sldMk cId="975562818" sldId="285"/>
            <ac:spMk id="10" creationId="{3B82746D-A15B-4087-B88E-55C6BBF8ACEA}"/>
          </ac:spMkLst>
        </pc:spChg>
      </pc:sldChg>
      <pc:sldChg chg="addSp delSp modSp mod">
        <pc:chgData name="Mumma, Darin C." userId="f174f257-aec5-4cc5-a96d-e73408ca8ceb" providerId="ADAL" clId="{38E91548-FD31-427E-A661-389D1A291903}" dt="2020-06-30T19:51:47.051" v="1533" actId="1076"/>
        <pc:sldMkLst>
          <pc:docMk/>
          <pc:sldMk cId="3063317568" sldId="286"/>
        </pc:sldMkLst>
        <pc:spChg chg="add mod">
          <ac:chgData name="Mumma, Darin C." userId="f174f257-aec5-4cc5-a96d-e73408ca8ceb" providerId="ADAL" clId="{38E91548-FD31-427E-A661-389D1A291903}" dt="2020-06-30T19:51:47.051" v="1533" actId="1076"/>
          <ac:spMkLst>
            <pc:docMk/>
            <pc:sldMk cId="3063317568" sldId="286"/>
            <ac:spMk id="10" creationId="{2EC20C75-8627-4A24-81A2-447B2130C160}"/>
          </ac:spMkLst>
        </pc:spChg>
        <pc:spChg chg="mod">
          <ac:chgData name="Mumma, Darin C." userId="f174f257-aec5-4cc5-a96d-e73408ca8ceb" providerId="ADAL" clId="{38E91548-FD31-427E-A661-389D1A291903}" dt="2020-06-30T03:43:49.370" v="270" actId="1076"/>
          <ac:spMkLst>
            <pc:docMk/>
            <pc:sldMk cId="3063317568" sldId="286"/>
            <ac:spMk id="16390" creationId="{7588AFE4-086D-4F71-B305-97D5A90CFF21}"/>
          </ac:spMkLst>
        </pc:spChg>
        <pc:graphicFrameChg chg="add del mod">
          <ac:chgData name="Mumma, Darin C." userId="f174f257-aec5-4cc5-a96d-e73408ca8ceb" providerId="ADAL" clId="{38E91548-FD31-427E-A661-389D1A291903}" dt="2020-06-30T06:17:39.621" v="276" actId="478"/>
          <ac:graphicFrameMkLst>
            <pc:docMk/>
            <pc:sldMk cId="3063317568" sldId="286"/>
            <ac:graphicFrameMk id="3" creationId="{DA3DD310-8911-4751-B169-74FD1AB13109}"/>
          </ac:graphicFrameMkLst>
        </pc:graphicFrameChg>
        <pc:picChg chg="add del mod">
          <ac:chgData name="Mumma, Darin C." userId="f174f257-aec5-4cc5-a96d-e73408ca8ceb" providerId="ADAL" clId="{38E91548-FD31-427E-A661-389D1A291903}" dt="2020-06-30T19:21:16.885" v="1453"/>
          <ac:picMkLst>
            <pc:docMk/>
            <pc:sldMk cId="3063317568" sldId="286"/>
            <ac:picMk id="3" creationId="{EFFEE25A-7A01-472A-9BF0-E0A2E63171C5}"/>
          </ac:picMkLst>
        </pc:picChg>
        <pc:picChg chg="add mod">
          <ac:chgData name="Mumma, Darin C." userId="f174f257-aec5-4cc5-a96d-e73408ca8ceb" providerId="ADAL" clId="{38E91548-FD31-427E-A661-389D1A291903}" dt="2020-06-30T19:21:19.049" v="1456" actId="14100"/>
          <ac:picMkLst>
            <pc:docMk/>
            <pc:sldMk cId="3063317568" sldId="286"/>
            <ac:picMk id="5" creationId="{AC287F4E-D668-4967-8092-B7602819D48B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22:21.318" v="1460" actId="1076"/>
        <pc:sldMkLst>
          <pc:docMk/>
          <pc:sldMk cId="1481627153" sldId="287"/>
        </pc:sldMkLst>
        <pc:spChg chg="mod">
          <ac:chgData name="Mumma, Darin C." userId="f174f257-aec5-4cc5-a96d-e73408ca8ceb" providerId="ADAL" clId="{38E91548-FD31-427E-A661-389D1A291903}" dt="2020-06-30T06:20:58.504" v="292" actId="1076"/>
          <ac:spMkLst>
            <pc:docMk/>
            <pc:sldMk cId="1481627153" sldId="287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38E91548-FD31-427E-A661-389D1A291903}" dt="2020-06-30T19:21:41.177" v="1457" actId="478"/>
          <ac:picMkLst>
            <pc:docMk/>
            <pc:sldMk cId="1481627153" sldId="287"/>
            <ac:picMk id="3" creationId="{61915251-8736-41C6-80E6-FD285823996B}"/>
          </ac:picMkLst>
        </pc:picChg>
        <pc:picChg chg="add mod">
          <ac:chgData name="Mumma, Darin C." userId="f174f257-aec5-4cc5-a96d-e73408ca8ceb" providerId="ADAL" clId="{38E91548-FD31-427E-A661-389D1A291903}" dt="2020-06-30T19:22:21.318" v="1460" actId="1076"/>
          <ac:picMkLst>
            <pc:docMk/>
            <pc:sldMk cId="1481627153" sldId="287"/>
            <ac:picMk id="5" creationId="{DB90E6F1-F330-49AE-8A73-DF5FC7558649}"/>
          </ac:picMkLst>
        </pc:picChg>
      </pc:sldChg>
      <pc:sldChg chg="new del">
        <pc:chgData name="Mumma, Darin C." userId="f174f257-aec5-4cc5-a96d-e73408ca8ceb" providerId="ADAL" clId="{38E91548-FD31-427E-A661-389D1A291903}" dt="2020-06-30T03:43:57.684" v="272" actId="680"/>
        <pc:sldMkLst>
          <pc:docMk/>
          <pc:sldMk cId="1921622549" sldId="287"/>
        </pc:sldMkLst>
      </pc:sldChg>
      <pc:sldChg chg="addSp modSp mod">
        <pc:chgData name="Mumma, Darin C." userId="f174f257-aec5-4cc5-a96d-e73408ca8ceb" providerId="ADAL" clId="{38E91548-FD31-427E-A661-389D1A291903}" dt="2020-06-30T19:51:29.555" v="1531" actId="1076"/>
        <pc:sldMkLst>
          <pc:docMk/>
          <pc:sldMk cId="1905366428" sldId="288"/>
        </pc:sldMkLst>
        <pc:spChg chg="add mod">
          <ac:chgData name="Mumma, Darin C." userId="f174f257-aec5-4cc5-a96d-e73408ca8ceb" providerId="ADAL" clId="{38E91548-FD31-427E-A661-389D1A291903}" dt="2020-06-30T19:51:29.555" v="1531" actId="1076"/>
          <ac:spMkLst>
            <pc:docMk/>
            <pc:sldMk cId="1905366428" sldId="288"/>
            <ac:spMk id="9" creationId="{2C7ED83D-9587-4A9B-9854-8BD39FED4A9E}"/>
          </ac:spMkLst>
        </pc:spChg>
        <pc:spChg chg="mod">
          <ac:chgData name="Mumma, Darin C." userId="f174f257-aec5-4cc5-a96d-e73408ca8ceb" providerId="ADAL" clId="{38E91548-FD31-427E-A661-389D1A291903}" dt="2020-06-30T06:21:35.320" v="325" actId="1076"/>
          <ac:spMkLst>
            <pc:docMk/>
            <pc:sldMk cId="1905366428" sldId="288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38E91548-FD31-427E-A661-389D1A291903}" dt="2020-06-30T19:22:30.581" v="1461" actId="1076"/>
          <ac:picMkLst>
            <pc:docMk/>
            <pc:sldMk cId="1905366428" sldId="288"/>
            <ac:picMk id="3" creationId="{BFF62115-5DFA-4B0A-87A7-E960C7CA32B6}"/>
          </ac:picMkLst>
        </pc:picChg>
      </pc:sldChg>
      <pc:sldChg chg="modSp mod">
        <pc:chgData name="Mumma, Darin C." userId="f174f257-aec5-4cc5-a96d-e73408ca8ceb" providerId="ADAL" clId="{38E91548-FD31-427E-A661-389D1A291903}" dt="2020-06-30T20:34:03.801" v="1938" actId="1076"/>
        <pc:sldMkLst>
          <pc:docMk/>
          <pc:sldMk cId="2653827274" sldId="289"/>
        </pc:sldMkLst>
        <pc:spChg chg="mod">
          <ac:chgData name="Mumma, Darin C." userId="f174f257-aec5-4cc5-a96d-e73408ca8ceb" providerId="ADAL" clId="{38E91548-FD31-427E-A661-389D1A291903}" dt="2020-06-30T20:34:03.801" v="1938" actId="1076"/>
          <ac:spMkLst>
            <pc:docMk/>
            <pc:sldMk cId="2653827274" sldId="289"/>
            <ac:spMk id="10" creationId="{3B82746D-A15B-4087-B88E-55C6BBF8ACEA}"/>
          </ac:spMkLst>
        </pc:spChg>
        <pc:spChg chg="mod">
          <ac:chgData name="Mumma, Darin C." userId="f174f257-aec5-4cc5-a96d-e73408ca8ceb" providerId="ADAL" clId="{38E91548-FD31-427E-A661-389D1A291903}" dt="2020-06-30T15:09:17.650" v="712" actId="1076"/>
          <ac:spMkLst>
            <pc:docMk/>
            <pc:sldMk cId="2653827274" sldId="289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38E91548-FD31-427E-A661-389D1A291903}" dt="2020-06-30T15:38:43.866" v="1419" actId="208"/>
        <pc:sldMkLst>
          <pc:docMk/>
          <pc:sldMk cId="390164136" sldId="290"/>
        </pc:sldMkLst>
        <pc:spChg chg="mod">
          <ac:chgData name="Mumma, Darin C." userId="f174f257-aec5-4cc5-a96d-e73408ca8ceb" providerId="ADAL" clId="{38E91548-FD31-427E-A661-389D1A291903}" dt="2020-06-30T15:38:43.866" v="1419" actId="208"/>
          <ac:spMkLst>
            <pc:docMk/>
            <pc:sldMk cId="390164136" sldId="290"/>
            <ac:spMk id="10" creationId="{3B82746D-A15B-4087-B88E-55C6BBF8ACEA}"/>
          </ac:spMkLst>
        </pc:spChg>
      </pc:sldChg>
      <pc:sldChg chg="add del">
        <pc:chgData name="Mumma, Darin C." userId="f174f257-aec5-4cc5-a96d-e73408ca8ceb" providerId="ADAL" clId="{38E91548-FD31-427E-A661-389D1A291903}" dt="2020-06-30T06:26:17.385" v="634"/>
        <pc:sldMkLst>
          <pc:docMk/>
          <pc:sldMk cId="1381250659" sldId="290"/>
        </pc:sldMkLst>
      </pc:sldChg>
      <pc:sldChg chg="addSp delSp modSp mod">
        <pc:chgData name="Mumma, Darin C." userId="f174f257-aec5-4cc5-a96d-e73408ca8ceb" providerId="ADAL" clId="{38E91548-FD31-427E-A661-389D1A291903}" dt="2020-06-30T19:27:13.213" v="1506" actId="1076"/>
        <pc:sldMkLst>
          <pc:docMk/>
          <pc:sldMk cId="4289672851" sldId="291"/>
        </pc:sldMkLst>
        <pc:spChg chg="mod">
          <ac:chgData name="Mumma, Darin C." userId="f174f257-aec5-4cc5-a96d-e73408ca8ceb" providerId="ADAL" clId="{38E91548-FD31-427E-A661-389D1A291903}" dt="2020-06-30T19:25:30.781" v="1501" actId="1076"/>
          <ac:spMkLst>
            <pc:docMk/>
            <pc:sldMk cId="4289672851" sldId="291"/>
            <ac:spMk id="9" creationId="{2C7ED83D-9587-4A9B-9854-8BD39FED4A9E}"/>
          </ac:spMkLst>
        </pc:spChg>
        <pc:picChg chg="del">
          <ac:chgData name="Mumma, Darin C." userId="f174f257-aec5-4cc5-a96d-e73408ca8ceb" providerId="ADAL" clId="{38E91548-FD31-427E-A661-389D1A291903}" dt="2020-06-30T19:25:37.957" v="1502" actId="478"/>
          <ac:picMkLst>
            <pc:docMk/>
            <pc:sldMk cId="4289672851" sldId="291"/>
            <ac:picMk id="3" creationId="{BFF62115-5DFA-4B0A-87A7-E960C7CA32B6}"/>
          </ac:picMkLst>
        </pc:picChg>
        <pc:picChg chg="add mod">
          <ac:chgData name="Mumma, Darin C." userId="f174f257-aec5-4cc5-a96d-e73408ca8ceb" providerId="ADAL" clId="{38E91548-FD31-427E-A661-389D1A291903}" dt="2020-06-30T19:27:13.213" v="1506" actId="1076"/>
          <ac:picMkLst>
            <pc:docMk/>
            <pc:sldMk cId="4289672851" sldId="291"/>
            <ac:picMk id="5" creationId="{6A8FE5C8-B70E-446D-BF50-C57AA867A86D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50:57.612" v="1529" actId="1076"/>
        <pc:sldMkLst>
          <pc:docMk/>
          <pc:sldMk cId="616970971" sldId="292"/>
        </pc:sldMkLst>
        <pc:picChg chg="add mod">
          <ac:chgData name="Mumma, Darin C." userId="f174f257-aec5-4cc5-a96d-e73408ca8ceb" providerId="ADAL" clId="{38E91548-FD31-427E-A661-389D1A291903}" dt="2020-06-30T19:50:57.612" v="1529" actId="1076"/>
          <ac:picMkLst>
            <pc:docMk/>
            <pc:sldMk cId="616970971" sldId="292"/>
            <ac:picMk id="3" creationId="{C9486116-37C0-4913-8E03-DBA2E46D4063}"/>
          </ac:picMkLst>
        </pc:picChg>
        <pc:picChg chg="del">
          <ac:chgData name="Mumma, Darin C." userId="f174f257-aec5-4cc5-a96d-e73408ca8ceb" providerId="ADAL" clId="{38E91548-FD31-427E-A661-389D1A291903}" dt="2020-06-30T19:27:58.471" v="1507" actId="478"/>
          <ac:picMkLst>
            <pc:docMk/>
            <pc:sldMk cId="616970971" sldId="292"/>
            <ac:picMk id="5" creationId="{6A8FE5C8-B70E-446D-BF50-C57AA867A86D}"/>
          </ac:picMkLst>
        </pc:picChg>
      </pc:sldChg>
    </pc:docChg>
  </pc:docChgLst>
  <pc:docChgLst>
    <pc:chgData name="Mumma, Darin C." userId="f174f257-aec5-4cc5-a96d-e73408ca8ceb" providerId="ADAL" clId="{C64B4740-41BA-4803-BA6B-3706D54D4F58}"/>
    <pc:docChg chg="undo custSel addSld delSld modSld sldOrd">
      <pc:chgData name="Mumma, Darin C." userId="f174f257-aec5-4cc5-a96d-e73408ca8ceb" providerId="ADAL" clId="{C64B4740-41BA-4803-BA6B-3706D54D4F58}" dt="2020-07-28T20:57:14.936" v="7192" actId="14100"/>
      <pc:docMkLst>
        <pc:docMk/>
      </pc:docMkLst>
      <pc:sldChg chg="modSp mod">
        <pc:chgData name="Mumma, Darin C." userId="f174f257-aec5-4cc5-a96d-e73408ca8ceb" providerId="ADAL" clId="{C64B4740-41BA-4803-BA6B-3706D54D4F58}" dt="2020-07-22T17:10:28.249" v="3676" actId="1076"/>
        <pc:sldMkLst>
          <pc:docMk/>
          <pc:sldMk cId="0" sldId="256"/>
        </pc:sldMkLst>
        <pc:spChg chg="mod">
          <ac:chgData name="Mumma, Darin C." userId="f174f257-aec5-4cc5-a96d-e73408ca8ceb" providerId="ADAL" clId="{C64B4740-41BA-4803-BA6B-3706D54D4F58}" dt="2020-07-22T17:09:21.754" v="3668" actId="1076"/>
          <ac:spMkLst>
            <pc:docMk/>
            <pc:sldMk cId="0" sldId="256"/>
            <ac:spMk id="4" creationId="{8EEF8EC0-500D-2044-9778-7EF7BFD0A1E1}"/>
          </ac:spMkLst>
        </pc:spChg>
        <pc:spChg chg="mod">
          <ac:chgData name="Mumma, Darin C." userId="f174f257-aec5-4cc5-a96d-e73408ca8ceb" providerId="ADAL" clId="{C64B4740-41BA-4803-BA6B-3706D54D4F58}" dt="2020-07-22T17:09:17.882" v="3667" actId="1076"/>
          <ac:spMkLst>
            <pc:docMk/>
            <pc:sldMk cId="0" sldId="256"/>
            <ac:spMk id="14342" creationId="{05E923B1-4E82-4B3D-8893-7A23667C8493}"/>
          </ac:spMkLst>
        </pc:spChg>
        <pc:spChg chg="mod">
          <ac:chgData name="Mumma, Darin C." userId="f174f257-aec5-4cc5-a96d-e73408ca8ceb" providerId="ADAL" clId="{C64B4740-41BA-4803-BA6B-3706D54D4F58}" dt="2020-07-22T17:10:22.850" v="3675" actId="1076"/>
          <ac:spMkLst>
            <pc:docMk/>
            <pc:sldMk cId="0" sldId="256"/>
            <ac:spMk id="14343" creationId="{EBC28F0D-2079-4961-AB7D-4D35C3FC984C}"/>
          </ac:spMkLst>
        </pc:spChg>
        <pc:spChg chg="mod">
          <ac:chgData name="Mumma, Darin C." userId="f174f257-aec5-4cc5-a96d-e73408ca8ceb" providerId="ADAL" clId="{C64B4740-41BA-4803-BA6B-3706D54D4F58}" dt="2020-07-22T17:10:14.442" v="3673" actId="1076"/>
          <ac:spMkLst>
            <pc:docMk/>
            <pc:sldMk cId="0" sldId="256"/>
            <ac:spMk id="14344" creationId="{E6A627CA-09C6-4A18-9027-186CD158030E}"/>
          </ac:spMkLst>
        </pc:spChg>
        <pc:spChg chg="mod">
          <ac:chgData name="Mumma, Darin C." userId="f174f257-aec5-4cc5-a96d-e73408ca8ceb" providerId="ADAL" clId="{C64B4740-41BA-4803-BA6B-3706D54D4F58}" dt="2020-07-22T17:10:17.962" v="3674" actId="1076"/>
          <ac:spMkLst>
            <pc:docMk/>
            <pc:sldMk cId="0" sldId="256"/>
            <ac:spMk id="14345" creationId="{4C64FCEA-4458-4A78-BD62-164507D7C9DE}"/>
          </ac:spMkLst>
        </pc:spChg>
        <pc:spChg chg="mod">
          <ac:chgData name="Mumma, Darin C." userId="f174f257-aec5-4cc5-a96d-e73408ca8ceb" providerId="ADAL" clId="{C64B4740-41BA-4803-BA6B-3706D54D4F58}" dt="2020-07-22T17:10:28.249" v="3676" actId="1076"/>
          <ac:spMkLst>
            <pc:docMk/>
            <pc:sldMk cId="0" sldId="256"/>
            <ac:spMk id="14346" creationId="{FBDB7FF3-D54F-4700-A8AD-2790638DA870}"/>
          </ac:spMkLst>
        </pc:spChg>
      </pc:sldChg>
      <pc:sldChg chg="modSp mod">
        <pc:chgData name="Mumma, Darin C." userId="f174f257-aec5-4cc5-a96d-e73408ca8ceb" providerId="ADAL" clId="{C64B4740-41BA-4803-BA6B-3706D54D4F58}" dt="2020-07-24T15:23:33.405" v="7125" actId="20577"/>
        <pc:sldMkLst>
          <pc:docMk/>
          <pc:sldMk cId="0" sldId="258"/>
        </pc:sldMkLst>
        <pc:spChg chg="mod">
          <ac:chgData name="Mumma, Darin C." userId="f174f257-aec5-4cc5-a96d-e73408ca8ceb" providerId="ADAL" clId="{C64B4740-41BA-4803-BA6B-3706D54D4F58}" dt="2020-07-24T14:29:32.014" v="7063" actId="1076"/>
          <ac:spMkLst>
            <pc:docMk/>
            <pc:sldMk cId="0" sldId="258"/>
            <ac:spMk id="11" creationId="{EF4CB667-9F6D-544D-A22F-39ABEEA24A7F}"/>
          </ac:spMkLst>
        </pc:spChg>
        <pc:spChg chg="mod">
          <ac:chgData name="Mumma, Darin C." userId="f174f257-aec5-4cc5-a96d-e73408ca8ceb" providerId="ADAL" clId="{C64B4740-41BA-4803-BA6B-3706D54D4F58}" dt="2020-07-24T15:23:33.405" v="7125" actId="20577"/>
          <ac:spMkLst>
            <pc:docMk/>
            <pc:sldMk cId="0" sldId="258"/>
            <ac:spMk id="13" creationId="{D83E7C57-4082-4C71-B07B-9C377F8C5D2C}"/>
          </ac:spMkLst>
        </pc:spChg>
        <pc:spChg chg="mod">
          <ac:chgData name="Mumma, Darin C." userId="f174f257-aec5-4cc5-a96d-e73408ca8ceb" providerId="ADAL" clId="{C64B4740-41BA-4803-BA6B-3706D54D4F58}" dt="2020-07-22T17:17:51.714" v="3729" actId="1076"/>
          <ac:spMkLst>
            <pc:docMk/>
            <pc:sldMk cId="0" sldId="258"/>
            <ac:spMk id="16390" creationId="{7588AFE4-086D-4F71-B305-97D5A90CFF21}"/>
          </ac:spMkLst>
        </pc:spChg>
      </pc:sldChg>
      <pc:sldChg chg="del">
        <pc:chgData name="Mumma, Darin C." userId="f174f257-aec5-4cc5-a96d-e73408ca8ceb" providerId="ADAL" clId="{C64B4740-41BA-4803-BA6B-3706D54D4F58}" dt="2020-07-20T21:05:28.876" v="172" actId="47"/>
        <pc:sldMkLst>
          <pc:docMk/>
          <pc:sldMk cId="2679993008" sldId="283"/>
        </pc:sldMkLst>
      </pc:sldChg>
      <pc:sldChg chg="delSp del mod delAnim">
        <pc:chgData name="Mumma, Darin C." userId="f174f257-aec5-4cc5-a96d-e73408ca8ceb" providerId="ADAL" clId="{C64B4740-41BA-4803-BA6B-3706D54D4F58}" dt="2020-07-20T21:05:15.287" v="167" actId="47"/>
        <pc:sldMkLst>
          <pc:docMk/>
          <pc:sldMk cId="3063317568" sldId="286"/>
        </pc:sldMkLst>
        <pc:grpChg chg="del">
          <ac:chgData name="Mumma, Darin C." userId="f174f257-aec5-4cc5-a96d-e73408ca8ceb" providerId="ADAL" clId="{C64B4740-41BA-4803-BA6B-3706D54D4F58}" dt="2020-07-14T16:31:28.135" v="143" actId="478"/>
          <ac:grpSpMkLst>
            <pc:docMk/>
            <pc:sldMk cId="3063317568" sldId="286"/>
            <ac:grpSpMk id="20" creationId="{34EF098D-2B91-4775-8B20-EF599D27B644}"/>
          </ac:grpSpMkLst>
        </pc:grpChg>
      </pc:sldChg>
      <pc:sldChg chg="del">
        <pc:chgData name="Mumma, Darin C." userId="f174f257-aec5-4cc5-a96d-e73408ca8ceb" providerId="ADAL" clId="{C64B4740-41BA-4803-BA6B-3706D54D4F58}" dt="2020-07-20T21:05:17.294" v="168" actId="47"/>
        <pc:sldMkLst>
          <pc:docMk/>
          <pc:sldMk cId="390164136" sldId="290"/>
        </pc:sldMkLst>
      </pc:sldChg>
      <pc:sldChg chg="del">
        <pc:chgData name="Mumma, Darin C." userId="f174f257-aec5-4cc5-a96d-e73408ca8ceb" providerId="ADAL" clId="{C64B4740-41BA-4803-BA6B-3706D54D4F58}" dt="2020-07-20T21:05:30.037" v="173" actId="47"/>
        <pc:sldMkLst>
          <pc:docMk/>
          <pc:sldMk cId="4289672851" sldId="291"/>
        </pc:sldMkLst>
      </pc:sldChg>
      <pc:sldChg chg="del">
        <pc:chgData name="Mumma, Darin C." userId="f174f257-aec5-4cc5-a96d-e73408ca8ceb" providerId="ADAL" clId="{C64B4740-41BA-4803-BA6B-3706D54D4F58}" dt="2020-07-20T21:05:27.407" v="171" actId="47"/>
        <pc:sldMkLst>
          <pc:docMk/>
          <pc:sldMk cId="1209688897" sldId="293"/>
        </pc:sldMkLst>
      </pc:sldChg>
      <pc:sldChg chg="addSp delSp modSp add mod">
        <pc:chgData name="Mumma, Darin C." userId="f174f257-aec5-4cc5-a96d-e73408ca8ceb" providerId="ADAL" clId="{C64B4740-41BA-4803-BA6B-3706D54D4F58}" dt="2020-07-24T13:58:36.977" v="6974" actId="21"/>
        <pc:sldMkLst>
          <pc:docMk/>
          <pc:sldMk cId="3707350590" sldId="293"/>
        </pc:sldMkLst>
        <pc:spChg chg="add mod">
          <ac:chgData name="Mumma, Darin C." userId="f174f257-aec5-4cc5-a96d-e73408ca8ceb" providerId="ADAL" clId="{C64B4740-41BA-4803-BA6B-3706D54D4F58}" dt="2020-07-23T22:51:09.048" v="6076" actId="1076"/>
          <ac:spMkLst>
            <pc:docMk/>
            <pc:sldMk cId="3707350590" sldId="293"/>
            <ac:spMk id="3" creationId="{D6EB4DF1-E717-4C05-B6A5-BB74A16CCD56}"/>
          </ac:spMkLst>
        </pc:spChg>
        <pc:spChg chg="mod">
          <ac:chgData name="Mumma, Darin C." userId="f174f257-aec5-4cc5-a96d-e73408ca8ceb" providerId="ADAL" clId="{C64B4740-41BA-4803-BA6B-3706D54D4F58}" dt="2020-07-23T22:51:18.656" v="6078" actId="1076"/>
          <ac:spMkLst>
            <pc:docMk/>
            <pc:sldMk cId="3707350590" sldId="293"/>
            <ac:spMk id="14" creationId="{CD0828EA-22F5-42F8-85BE-BD088DB0FF62}"/>
          </ac:spMkLst>
        </pc:spChg>
        <pc:spChg chg="mod">
          <ac:chgData name="Mumma, Darin C." userId="f174f257-aec5-4cc5-a96d-e73408ca8ceb" providerId="ADAL" clId="{C64B4740-41BA-4803-BA6B-3706D54D4F58}" dt="2020-07-23T22:51:15.335" v="6077" actId="1076"/>
          <ac:spMkLst>
            <pc:docMk/>
            <pc:sldMk cId="3707350590" sldId="293"/>
            <ac:spMk id="15" creationId="{E690DF0B-A00A-48FA-9FCE-DDE0EB9EDF85}"/>
          </ac:spMkLst>
        </pc:spChg>
        <pc:spChg chg="mod">
          <ac:chgData name="Mumma, Darin C." userId="f174f257-aec5-4cc5-a96d-e73408ca8ceb" providerId="ADAL" clId="{C64B4740-41BA-4803-BA6B-3706D54D4F58}" dt="2020-07-23T22:51:31.272" v="6079" actId="1076"/>
          <ac:spMkLst>
            <pc:docMk/>
            <pc:sldMk cId="3707350590" sldId="293"/>
            <ac:spMk id="17" creationId="{2B1121A5-06E8-48C3-9EC7-6FD0398E0ED2}"/>
          </ac:spMkLst>
        </pc:spChg>
        <pc:spChg chg="mod">
          <ac:chgData name="Mumma, Darin C." userId="f174f257-aec5-4cc5-a96d-e73408ca8ceb" providerId="ADAL" clId="{C64B4740-41BA-4803-BA6B-3706D54D4F58}" dt="2020-07-22T17:35:30.432" v="3788" actId="1076"/>
          <ac:spMkLst>
            <pc:docMk/>
            <pc:sldMk cId="3707350590" sldId="293"/>
            <ac:spMk id="16390" creationId="{7588AFE4-086D-4F71-B305-97D5A90CFF21}"/>
          </ac:spMkLst>
        </pc:spChg>
        <pc:picChg chg="mod">
          <ac:chgData name="Mumma, Darin C." userId="f174f257-aec5-4cc5-a96d-e73408ca8ceb" providerId="ADAL" clId="{C64B4740-41BA-4803-BA6B-3706D54D4F58}" dt="2020-07-23T22:51:31.272" v="6079" actId="1076"/>
          <ac:picMkLst>
            <pc:docMk/>
            <pc:sldMk cId="3707350590" sldId="293"/>
            <ac:picMk id="5" creationId="{B8BA4683-E327-41B2-841B-E22A4D210A1A}"/>
          </ac:picMkLst>
        </pc:picChg>
        <pc:picChg chg="mod">
          <ac:chgData name="Mumma, Darin C." userId="f174f257-aec5-4cc5-a96d-e73408ca8ceb" providerId="ADAL" clId="{C64B4740-41BA-4803-BA6B-3706D54D4F58}" dt="2020-07-23T22:51:31.272" v="6079" actId="1076"/>
          <ac:picMkLst>
            <pc:docMk/>
            <pc:sldMk cId="3707350590" sldId="293"/>
            <ac:picMk id="9" creationId="{C990BE39-CFD6-4DAC-BC53-254CCBEB827C}"/>
          </ac:picMkLst>
        </pc:picChg>
        <pc:picChg chg="mod">
          <ac:chgData name="Mumma, Darin C." userId="f174f257-aec5-4cc5-a96d-e73408ca8ceb" providerId="ADAL" clId="{C64B4740-41BA-4803-BA6B-3706D54D4F58}" dt="2020-07-23T22:51:31.272" v="6079" actId="1076"/>
          <ac:picMkLst>
            <pc:docMk/>
            <pc:sldMk cId="3707350590" sldId="293"/>
            <ac:picMk id="16" creationId="{55378178-8953-4CCA-8CE6-1760F6A38C11}"/>
          </ac:picMkLst>
        </pc:picChg>
        <pc:cxnChg chg="add del mod">
          <ac:chgData name="Mumma, Darin C." userId="f174f257-aec5-4cc5-a96d-e73408ca8ceb" providerId="ADAL" clId="{C64B4740-41BA-4803-BA6B-3706D54D4F58}" dt="2020-07-24T13:58:36.977" v="6974" actId="21"/>
          <ac:cxnSpMkLst>
            <pc:docMk/>
            <pc:sldMk cId="3707350590" sldId="293"/>
            <ac:cxnSpMk id="7" creationId="{97665034-1CC2-43DF-8461-07A48CD5DDC0}"/>
          </ac:cxnSpMkLst>
        </pc:cxnChg>
      </pc:sldChg>
      <pc:sldChg chg="addSp modSp mod ord modAnim">
        <pc:chgData name="Mumma, Darin C." userId="f174f257-aec5-4cc5-a96d-e73408ca8ceb" providerId="ADAL" clId="{C64B4740-41BA-4803-BA6B-3706D54D4F58}" dt="2020-07-28T20:57:14.936" v="7192" actId="14100"/>
        <pc:sldMkLst>
          <pc:docMk/>
          <pc:sldMk cId="1528101875" sldId="294"/>
        </pc:sldMkLst>
        <pc:spChg chg="add mod">
          <ac:chgData name="Mumma, Darin C." userId="f174f257-aec5-4cc5-a96d-e73408ca8ceb" providerId="ADAL" clId="{C64B4740-41BA-4803-BA6B-3706D54D4F58}" dt="2020-07-28T20:57:14.936" v="7192" actId="14100"/>
          <ac:spMkLst>
            <pc:docMk/>
            <pc:sldMk cId="1528101875" sldId="294"/>
            <ac:spMk id="3" creationId="{D3E6C414-63A9-4D60-996D-31180B5FA70D}"/>
          </ac:spMkLst>
        </pc:spChg>
        <pc:spChg chg="add mod">
          <ac:chgData name="Mumma, Darin C." userId="f174f257-aec5-4cc5-a96d-e73408ca8ceb" providerId="ADAL" clId="{C64B4740-41BA-4803-BA6B-3706D54D4F58}" dt="2020-07-21T15:05:07.256" v="2145" actId="692"/>
          <ac:spMkLst>
            <pc:docMk/>
            <pc:sldMk cId="1528101875" sldId="294"/>
            <ac:spMk id="6" creationId="{84C4880D-F760-49B5-90D9-D3590148AC0E}"/>
          </ac:spMkLst>
        </pc:spChg>
        <pc:spChg chg="mod">
          <ac:chgData name="Mumma, Darin C." userId="f174f257-aec5-4cc5-a96d-e73408ca8ceb" providerId="ADAL" clId="{C64B4740-41BA-4803-BA6B-3706D54D4F58}" dt="2020-07-22T17:19:28.177" v="3742" actId="1076"/>
          <ac:spMkLst>
            <pc:docMk/>
            <pc:sldMk cId="1528101875" sldId="294"/>
            <ac:spMk id="16390" creationId="{7588AFE4-086D-4F71-B305-97D5A90CFF21}"/>
          </ac:spMkLst>
        </pc:spChg>
        <pc:picChg chg="mod">
          <ac:chgData name="Mumma, Darin C." userId="f174f257-aec5-4cc5-a96d-e73408ca8ceb" providerId="ADAL" clId="{C64B4740-41BA-4803-BA6B-3706D54D4F58}" dt="2020-07-21T15:03:01.614" v="2113" actId="1076"/>
          <ac:picMkLst>
            <pc:docMk/>
            <pc:sldMk cId="1528101875" sldId="294"/>
            <ac:picMk id="5" creationId="{E57297A1-B773-4AAB-BAAB-2C7276BBA750}"/>
          </ac:picMkLst>
        </pc:picChg>
      </pc:sldChg>
      <pc:sldChg chg="addSp delSp modSp add mod">
        <pc:chgData name="Mumma, Darin C." userId="f174f257-aec5-4cc5-a96d-e73408ca8ceb" providerId="ADAL" clId="{C64B4740-41BA-4803-BA6B-3706D54D4F58}" dt="2020-07-22T17:34:11.392" v="3782" actId="1076"/>
        <pc:sldMkLst>
          <pc:docMk/>
          <pc:sldMk cId="437474351" sldId="295"/>
        </pc:sldMkLst>
        <pc:spChg chg="add del mod">
          <ac:chgData name="Mumma, Darin C." userId="f174f257-aec5-4cc5-a96d-e73408ca8ceb" providerId="ADAL" clId="{C64B4740-41BA-4803-BA6B-3706D54D4F58}" dt="2020-07-22T16:31:02.277" v="3220" actId="478"/>
          <ac:spMkLst>
            <pc:docMk/>
            <pc:sldMk cId="437474351" sldId="295"/>
            <ac:spMk id="7" creationId="{159156E9-00D2-41DA-B152-7FAB470655BD}"/>
          </ac:spMkLst>
        </pc:spChg>
        <pc:spChg chg="mod">
          <ac:chgData name="Mumma, Darin C." userId="f174f257-aec5-4cc5-a96d-e73408ca8ceb" providerId="ADAL" clId="{C64B4740-41BA-4803-BA6B-3706D54D4F58}" dt="2020-07-22T16:20:24.607" v="3021" actId="2711"/>
          <ac:spMkLst>
            <pc:docMk/>
            <pc:sldMk cId="437474351" sldId="295"/>
            <ac:spMk id="15" creationId="{E690DF0B-A00A-48FA-9FCE-DDE0EB9EDF85}"/>
          </ac:spMkLst>
        </pc:spChg>
        <pc:spChg chg="mod">
          <ac:chgData name="Mumma, Darin C." userId="f174f257-aec5-4cc5-a96d-e73408ca8ceb" providerId="ADAL" clId="{C64B4740-41BA-4803-BA6B-3706D54D4F58}" dt="2020-07-22T17:34:11.392" v="3782" actId="1076"/>
          <ac:spMkLst>
            <pc:docMk/>
            <pc:sldMk cId="437474351" sldId="295"/>
            <ac:spMk id="16390" creationId="{7588AFE4-086D-4F71-B305-97D5A90CFF21}"/>
          </ac:spMkLst>
        </pc:spChg>
      </pc:sldChg>
      <pc:sldChg chg="delSp modSp del mod ord">
        <pc:chgData name="Mumma, Darin C." userId="f174f257-aec5-4cc5-a96d-e73408ca8ceb" providerId="ADAL" clId="{C64B4740-41BA-4803-BA6B-3706D54D4F58}" dt="2020-07-20T21:05:03.522" v="162" actId="47"/>
        <pc:sldMkLst>
          <pc:docMk/>
          <pc:sldMk cId="1422805088" sldId="295"/>
        </pc:sldMkLst>
        <pc:spChg chg="del">
          <ac:chgData name="Mumma, Darin C." userId="f174f257-aec5-4cc5-a96d-e73408ca8ceb" providerId="ADAL" clId="{C64B4740-41BA-4803-BA6B-3706D54D4F58}" dt="2020-07-20T21:03:46.856" v="151" actId="478"/>
          <ac:spMkLst>
            <pc:docMk/>
            <pc:sldMk cId="1422805088" sldId="295"/>
            <ac:spMk id="3" creationId="{9E436064-76B1-4672-B89D-38FB9A306887}"/>
          </ac:spMkLst>
        </pc:spChg>
        <pc:spChg chg="mod">
          <ac:chgData name="Mumma, Darin C." userId="f174f257-aec5-4cc5-a96d-e73408ca8ceb" providerId="ADAL" clId="{C64B4740-41BA-4803-BA6B-3706D54D4F58}" dt="2020-07-20T21:04:12.351" v="155" actId="20577"/>
          <ac:spMkLst>
            <pc:docMk/>
            <pc:sldMk cId="1422805088" sldId="295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C64B4740-41BA-4803-BA6B-3706D54D4F58}" dt="2020-07-22T17:24:52.001" v="3769" actId="1076"/>
        <pc:sldMkLst>
          <pc:docMk/>
          <pc:sldMk cId="2761232213" sldId="296"/>
        </pc:sldMkLst>
        <pc:spChg chg="mod">
          <ac:chgData name="Mumma, Darin C." userId="f174f257-aec5-4cc5-a96d-e73408ca8ceb" providerId="ADAL" clId="{C64B4740-41BA-4803-BA6B-3706D54D4F58}" dt="2020-07-22T17:24:52.001" v="3769" actId="1076"/>
          <ac:spMkLst>
            <pc:docMk/>
            <pc:sldMk cId="2761232213" sldId="296"/>
            <ac:spMk id="10" creationId="{3B82746D-A15B-4087-B88E-55C6BBF8ACEA}"/>
          </ac:spMkLst>
        </pc:spChg>
      </pc:sldChg>
      <pc:sldChg chg="del">
        <pc:chgData name="Mumma, Darin C." userId="f174f257-aec5-4cc5-a96d-e73408ca8ceb" providerId="ADAL" clId="{C64B4740-41BA-4803-BA6B-3706D54D4F58}" dt="2020-07-20T21:05:13.873" v="166" actId="47"/>
        <pc:sldMkLst>
          <pc:docMk/>
          <pc:sldMk cId="3675714817" sldId="297"/>
        </pc:sldMkLst>
      </pc:sldChg>
      <pc:sldChg chg="addSp modSp add mod modAnim">
        <pc:chgData name="Mumma, Darin C." userId="f174f257-aec5-4cc5-a96d-e73408ca8ceb" providerId="ADAL" clId="{C64B4740-41BA-4803-BA6B-3706D54D4F58}" dt="2020-07-24T14:00:26.200" v="6990"/>
        <pc:sldMkLst>
          <pc:docMk/>
          <pc:sldMk cId="4155699244" sldId="297"/>
        </pc:sldMkLst>
        <pc:spChg chg="add mod">
          <ac:chgData name="Mumma, Darin C." userId="f174f257-aec5-4cc5-a96d-e73408ca8ceb" providerId="ADAL" clId="{C64B4740-41BA-4803-BA6B-3706D54D4F58}" dt="2020-07-23T22:50:45.311" v="6073" actId="1076"/>
          <ac:spMkLst>
            <pc:docMk/>
            <pc:sldMk cId="4155699244" sldId="297"/>
            <ac:spMk id="3" creationId="{585C9419-5706-4507-81CE-998978A60F40}"/>
          </ac:spMkLst>
        </pc:spChg>
        <pc:spChg chg="mod">
          <ac:chgData name="Mumma, Darin C." userId="f174f257-aec5-4cc5-a96d-e73408ca8ceb" providerId="ADAL" clId="{C64B4740-41BA-4803-BA6B-3706D54D4F58}" dt="2020-07-22T17:37:41.111" v="3800" actId="1076"/>
          <ac:spMkLst>
            <pc:docMk/>
            <pc:sldMk cId="4155699244" sldId="297"/>
            <ac:spMk id="16390" creationId="{7588AFE4-086D-4F71-B305-97D5A90CFF21}"/>
          </ac:spMkLst>
        </pc:spChg>
        <pc:picChg chg="mod">
          <ac:chgData name="Mumma, Darin C." userId="f174f257-aec5-4cc5-a96d-e73408ca8ceb" providerId="ADAL" clId="{C64B4740-41BA-4803-BA6B-3706D54D4F58}" dt="2020-07-22T21:57:31.555" v="5303" actId="1076"/>
          <ac:picMkLst>
            <pc:docMk/>
            <pc:sldMk cId="4155699244" sldId="297"/>
            <ac:picMk id="6" creationId="{B68D087F-F9E4-4229-AB4C-295B5D611F48}"/>
          </ac:picMkLst>
        </pc:picChg>
        <pc:cxnChg chg="add mod">
          <ac:chgData name="Mumma, Darin C." userId="f174f257-aec5-4cc5-a96d-e73408ca8ceb" providerId="ADAL" clId="{C64B4740-41BA-4803-BA6B-3706D54D4F58}" dt="2020-07-24T13:59:58.638" v="6989" actId="14100"/>
          <ac:cxnSpMkLst>
            <pc:docMk/>
            <pc:sldMk cId="4155699244" sldId="297"/>
            <ac:cxnSpMk id="10" creationId="{8E104578-BCF3-4054-9769-773D236B1C2C}"/>
          </ac:cxnSpMkLst>
        </pc:cxnChg>
      </pc:sldChg>
      <pc:sldChg chg="addSp delSp modSp mod ord">
        <pc:chgData name="Mumma, Darin C." userId="f174f257-aec5-4cc5-a96d-e73408ca8ceb" providerId="ADAL" clId="{C64B4740-41BA-4803-BA6B-3706D54D4F58}" dt="2020-07-23T22:53:47.831" v="6093" actId="1076"/>
        <pc:sldMkLst>
          <pc:docMk/>
          <pc:sldMk cId="3435050523" sldId="298"/>
        </pc:sldMkLst>
        <pc:spChg chg="mod">
          <ac:chgData name="Mumma, Darin C." userId="f174f257-aec5-4cc5-a96d-e73408ca8ceb" providerId="ADAL" clId="{C64B4740-41BA-4803-BA6B-3706D54D4F58}" dt="2020-07-23T22:53:47.831" v="6093" actId="1076"/>
          <ac:spMkLst>
            <pc:docMk/>
            <pc:sldMk cId="3435050523" sldId="298"/>
            <ac:spMk id="3" creationId="{9E436064-76B1-4672-B89D-38FB9A306887}"/>
          </ac:spMkLst>
        </pc:spChg>
        <pc:spChg chg="add del mod">
          <ac:chgData name="Mumma, Darin C." userId="f174f257-aec5-4cc5-a96d-e73408ca8ceb" providerId="ADAL" clId="{C64B4740-41BA-4803-BA6B-3706D54D4F58}" dt="2020-07-22T19:59:04.781" v="3911" actId="478"/>
          <ac:spMkLst>
            <pc:docMk/>
            <pc:sldMk cId="3435050523" sldId="298"/>
            <ac:spMk id="7" creationId="{CD034700-3CC2-4929-AC15-79D5BF21F1E4}"/>
          </ac:spMkLst>
        </pc:spChg>
        <pc:spChg chg="add mod">
          <ac:chgData name="Mumma, Darin C." userId="f174f257-aec5-4cc5-a96d-e73408ca8ceb" providerId="ADAL" clId="{C64B4740-41BA-4803-BA6B-3706D54D4F58}" dt="2020-07-22T20:02:01.844" v="3952" actId="1076"/>
          <ac:spMkLst>
            <pc:docMk/>
            <pc:sldMk cId="3435050523" sldId="298"/>
            <ac:spMk id="8" creationId="{FC35E16F-7ED5-49CD-AFDA-9D263B6CB1A4}"/>
          </ac:spMkLst>
        </pc:spChg>
        <pc:spChg chg="mod">
          <ac:chgData name="Mumma, Darin C." userId="f174f257-aec5-4cc5-a96d-e73408ca8ceb" providerId="ADAL" clId="{C64B4740-41BA-4803-BA6B-3706D54D4F58}" dt="2020-07-22T17:39:25.281" v="3810" actId="1076"/>
          <ac:spMkLst>
            <pc:docMk/>
            <pc:sldMk cId="3435050523" sldId="298"/>
            <ac:spMk id="16390" creationId="{7588AFE4-086D-4F71-B305-97D5A90CFF21}"/>
          </ac:spMkLst>
        </pc:spChg>
        <pc:picChg chg="add mod ord">
          <ac:chgData name="Mumma, Darin C." userId="f174f257-aec5-4cc5-a96d-e73408ca8ceb" providerId="ADAL" clId="{C64B4740-41BA-4803-BA6B-3706D54D4F58}" dt="2020-07-22T20:02:01.844" v="3952" actId="1076"/>
          <ac:picMkLst>
            <pc:docMk/>
            <pc:sldMk cId="3435050523" sldId="298"/>
            <ac:picMk id="6" creationId="{B1537D79-E6E6-4F2A-970D-B9AA2C8DDDE9}"/>
          </ac:picMkLst>
        </pc:picChg>
      </pc:sldChg>
      <pc:sldChg chg="delSp modSp mod ord modAnim">
        <pc:chgData name="Mumma, Darin C." userId="f174f257-aec5-4cc5-a96d-e73408ca8ceb" providerId="ADAL" clId="{C64B4740-41BA-4803-BA6B-3706D54D4F58}" dt="2020-07-24T14:36:00.618" v="7099" actId="1076"/>
        <pc:sldMkLst>
          <pc:docMk/>
          <pc:sldMk cId="3953977901" sldId="299"/>
        </pc:sldMkLst>
        <pc:spChg chg="del">
          <ac:chgData name="Mumma, Darin C." userId="f174f257-aec5-4cc5-a96d-e73408ca8ceb" providerId="ADAL" clId="{C64B4740-41BA-4803-BA6B-3706D54D4F58}" dt="2020-07-24T14:35:47.334" v="7096" actId="478"/>
          <ac:spMkLst>
            <pc:docMk/>
            <pc:sldMk cId="3953977901" sldId="299"/>
            <ac:spMk id="3" creationId="{A2313BA2-6AC7-48F5-B82C-17E7A914D7A7}"/>
          </ac:spMkLst>
        </pc:spChg>
        <pc:spChg chg="mod">
          <ac:chgData name="Mumma, Darin C." userId="f174f257-aec5-4cc5-a96d-e73408ca8ceb" providerId="ADAL" clId="{C64B4740-41BA-4803-BA6B-3706D54D4F58}" dt="2020-07-24T14:36:00.618" v="7099" actId="1076"/>
          <ac:spMkLst>
            <pc:docMk/>
            <pc:sldMk cId="3953977901" sldId="299"/>
            <ac:spMk id="5" creationId="{6B0BBCD3-8D87-4340-BD2A-C6E759CF3FB9}"/>
          </ac:spMkLst>
        </pc:spChg>
        <pc:spChg chg="mod">
          <ac:chgData name="Mumma, Darin C." userId="f174f257-aec5-4cc5-a96d-e73408ca8ceb" providerId="ADAL" clId="{C64B4740-41BA-4803-BA6B-3706D54D4F58}" dt="2020-07-24T14:36:00.618" v="7099" actId="1076"/>
          <ac:spMkLst>
            <pc:docMk/>
            <pc:sldMk cId="3953977901" sldId="299"/>
            <ac:spMk id="6" creationId="{12854E66-B4B0-4CD7-8AF1-C450B02ACD90}"/>
          </ac:spMkLst>
        </pc:spChg>
        <pc:spChg chg="mod">
          <ac:chgData name="Mumma, Darin C." userId="f174f257-aec5-4cc5-a96d-e73408ca8ceb" providerId="ADAL" clId="{C64B4740-41BA-4803-BA6B-3706D54D4F58}" dt="2020-07-22T17:35:16.400" v="3787" actId="1076"/>
          <ac:spMkLst>
            <pc:docMk/>
            <pc:sldMk cId="3953977901" sldId="299"/>
            <ac:spMk id="16390" creationId="{7588AFE4-086D-4F71-B305-97D5A90CFF21}"/>
          </ac:spMkLst>
        </pc:spChg>
        <pc:picChg chg="mod">
          <ac:chgData name="Mumma, Darin C." userId="f174f257-aec5-4cc5-a96d-e73408ca8ceb" providerId="ADAL" clId="{C64B4740-41BA-4803-BA6B-3706D54D4F58}" dt="2020-07-24T14:36:00.618" v="7099" actId="1076"/>
          <ac:picMkLst>
            <pc:docMk/>
            <pc:sldMk cId="3953977901" sldId="299"/>
            <ac:picMk id="7" creationId="{DABF28B3-4DF2-48A4-A6D7-1E9439DE96CC}"/>
          </ac:picMkLst>
        </pc:picChg>
      </pc:sldChg>
      <pc:sldChg chg="del">
        <pc:chgData name="Mumma, Darin C." userId="f174f257-aec5-4cc5-a96d-e73408ca8ceb" providerId="ADAL" clId="{C64B4740-41BA-4803-BA6B-3706D54D4F58}" dt="2020-07-20T21:05:07.124" v="165" actId="47"/>
        <pc:sldMkLst>
          <pc:docMk/>
          <pc:sldMk cId="4284123113" sldId="299"/>
        </pc:sldMkLst>
      </pc:sldChg>
      <pc:sldChg chg="addSp delSp modSp add mod modAnim">
        <pc:chgData name="Mumma, Darin C." userId="f174f257-aec5-4cc5-a96d-e73408ca8ceb" providerId="ADAL" clId="{C64B4740-41BA-4803-BA6B-3706D54D4F58}" dt="2020-07-24T14:21:12.831" v="7022"/>
        <pc:sldMkLst>
          <pc:docMk/>
          <pc:sldMk cId="2859669013" sldId="300"/>
        </pc:sldMkLst>
        <pc:spChg chg="add mod">
          <ac:chgData name="Mumma, Darin C." userId="f174f257-aec5-4cc5-a96d-e73408ca8ceb" providerId="ADAL" clId="{C64B4740-41BA-4803-BA6B-3706D54D4F58}" dt="2020-07-21T15:16:08.005" v="2221" actId="1076"/>
          <ac:spMkLst>
            <pc:docMk/>
            <pc:sldMk cId="2859669013" sldId="300"/>
            <ac:spMk id="5" creationId="{8DF3094A-748F-4420-82F9-C8B14AD0125C}"/>
          </ac:spMkLst>
        </pc:spChg>
        <pc:spChg chg="add mod">
          <ac:chgData name="Mumma, Darin C." userId="f174f257-aec5-4cc5-a96d-e73408ca8ceb" providerId="ADAL" clId="{C64B4740-41BA-4803-BA6B-3706D54D4F58}" dt="2020-07-21T15:16:12.300" v="2222" actId="1076"/>
          <ac:spMkLst>
            <pc:docMk/>
            <pc:sldMk cId="2859669013" sldId="300"/>
            <ac:spMk id="6" creationId="{A15866DE-531E-4AF4-9FE8-CC800E30A2F2}"/>
          </ac:spMkLst>
        </pc:spChg>
        <pc:spChg chg="mod">
          <ac:chgData name="Mumma, Darin C." userId="f174f257-aec5-4cc5-a96d-e73408ca8ceb" providerId="ADAL" clId="{C64B4740-41BA-4803-BA6B-3706D54D4F58}" dt="2020-07-22T17:19:11.329" v="3740" actId="1076"/>
          <ac:spMkLst>
            <pc:docMk/>
            <pc:sldMk cId="2859669013" sldId="300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C64B4740-41BA-4803-BA6B-3706D54D4F58}" dt="2020-07-20T21:09:34.502" v="212" actId="478"/>
          <ac:picMkLst>
            <pc:docMk/>
            <pc:sldMk cId="2859669013" sldId="300"/>
            <ac:picMk id="5" creationId="{E57297A1-B773-4AAB-BAAB-2C7276BBA750}"/>
          </ac:picMkLst>
        </pc:picChg>
        <pc:picChg chg="add del mod">
          <ac:chgData name="Mumma, Darin C." userId="f174f257-aec5-4cc5-a96d-e73408ca8ceb" providerId="ADAL" clId="{C64B4740-41BA-4803-BA6B-3706D54D4F58}" dt="2020-07-20T21:16:26.789" v="221" actId="478"/>
          <ac:picMkLst>
            <pc:docMk/>
            <pc:sldMk cId="2859669013" sldId="300"/>
            <ac:picMk id="6" creationId="{CA2E61CC-CE94-4196-846B-3A67906C05D6}"/>
          </ac:picMkLst>
        </pc:picChg>
        <pc:picChg chg="add mod">
          <ac:chgData name="Mumma, Darin C." userId="f174f257-aec5-4cc5-a96d-e73408ca8ceb" providerId="ADAL" clId="{C64B4740-41BA-4803-BA6B-3706D54D4F58}" dt="2020-07-21T15:16:02.309" v="2220" actId="1076"/>
          <ac:picMkLst>
            <pc:docMk/>
            <pc:sldMk cId="2859669013" sldId="300"/>
            <ac:picMk id="7" creationId="{66A4C5F1-B904-4C05-A49D-A5A5BEB08A2F}"/>
          </ac:picMkLst>
        </pc:picChg>
        <pc:picChg chg="add mod">
          <ac:chgData name="Mumma, Darin C." userId="f174f257-aec5-4cc5-a96d-e73408ca8ceb" providerId="ADAL" clId="{C64B4740-41BA-4803-BA6B-3706D54D4F58}" dt="2020-07-21T15:16:18.375" v="2224" actId="571"/>
          <ac:picMkLst>
            <pc:docMk/>
            <pc:sldMk cId="2859669013" sldId="300"/>
            <ac:picMk id="19" creationId="{D85D7BCF-4EF4-41ED-A3E1-53F6B442CBCA}"/>
          </ac:picMkLst>
        </pc:picChg>
        <pc:picChg chg="add mod">
          <ac:chgData name="Mumma, Darin C." userId="f174f257-aec5-4cc5-a96d-e73408ca8ceb" providerId="ADAL" clId="{C64B4740-41BA-4803-BA6B-3706D54D4F58}" dt="2020-07-21T15:16:34.959" v="2226" actId="571"/>
          <ac:picMkLst>
            <pc:docMk/>
            <pc:sldMk cId="2859669013" sldId="300"/>
            <ac:picMk id="20" creationId="{81AD345A-212E-45CD-9706-3F459BFEFD6C}"/>
          </ac:picMkLst>
        </pc:picChg>
        <pc:cxnChg chg="add mod">
          <ac:chgData name="Mumma, Darin C." userId="f174f257-aec5-4cc5-a96d-e73408ca8ceb" providerId="ADAL" clId="{C64B4740-41BA-4803-BA6B-3706D54D4F58}" dt="2020-07-21T15:16:02.309" v="2220" actId="1076"/>
          <ac:cxnSpMkLst>
            <pc:docMk/>
            <pc:sldMk cId="2859669013" sldId="300"/>
            <ac:cxnSpMk id="9" creationId="{7B4160A0-FE7D-4439-8E4D-8FD09A656073}"/>
          </ac:cxnSpMkLst>
        </pc:cxnChg>
        <pc:cxnChg chg="add mod">
          <ac:chgData name="Mumma, Darin C." userId="f174f257-aec5-4cc5-a96d-e73408ca8ceb" providerId="ADAL" clId="{C64B4740-41BA-4803-BA6B-3706D54D4F58}" dt="2020-07-21T15:16:02.309" v="2220" actId="1076"/>
          <ac:cxnSpMkLst>
            <pc:docMk/>
            <pc:sldMk cId="2859669013" sldId="300"/>
            <ac:cxnSpMk id="10" creationId="{A839959D-12C6-4551-917C-95B21E11C1DA}"/>
          </ac:cxnSpMkLst>
        </pc:cxnChg>
        <pc:cxnChg chg="add mod">
          <ac:chgData name="Mumma, Darin C." userId="f174f257-aec5-4cc5-a96d-e73408ca8ceb" providerId="ADAL" clId="{C64B4740-41BA-4803-BA6B-3706D54D4F58}" dt="2020-07-21T15:16:02.309" v="2220" actId="1076"/>
          <ac:cxnSpMkLst>
            <pc:docMk/>
            <pc:sldMk cId="2859669013" sldId="300"/>
            <ac:cxnSpMk id="13" creationId="{38E4692B-855C-4BE6-BF84-D966E573EFE1}"/>
          </ac:cxnSpMkLst>
        </pc:cxnChg>
        <pc:cxnChg chg="add mod">
          <ac:chgData name="Mumma, Darin C." userId="f174f257-aec5-4cc5-a96d-e73408ca8ceb" providerId="ADAL" clId="{C64B4740-41BA-4803-BA6B-3706D54D4F58}" dt="2020-07-21T15:16:02.309" v="2220" actId="1076"/>
          <ac:cxnSpMkLst>
            <pc:docMk/>
            <pc:sldMk cId="2859669013" sldId="300"/>
            <ac:cxnSpMk id="14" creationId="{95208160-37DB-452C-B9C6-2CEE4B3EFCFC}"/>
          </ac:cxnSpMkLst>
        </pc:cxnChg>
        <pc:cxnChg chg="add mod">
          <ac:chgData name="Mumma, Darin C." userId="f174f257-aec5-4cc5-a96d-e73408ca8ceb" providerId="ADAL" clId="{C64B4740-41BA-4803-BA6B-3706D54D4F58}" dt="2020-07-21T15:16:02.309" v="2220" actId="1076"/>
          <ac:cxnSpMkLst>
            <pc:docMk/>
            <pc:sldMk cId="2859669013" sldId="300"/>
            <ac:cxnSpMk id="15" creationId="{26B94250-6948-482B-A4CC-9B98CE526C6F}"/>
          </ac:cxnSpMkLst>
        </pc:cxnChg>
        <pc:cxnChg chg="add mod">
          <ac:chgData name="Mumma, Darin C." userId="f174f257-aec5-4cc5-a96d-e73408ca8ceb" providerId="ADAL" clId="{C64B4740-41BA-4803-BA6B-3706D54D4F58}" dt="2020-07-21T15:16:02.309" v="2220" actId="1076"/>
          <ac:cxnSpMkLst>
            <pc:docMk/>
            <pc:sldMk cId="2859669013" sldId="300"/>
            <ac:cxnSpMk id="16" creationId="{06BBAA06-DC83-4001-A49E-B892D523C0A2}"/>
          </ac:cxnSpMkLst>
        </pc:cxnChg>
      </pc:sldChg>
      <pc:sldChg chg="del">
        <pc:chgData name="Mumma, Darin C." userId="f174f257-aec5-4cc5-a96d-e73408ca8ceb" providerId="ADAL" clId="{C64B4740-41BA-4803-BA6B-3706D54D4F58}" dt="2020-07-20T21:08:53.704" v="205"/>
        <pc:sldMkLst>
          <pc:docMk/>
          <pc:sldMk cId="4240674225" sldId="300"/>
        </pc:sldMkLst>
      </pc:sldChg>
      <pc:sldChg chg="add del">
        <pc:chgData name="Mumma, Darin C." userId="f174f257-aec5-4cc5-a96d-e73408ca8ceb" providerId="ADAL" clId="{C64B4740-41BA-4803-BA6B-3706D54D4F58}" dt="2020-07-22T15:09:32.156" v="2845" actId="47"/>
        <pc:sldMkLst>
          <pc:docMk/>
          <pc:sldMk cId="2558092281" sldId="301"/>
        </pc:sldMkLst>
      </pc:sldChg>
      <pc:sldChg chg="addSp delSp modSp add del mod">
        <pc:chgData name="Mumma, Darin C." userId="f174f257-aec5-4cc5-a96d-e73408ca8ceb" providerId="ADAL" clId="{C64B4740-41BA-4803-BA6B-3706D54D4F58}" dt="2020-07-23T22:53:16.670" v="6092" actId="47"/>
        <pc:sldMkLst>
          <pc:docMk/>
          <pc:sldMk cId="3321899345" sldId="302"/>
        </pc:sldMkLst>
        <pc:spChg chg="add mod">
          <ac:chgData name="Mumma, Darin C." userId="f174f257-aec5-4cc5-a96d-e73408ca8ceb" providerId="ADAL" clId="{C64B4740-41BA-4803-BA6B-3706D54D4F58}" dt="2020-07-22T15:06:54.181" v="2820" actId="1076"/>
          <ac:spMkLst>
            <pc:docMk/>
            <pc:sldMk cId="3321899345" sldId="302"/>
            <ac:spMk id="3" creationId="{1133E4CF-A4D4-49C9-97AE-F9B150336CE4}"/>
          </ac:spMkLst>
        </pc:spChg>
        <pc:spChg chg="del mod">
          <ac:chgData name="Mumma, Darin C." userId="f174f257-aec5-4cc5-a96d-e73408ca8ceb" providerId="ADAL" clId="{C64B4740-41BA-4803-BA6B-3706D54D4F58}" dt="2020-07-22T15:06:26.724" v="2817" actId="478"/>
          <ac:spMkLst>
            <pc:docMk/>
            <pc:sldMk cId="3321899345" sldId="302"/>
            <ac:spMk id="25" creationId="{9E2FB428-8994-4837-9219-0AFC64D917BE}"/>
          </ac:spMkLst>
        </pc:spChg>
        <pc:spChg chg="mod">
          <ac:chgData name="Mumma, Darin C." userId="f174f257-aec5-4cc5-a96d-e73408ca8ceb" providerId="ADAL" clId="{C64B4740-41BA-4803-BA6B-3706D54D4F58}" dt="2020-07-22T14:49:38.261" v="2803" actId="1076"/>
          <ac:spMkLst>
            <pc:docMk/>
            <pc:sldMk cId="3321899345" sldId="302"/>
            <ac:spMk id="29" creationId="{B8901CEE-A9DE-4055-8B9F-88A6A152C640}"/>
          </ac:spMkLst>
        </pc:spChg>
        <pc:spChg chg="mod">
          <ac:chgData name="Mumma, Darin C." userId="f174f257-aec5-4cc5-a96d-e73408ca8ceb" providerId="ADAL" clId="{C64B4740-41BA-4803-BA6B-3706D54D4F58}" dt="2020-07-22T17:36:28.207" v="3793" actId="1076"/>
          <ac:spMkLst>
            <pc:docMk/>
            <pc:sldMk cId="3321899345" sldId="302"/>
            <ac:spMk id="16390" creationId="{7588AFE4-086D-4F71-B305-97D5A90CFF21}"/>
          </ac:spMkLst>
        </pc:spChg>
        <pc:picChg chg="del mod">
          <ac:chgData name="Mumma, Darin C." userId="f174f257-aec5-4cc5-a96d-e73408ca8ceb" providerId="ADAL" clId="{C64B4740-41BA-4803-BA6B-3706D54D4F58}" dt="2020-07-22T15:06:24.820" v="2816" actId="478"/>
          <ac:picMkLst>
            <pc:docMk/>
            <pc:sldMk cId="3321899345" sldId="302"/>
            <ac:picMk id="9" creationId="{06889E9A-4D85-4093-8FCB-588B543D56B9}"/>
          </ac:picMkLst>
        </pc:picChg>
        <pc:cxnChg chg="mod">
          <ac:chgData name="Mumma, Darin C." userId="f174f257-aec5-4cc5-a96d-e73408ca8ceb" providerId="ADAL" clId="{C64B4740-41BA-4803-BA6B-3706D54D4F58}" dt="2020-07-22T15:06:59.020" v="2821" actId="1076"/>
          <ac:cxnSpMkLst>
            <pc:docMk/>
            <pc:sldMk cId="3321899345" sldId="302"/>
            <ac:cxnSpMk id="19" creationId="{4F1EDB87-92EC-4CA5-990D-C2F114D45D41}"/>
          </ac:cxnSpMkLst>
        </pc:cxnChg>
      </pc:sldChg>
      <pc:sldChg chg="addSp delSp modSp add mod modAnim">
        <pc:chgData name="Mumma, Darin C." userId="f174f257-aec5-4cc5-a96d-e73408ca8ceb" providerId="ADAL" clId="{C64B4740-41BA-4803-BA6B-3706D54D4F58}" dt="2020-07-22T17:13:21.242" v="3692" actId="1076"/>
        <pc:sldMkLst>
          <pc:docMk/>
          <pc:sldMk cId="2708551892" sldId="303"/>
        </pc:sldMkLst>
        <pc:spChg chg="add">
          <ac:chgData name="Mumma, Darin C." userId="f174f257-aec5-4cc5-a96d-e73408ca8ceb" providerId="ADAL" clId="{C64B4740-41BA-4803-BA6B-3706D54D4F58}" dt="2020-07-20T21:25:25.072" v="406" actId="22"/>
          <ac:spMkLst>
            <pc:docMk/>
            <pc:sldMk cId="2708551892" sldId="303"/>
            <ac:spMk id="6" creationId="{5B463D65-51C2-452D-BA23-4D3B27BA411A}"/>
          </ac:spMkLst>
        </pc:spChg>
        <pc:spChg chg="add">
          <ac:chgData name="Mumma, Darin C." userId="f174f257-aec5-4cc5-a96d-e73408ca8ceb" providerId="ADAL" clId="{C64B4740-41BA-4803-BA6B-3706D54D4F58}" dt="2020-07-20T21:25:25.072" v="406" actId="22"/>
          <ac:spMkLst>
            <pc:docMk/>
            <pc:sldMk cId="2708551892" sldId="303"/>
            <ac:spMk id="8" creationId="{CBE8F96F-9EF4-4545-93C0-584DEA1DCDD8}"/>
          </ac:spMkLst>
        </pc:spChg>
        <pc:spChg chg="add mod">
          <ac:chgData name="Mumma, Darin C." userId="f174f257-aec5-4cc5-a96d-e73408ca8ceb" providerId="ADAL" clId="{C64B4740-41BA-4803-BA6B-3706D54D4F58}" dt="2020-07-20T21:35:06.898" v="468" actId="1076"/>
          <ac:spMkLst>
            <pc:docMk/>
            <pc:sldMk cId="2708551892" sldId="303"/>
            <ac:spMk id="24" creationId="{1CE3B843-390A-49A4-8D1A-36DC3502F07E}"/>
          </ac:spMkLst>
        </pc:spChg>
        <pc:spChg chg="add mod">
          <ac:chgData name="Mumma, Darin C." userId="f174f257-aec5-4cc5-a96d-e73408ca8ceb" providerId="ADAL" clId="{C64B4740-41BA-4803-BA6B-3706D54D4F58}" dt="2020-07-20T21:35:17.636" v="470" actId="1076"/>
          <ac:spMkLst>
            <pc:docMk/>
            <pc:sldMk cId="2708551892" sldId="303"/>
            <ac:spMk id="25" creationId="{F0435BC6-A3F8-4E36-966F-6D5B50F510DE}"/>
          </ac:spMkLst>
        </pc:spChg>
        <pc:spChg chg="add mod">
          <ac:chgData name="Mumma, Darin C." userId="f174f257-aec5-4cc5-a96d-e73408ca8ceb" providerId="ADAL" clId="{C64B4740-41BA-4803-BA6B-3706D54D4F58}" dt="2020-07-22T17:06:10.002" v="3660" actId="2711"/>
          <ac:spMkLst>
            <pc:docMk/>
            <pc:sldMk cId="2708551892" sldId="303"/>
            <ac:spMk id="33" creationId="{B3191026-5A6F-4CF6-B8D8-78A019408D31}"/>
          </ac:spMkLst>
        </pc:spChg>
        <pc:spChg chg="add mod">
          <ac:chgData name="Mumma, Darin C." userId="f174f257-aec5-4cc5-a96d-e73408ca8ceb" providerId="ADAL" clId="{C64B4740-41BA-4803-BA6B-3706D54D4F58}" dt="2020-07-20T21:36:39.803" v="475" actId="1076"/>
          <ac:spMkLst>
            <pc:docMk/>
            <pc:sldMk cId="2708551892" sldId="303"/>
            <ac:spMk id="34" creationId="{0501436A-035A-4CCA-8603-B5BDD9F33188}"/>
          </ac:spMkLst>
        </pc:spChg>
        <pc:spChg chg="mod">
          <ac:chgData name="Mumma, Darin C." userId="f174f257-aec5-4cc5-a96d-e73408ca8ceb" providerId="ADAL" clId="{C64B4740-41BA-4803-BA6B-3706D54D4F58}" dt="2020-07-22T17:13:21.242" v="3692" actId="1076"/>
          <ac:spMkLst>
            <pc:docMk/>
            <pc:sldMk cId="2708551892" sldId="303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C64B4740-41BA-4803-BA6B-3706D54D4F58}" dt="2020-07-20T21:27:11.581" v="408" actId="478"/>
          <ac:picMkLst>
            <pc:docMk/>
            <pc:sldMk cId="2708551892" sldId="303"/>
            <ac:picMk id="5" creationId="{EBC03B93-AEE6-4D06-AD22-B28549AED19B}"/>
          </ac:picMkLst>
        </pc:picChg>
        <pc:picChg chg="del">
          <ac:chgData name="Mumma, Darin C." userId="f174f257-aec5-4cc5-a96d-e73408ca8ceb" providerId="ADAL" clId="{C64B4740-41BA-4803-BA6B-3706D54D4F58}" dt="2020-07-20T21:19:13.188" v="403" actId="478"/>
          <ac:picMkLst>
            <pc:docMk/>
            <pc:sldMk cId="2708551892" sldId="303"/>
            <ac:picMk id="7" creationId="{66A4C5F1-B904-4C05-A49D-A5A5BEB08A2F}"/>
          </ac:picMkLst>
        </pc:picChg>
        <pc:picChg chg="add mod ord">
          <ac:chgData name="Mumma, Darin C." userId="f174f257-aec5-4cc5-a96d-e73408ca8ceb" providerId="ADAL" clId="{C64B4740-41BA-4803-BA6B-3706D54D4F58}" dt="2020-07-20T21:33:47.515" v="448" actId="1076"/>
          <ac:picMkLst>
            <pc:docMk/>
            <pc:sldMk cId="2708551892" sldId="303"/>
            <ac:picMk id="10" creationId="{8C40E4D7-5475-4D42-8352-4A764AC4F7D9}"/>
          </ac:picMkLst>
        </pc:picChg>
        <pc:cxnChg chg="add mod">
          <ac:chgData name="Mumma, Darin C." userId="f174f257-aec5-4cc5-a96d-e73408ca8ceb" providerId="ADAL" clId="{C64B4740-41BA-4803-BA6B-3706D54D4F58}" dt="2020-07-20T21:34:07.587" v="450" actId="1076"/>
          <ac:cxnSpMkLst>
            <pc:docMk/>
            <pc:sldMk cId="2708551892" sldId="303"/>
            <ac:cxnSpMk id="16" creationId="{FE6091C2-EF69-46AF-9679-4E7769999F51}"/>
          </ac:cxnSpMkLst>
        </pc:cxnChg>
        <pc:cxnChg chg="add mod">
          <ac:chgData name="Mumma, Darin C." userId="f174f257-aec5-4cc5-a96d-e73408ca8ceb" providerId="ADAL" clId="{C64B4740-41BA-4803-BA6B-3706D54D4F58}" dt="2020-07-20T21:38:29.844" v="483" actId="1076"/>
          <ac:cxnSpMkLst>
            <pc:docMk/>
            <pc:sldMk cId="2708551892" sldId="303"/>
            <ac:cxnSpMk id="26" creationId="{D06A843C-3445-487C-B32D-47333C3DC393}"/>
          </ac:cxnSpMkLst>
        </pc:cxnChg>
        <pc:cxnChg chg="add mod">
          <ac:chgData name="Mumma, Darin C." userId="f174f257-aec5-4cc5-a96d-e73408ca8ceb" providerId="ADAL" clId="{C64B4740-41BA-4803-BA6B-3706D54D4F58}" dt="2020-07-20T21:37:49.812" v="479" actId="1076"/>
          <ac:cxnSpMkLst>
            <pc:docMk/>
            <pc:sldMk cId="2708551892" sldId="303"/>
            <ac:cxnSpMk id="31" creationId="{344FD749-C86F-4046-AFD8-2C664EF32D4E}"/>
          </ac:cxnSpMkLst>
        </pc:cxnChg>
        <pc:cxnChg chg="add mod">
          <ac:chgData name="Mumma, Darin C." userId="f174f257-aec5-4cc5-a96d-e73408ca8ceb" providerId="ADAL" clId="{C64B4740-41BA-4803-BA6B-3706D54D4F58}" dt="2020-07-20T21:38:19.620" v="482" actId="1076"/>
          <ac:cxnSpMkLst>
            <pc:docMk/>
            <pc:sldMk cId="2708551892" sldId="303"/>
            <ac:cxnSpMk id="32" creationId="{A5C3C2A7-9D7A-4928-A4AD-4790B953E157}"/>
          </ac:cxnSpMkLst>
        </pc:cxnChg>
      </pc:sldChg>
      <pc:sldChg chg="new del">
        <pc:chgData name="Mumma, Darin C." userId="f174f257-aec5-4cc5-a96d-e73408ca8ceb" providerId="ADAL" clId="{C64B4740-41BA-4803-BA6B-3706D54D4F58}" dt="2020-07-20T21:18:50.444" v="379" actId="47"/>
        <pc:sldMkLst>
          <pc:docMk/>
          <pc:sldMk cId="4084936820" sldId="303"/>
        </pc:sldMkLst>
      </pc:sldChg>
      <pc:sldChg chg="addSp delSp modSp add del mod delAnim modShow">
        <pc:chgData name="Mumma, Darin C." userId="f174f257-aec5-4cc5-a96d-e73408ca8ceb" providerId="ADAL" clId="{C64B4740-41BA-4803-BA6B-3706D54D4F58}" dt="2020-07-20T22:51:14.592" v="1082" actId="47"/>
        <pc:sldMkLst>
          <pc:docMk/>
          <pc:sldMk cId="4238862622" sldId="304"/>
        </pc:sldMkLst>
        <pc:spChg chg="add mod">
          <ac:chgData name="Mumma, Darin C." userId="f174f257-aec5-4cc5-a96d-e73408ca8ceb" providerId="ADAL" clId="{C64B4740-41BA-4803-BA6B-3706D54D4F58}" dt="2020-07-20T22:11:26.441" v="909" actId="1076"/>
          <ac:spMkLst>
            <pc:docMk/>
            <pc:sldMk cId="4238862622" sldId="304"/>
            <ac:spMk id="3" creationId="{4CC64437-2385-4E2A-AA10-12582F6B5C1B}"/>
          </ac:spMkLst>
        </pc:spChg>
        <pc:spChg chg="add mod">
          <ac:chgData name="Mumma, Darin C." userId="f174f257-aec5-4cc5-a96d-e73408ca8ceb" providerId="ADAL" clId="{C64B4740-41BA-4803-BA6B-3706D54D4F58}" dt="2020-07-20T22:11:26.441" v="909" actId="1076"/>
          <ac:spMkLst>
            <pc:docMk/>
            <pc:sldMk cId="4238862622" sldId="304"/>
            <ac:spMk id="5" creationId="{D1213866-1EFB-4448-BFF4-F6F1DA2453AB}"/>
          </ac:spMkLst>
        </pc:spChg>
        <pc:spChg chg="del">
          <ac:chgData name="Mumma, Darin C." userId="f174f257-aec5-4cc5-a96d-e73408ca8ceb" providerId="ADAL" clId="{C64B4740-41BA-4803-BA6B-3706D54D4F58}" dt="2020-07-20T21:27:47.733" v="415" actId="478"/>
          <ac:spMkLst>
            <pc:docMk/>
            <pc:sldMk cId="4238862622" sldId="304"/>
            <ac:spMk id="6" creationId="{5B463D65-51C2-452D-BA23-4D3B27BA411A}"/>
          </ac:spMkLst>
        </pc:spChg>
        <pc:spChg chg="del">
          <ac:chgData name="Mumma, Darin C." userId="f174f257-aec5-4cc5-a96d-e73408ca8ceb" providerId="ADAL" clId="{C64B4740-41BA-4803-BA6B-3706D54D4F58}" dt="2020-07-20T21:27:46.838" v="414" actId="478"/>
          <ac:spMkLst>
            <pc:docMk/>
            <pc:sldMk cId="4238862622" sldId="304"/>
            <ac:spMk id="8" creationId="{CBE8F96F-9EF4-4545-93C0-584DEA1DCDD8}"/>
          </ac:spMkLst>
        </pc:spChg>
        <pc:spChg chg="add mod">
          <ac:chgData name="Mumma, Darin C." userId="f174f257-aec5-4cc5-a96d-e73408ca8ceb" providerId="ADAL" clId="{C64B4740-41BA-4803-BA6B-3706D54D4F58}" dt="2020-07-20T22:12:03.665" v="913" actId="14100"/>
          <ac:spMkLst>
            <pc:docMk/>
            <pc:sldMk cId="4238862622" sldId="304"/>
            <ac:spMk id="18" creationId="{64F501E5-0292-42E4-B762-063EF7A04AC7}"/>
          </ac:spMkLst>
        </pc:spChg>
        <pc:spChg chg="add del mod">
          <ac:chgData name="Mumma, Darin C." userId="f174f257-aec5-4cc5-a96d-e73408ca8ceb" providerId="ADAL" clId="{C64B4740-41BA-4803-BA6B-3706D54D4F58}" dt="2020-07-20T21:53:58.010" v="573" actId="478"/>
          <ac:spMkLst>
            <pc:docMk/>
            <pc:sldMk cId="4238862622" sldId="304"/>
            <ac:spMk id="20" creationId="{15BD49F0-750B-45D8-BA32-EC779D17CFCD}"/>
          </ac:spMkLst>
        </pc:spChg>
        <pc:spChg chg="add mod">
          <ac:chgData name="Mumma, Darin C." userId="f174f257-aec5-4cc5-a96d-e73408ca8ceb" providerId="ADAL" clId="{C64B4740-41BA-4803-BA6B-3706D54D4F58}" dt="2020-07-20T22:12:03.665" v="913" actId="14100"/>
          <ac:spMkLst>
            <pc:docMk/>
            <pc:sldMk cId="4238862622" sldId="304"/>
            <ac:spMk id="21" creationId="{62A7081E-4E4C-4086-869D-1CBC4FCED0CF}"/>
          </ac:spMkLst>
        </pc:spChg>
        <pc:spChg chg="add del mod">
          <ac:chgData name="Mumma, Darin C." userId="f174f257-aec5-4cc5-a96d-e73408ca8ceb" providerId="ADAL" clId="{C64B4740-41BA-4803-BA6B-3706D54D4F58}" dt="2020-07-20T21:55:33.267" v="657" actId="478"/>
          <ac:spMkLst>
            <pc:docMk/>
            <pc:sldMk cId="4238862622" sldId="304"/>
            <ac:spMk id="27" creationId="{1385321D-AC2E-4489-BF9C-C22A029AA954}"/>
          </ac:spMkLst>
        </pc:spChg>
        <pc:spChg chg="add mod">
          <ac:chgData name="Mumma, Darin C." userId="f174f257-aec5-4cc5-a96d-e73408ca8ceb" providerId="ADAL" clId="{C64B4740-41BA-4803-BA6B-3706D54D4F58}" dt="2020-07-20T22:00:36.441" v="711" actId="1076"/>
          <ac:spMkLst>
            <pc:docMk/>
            <pc:sldMk cId="4238862622" sldId="304"/>
            <ac:spMk id="28" creationId="{E7B85FBC-FEA0-4C03-89A9-61995558445C}"/>
          </ac:spMkLst>
        </pc:spChg>
        <pc:spChg chg="add del mod">
          <ac:chgData name="Mumma, Darin C." userId="f174f257-aec5-4cc5-a96d-e73408ca8ceb" providerId="ADAL" clId="{C64B4740-41BA-4803-BA6B-3706D54D4F58}" dt="2020-07-20T22:12:03.665" v="913" actId="14100"/>
          <ac:spMkLst>
            <pc:docMk/>
            <pc:sldMk cId="4238862622" sldId="304"/>
            <ac:spMk id="29" creationId="{9C22585C-FE2E-446F-8F22-2FC90FE2BDD5}"/>
          </ac:spMkLst>
        </pc:spChg>
        <pc:spChg chg="add del mod">
          <ac:chgData name="Mumma, Darin C." userId="f174f257-aec5-4cc5-a96d-e73408ca8ceb" providerId="ADAL" clId="{C64B4740-41BA-4803-BA6B-3706D54D4F58}" dt="2020-07-20T22:12:03.665" v="913" actId="14100"/>
          <ac:spMkLst>
            <pc:docMk/>
            <pc:sldMk cId="4238862622" sldId="304"/>
            <ac:spMk id="30" creationId="{1387ED13-357E-45BE-BCC0-1C6D19BD4000}"/>
          </ac:spMkLst>
        </pc:spChg>
        <pc:spChg chg="add mod">
          <ac:chgData name="Mumma, Darin C." userId="f174f257-aec5-4cc5-a96d-e73408ca8ceb" providerId="ADAL" clId="{C64B4740-41BA-4803-BA6B-3706D54D4F58}" dt="2020-07-20T21:55:43.339" v="659" actId="1076"/>
          <ac:spMkLst>
            <pc:docMk/>
            <pc:sldMk cId="4238862622" sldId="304"/>
            <ac:spMk id="36" creationId="{A79BAC2D-F69E-49A4-9E88-9511FC5DFEC2}"/>
          </ac:spMkLst>
        </pc:spChg>
        <pc:spChg chg="add mod">
          <ac:chgData name="Mumma, Darin C." userId="f174f257-aec5-4cc5-a96d-e73408ca8ceb" providerId="ADAL" clId="{C64B4740-41BA-4803-BA6B-3706D54D4F58}" dt="2020-07-20T21:55:43.339" v="659" actId="1076"/>
          <ac:spMkLst>
            <pc:docMk/>
            <pc:sldMk cId="4238862622" sldId="304"/>
            <ac:spMk id="37" creationId="{26B9891A-B200-4EEF-99CA-6793E6D7C237}"/>
          </ac:spMkLst>
        </pc:spChg>
        <pc:spChg chg="add mod">
          <ac:chgData name="Mumma, Darin C." userId="f174f257-aec5-4cc5-a96d-e73408ca8ceb" providerId="ADAL" clId="{C64B4740-41BA-4803-BA6B-3706D54D4F58}" dt="2020-07-20T21:55:43.339" v="659" actId="1076"/>
          <ac:spMkLst>
            <pc:docMk/>
            <pc:sldMk cId="4238862622" sldId="304"/>
            <ac:spMk id="39" creationId="{2BD725F9-5F79-4329-818F-DFF0DFE1C4A8}"/>
          </ac:spMkLst>
        </pc:spChg>
        <pc:spChg chg="add mod">
          <ac:chgData name="Mumma, Darin C." userId="f174f257-aec5-4cc5-a96d-e73408ca8ceb" providerId="ADAL" clId="{C64B4740-41BA-4803-BA6B-3706D54D4F58}" dt="2020-07-20T21:55:43.339" v="659" actId="1076"/>
          <ac:spMkLst>
            <pc:docMk/>
            <pc:sldMk cId="4238862622" sldId="304"/>
            <ac:spMk id="40" creationId="{06E3C0EB-5644-448F-8527-9FB479EEAC18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49" creationId="{5ED41E20-1E33-4CD3-9C14-44B318C21988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50" creationId="{06DDB05C-0C14-47A9-9590-4EB83AB160D9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55" creationId="{885217B2-26A2-437C-8A80-A33F0DFD9A1D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56" creationId="{9085F73A-C7B8-4C06-B04C-B35513B3FA63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16388" creationId="{4D4A4193-0EBB-4F65-B9AE-388FA9704665}"/>
          </ac:spMkLst>
        </pc:spChg>
        <pc:spChg chg="add mod">
          <ac:chgData name="Mumma, Darin C." userId="f174f257-aec5-4cc5-a96d-e73408ca8ceb" providerId="ADAL" clId="{C64B4740-41BA-4803-BA6B-3706D54D4F58}" dt="2020-07-20T22:11:45.600" v="911" actId="1076"/>
          <ac:spMkLst>
            <pc:docMk/>
            <pc:sldMk cId="4238862622" sldId="304"/>
            <ac:spMk id="16389" creationId="{843FF0BD-BB74-4CF8-8DDF-684B1662E8F3}"/>
          </ac:spMkLst>
        </pc:spChg>
        <pc:spChg chg="add mod">
          <ac:chgData name="Mumma, Darin C." userId="f174f257-aec5-4cc5-a96d-e73408ca8ceb" providerId="ADAL" clId="{C64B4740-41BA-4803-BA6B-3706D54D4F58}" dt="2020-07-20T22:10:54.881" v="906" actId="20577"/>
          <ac:spMkLst>
            <pc:docMk/>
            <pc:sldMk cId="4238862622" sldId="304"/>
            <ac:spMk id="16391" creationId="{3F1119D8-3FBD-4F0A-933F-3A458349177B}"/>
          </ac:spMkLst>
        </pc:spChg>
        <pc:picChg chg="del">
          <ac:chgData name="Mumma, Darin C." userId="f174f257-aec5-4cc5-a96d-e73408ca8ceb" providerId="ADAL" clId="{C64B4740-41BA-4803-BA6B-3706D54D4F58}" dt="2020-07-20T21:38:47.483" v="484" actId="478"/>
          <ac:picMkLst>
            <pc:docMk/>
            <pc:sldMk cId="4238862622" sldId="304"/>
            <ac:picMk id="10" creationId="{8C40E4D7-5475-4D42-8352-4A764AC4F7D9}"/>
          </ac:picMkLst>
        </pc:picChg>
        <pc:picChg chg="add mod">
          <ac:chgData name="Mumma, Darin C." userId="f174f257-aec5-4cc5-a96d-e73408ca8ceb" providerId="ADAL" clId="{C64B4740-41BA-4803-BA6B-3706D54D4F58}" dt="2020-07-20T22:11:34.968" v="910" actId="1076"/>
          <ac:picMkLst>
            <pc:docMk/>
            <pc:sldMk cId="4238862622" sldId="304"/>
            <ac:picMk id="16" creationId="{45FF0985-3058-4190-BE46-F1B98FBB7E47}"/>
          </ac:picMkLst>
        </pc:picChg>
        <pc:picChg chg="add mod">
          <ac:chgData name="Mumma, Darin C." userId="f174f257-aec5-4cc5-a96d-e73408ca8ceb" providerId="ADAL" clId="{C64B4740-41BA-4803-BA6B-3706D54D4F58}" dt="2020-07-20T21:46:54.739" v="525" actId="1076"/>
          <ac:picMkLst>
            <pc:docMk/>
            <pc:sldMk cId="4238862622" sldId="304"/>
            <ac:picMk id="17" creationId="{F3761816-600B-4396-BF63-C18234D11241}"/>
          </ac:picMkLst>
        </pc:picChg>
        <pc:picChg chg="add del mod">
          <ac:chgData name="Mumma, Darin C." userId="f174f257-aec5-4cc5-a96d-e73408ca8ceb" providerId="ADAL" clId="{C64B4740-41BA-4803-BA6B-3706D54D4F58}" dt="2020-07-20T22:13:42.729" v="918" actId="478"/>
          <ac:picMkLst>
            <pc:docMk/>
            <pc:sldMk cId="4238862622" sldId="304"/>
            <ac:picMk id="16394" creationId="{204E3476-B76B-4BB2-8D07-774FEF709279}"/>
          </ac:picMkLst>
        </pc:picChg>
        <pc:cxnChg chg="add mod">
          <ac:chgData name="Mumma, Darin C." userId="f174f257-aec5-4cc5-a96d-e73408ca8ceb" providerId="ADAL" clId="{C64B4740-41BA-4803-BA6B-3706D54D4F58}" dt="2020-07-20T22:11:26.441" v="909" actId="1076"/>
          <ac:cxnSpMkLst>
            <pc:docMk/>
            <pc:sldMk cId="4238862622" sldId="304"/>
            <ac:cxnSpMk id="9" creationId="{E480D675-50E0-4CCA-819B-576E8683C4D9}"/>
          </ac:cxnSpMkLst>
        </pc:cxnChg>
        <pc:cxnChg chg="add mod">
          <ac:chgData name="Mumma, Darin C." userId="f174f257-aec5-4cc5-a96d-e73408ca8ceb" providerId="ADAL" clId="{C64B4740-41BA-4803-BA6B-3706D54D4F58}" dt="2020-07-20T22:12:03.665" v="913" actId="14100"/>
          <ac:cxnSpMkLst>
            <pc:docMk/>
            <pc:sldMk cId="4238862622" sldId="304"/>
            <ac:cxnSpMk id="25" creationId="{0BF4EBC1-3768-4078-8748-2EEA50F8F1F7}"/>
          </ac:cxnSpMkLst>
        </pc:cxnChg>
        <pc:cxnChg chg="add del mod">
          <ac:chgData name="Mumma, Darin C." userId="f174f257-aec5-4cc5-a96d-e73408ca8ceb" providerId="ADAL" clId="{C64B4740-41BA-4803-BA6B-3706D54D4F58}" dt="2020-07-20T22:12:03.665" v="913" actId="14100"/>
          <ac:cxnSpMkLst>
            <pc:docMk/>
            <pc:sldMk cId="4238862622" sldId="304"/>
            <ac:cxnSpMk id="31" creationId="{BA31B1F5-0259-4CAA-B62E-D2010B2E584F}"/>
          </ac:cxnSpMkLst>
        </pc:cxnChg>
        <pc:cxnChg chg="add del mod">
          <ac:chgData name="Mumma, Darin C." userId="f174f257-aec5-4cc5-a96d-e73408ca8ceb" providerId="ADAL" clId="{C64B4740-41BA-4803-BA6B-3706D54D4F58}" dt="2020-07-20T21:54:24.794" v="646" actId="478"/>
          <ac:cxnSpMkLst>
            <pc:docMk/>
            <pc:sldMk cId="4238862622" sldId="304"/>
            <ac:cxnSpMk id="32" creationId="{8125D19A-AB3F-4481-95B5-1571173E6C5E}"/>
          </ac:cxnSpMkLst>
        </pc:cxnChg>
        <pc:cxnChg chg="add mod">
          <ac:chgData name="Mumma, Darin C." userId="f174f257-aec5-4cc5-a96d-e73408ca8ceb" providerId="ADAL" clId="{C64B4740-41BA-4803-BA6B-3706D54D4F58}" dt="2020-07-20T22:12:03.665" v="913" actId="14100"/>
          <ac:cxnSpMkLst>
            <pc:docMk/>
            <pc:sldMk cId="4238862622" sldId="304"/>
            <ac:cxnSpMk id="33" creationId="{65917CE6-F5F9-43DB-B204-DC42BC16CACA}"/>
          </ac:cxnSpMkLst>
        </pc:cxnChg>
        <pc:cxnChg chg="add mod">
          <ac:chgData name="Mumma, Darin C." userId="f174f257-aec5-4cc5-a96d-e73408ca8ceb" providerId="ADAL" clId="{C64B4740-41BA-4803-BA6B-3706D54D4F58}" dt="2020-07-20T21:56:02.202" v="660" actId="208"/>
          <ac:cxnSpMkLst>
            <pc:docMk/>
            <pc:sldMk cId="4238862622" sldId="304"/>
            <ac:cxnSpMk id="38" creationId="{B27A7EE8-1245-49E6-9128-6984B6C1FA8E}"/>
          </ac:cxnSpMkLst>
        </pc:cxnChg>
        <pc:cxnChg chg="add mod">
          <ac:chgData name="Mumma, Darin C." userId="f174f257-aec5-4cc5-a96d-e73408ca8ceb" providerId="ADAL" clId="{C64B4740-41BA-4803-BA6B-3706D54D4F58}" dt="2020-07-20T21:56:12.763" v="661" actId="208"/>
          <ac:cxnSpMkLst>
            <pc:docMk/>
            <pc:sldMk cId="4238862622" sldId="304"/>
            <ac:cxnSpMk id="41" creationId="{D5A6AE3F-11EA-468A-B4E1-9F826C1BC6CA}"/>
          </ac:cxnSpMkLst>
        </pc:cxnChg>
        <pc:cxnChg chg="add mod">
          <ac:chgData name="Mumma, Darin C." userId="f174f257-aec5-4cc5-a96d-e73408ca8ceb" providerId="ADAL" clId="{C64B4740-41BA-4803-BA6B-3706D54D4F58}" dt="2020-07-20T21:56:23.637" v="662" actId="692"/>
          <ac:cxnSpMkLst>
            <pc:docMk/>
            <pc:sldMk cId="4238862622" sldId="304"/>
            <ac:cxnSpMk id="42" creationId="{8C710036-D4EC-4D29-B613-F5E0A90F4374}"/>
          </ac:cxnSpMkLst>
        </pc:cxnChg>
        <pc:cxnChg chg="add del mod">
          <ac:chgData name="Mumma, Darin C." userId="f174f257-aec5-4cc5-a96d-e73408ca8ceb" providerId="ADAL" clId="{C64B4740-41BA-4803-BA6B-3706D54D4F58}" dt="2020-07-20T21:56:35.074" v="664" actId="478"/>
          <ac:cxnSpMkLst>
            <pc:docMk/>
            <pc:sldMk cId="4238862622" sldId="304"/>
            <ac:cxnSpMk id="43" creationId="{E7278A1C-A916-43F7-9275-A013E67B49BA}"/>
          </ac:cxnSpMkLst>
        </pc:cxnChg>
        <pc:cxnChg chg="add mod">
          <ac:chgData name="Mumma, Darin C." userId="f174f257-aec5-4cc5-a96d-e73408ca8ceb" providerId="ADAL" clId="{C64B4740-41BA-4803-BA6B-3706D54D4F58}" dt="2020-07-20T21:57:39.249" v="671" actId="1076"/>
          <ac:cxnSpMkLst>
            <pc:docMk/>
            <pc:sldMk cId="4238862622" sldId="304"/>
            <ac:cxnSpMk id="44" creationId="{80898773-F79A-4F60-8E7E-8EA2E2A8CBB4}"/>
          </ac:cxnSpMkLst>
        </pc:cxnChg>
        <pc:cxnChg chg="add mod">
          <ac:chgData name="Mumma, Darin C." userId="f174f257-aec5-4cc5-a96d-e73408ca8ceb" providerId="ADAL" clId="{C64B4740-41BA-4803-BA6B-3706D54D4F58}" dt="2020-07-20T21:58:41.570" v="684" actId="14100"/>
          <ac:cxnSpMkLst>
            <pc:docMk/>
            <pc:sldMk cId="4238862622" sldId="304"/>
            <ac:cxnSpMk id="45" creationId="{2E762D4D-CF25-401C-B519-5EE7FC58E777}"/>
          </ac:cxnSpMkLst>
        </pc:cxnChg>
        <pc:cxnChg chg="add mod">
          <ac:chgData name="Mumma, Darin C." userId="f174f257-aec5-4cc5-a96d-e73408ca8ceb" providerId="ADAL" clId="{C64B4740-41BA-4803-BA6B-3706D54D4F58}" dt="2020-07-20T21:59:02.529" v="690" actId="1076"/>
          <ac:cxnSpMkLst>
            <pc:docMk/>
            <pc:sldMk cId="4238862622" sldId="304"/>
            <ac:cxnSpMk id="46" creationId="{F232E5D7-905E-42F7-AD7E-5F371BC8B563}"/>
          </ac:cxnSpMkLst>
        </pc:cxnChg>
        <pc:cxnChg chg="add mo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51" creationId="{5ADDD028-FD19-432B-8FCF-29394790F03D}"/>
          </ac:cxnSpMkLst>
        </pc:cxnChg>
        <pc:cxnChg chg="add del mod">
          <ac:chgData name="Mumma, Darin C." userId="f174f257-aec5-4cc5-a96d-e73408ca8ceb" providerId="ADAL" clId="{C64B4740-41BA-4803-BA6B-3706D54D4F58}" dt="2020-07-20T22:06:51.081" v="845" actId="478"/>
          <ac:cxnSpMkLst>
            <pc:docMk/>
            <pc:sldMk cId="4238862622" sldId="304"/>
            <ac:cxnSpMk id="53" creationId="{A3B6B50B-EBFC-4C38-BF96-F06DAB905988}"/>
          </ac:cxnSpMkLst>
        </pc:cxnChg>
        <pc:cxnChg chg="add mod or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57" creationId="{F6B5B982-DEF0-4C92-9C29-7F89CD424A64}"/>
          </ac:cxnSpMkLst>
        </pc:cxnChg>
        <pc:cxnChg chg="add mo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59" creationId="{78086644-0839-4936-8C8F-DDE2B1AFD694}"/>
          </ac:cxnSpMkLst>
        </pc:cxnChg>
        <pc:cxnChg chg="add mo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60" creationId="{8A6327CC-1DD1-4A5B-8EFE-D506D17A89BD}"/>
          </ac:cxnSpMkLst>
        </pc:cxnChg>
        <pc:cxnChg chg="add mo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61" creationId="{EF7A45E2-0A56-4C22-9EEC-7FBF3693E9D8}"/>
          </ac:cxnSpMkLst>
        </pc:cxnChg>
      </pc:sldChg>
      <pc:sldChg chg="addSp delSp modSp mod modAnim">
        <pc:chgData name="Mumma, Darin C." userId="f174f257-aec5-4cc5-a96d-e73408ca8ceb" providerId="ADAL" clId="{C64B4740-41BA-4803-BA6B-3706D54D4F58}" dt="2020-07-22T17:13:38.129" v="3694" actId="1076"/>
        <pc:sldMkLst>
          <pc:docMk/>
          <pc:sldMk cId="3684720245" sldId="305"/>
        </pc:sldMkLst>
        <pc:spChg chg="del">
          <ac:chgData name="Mumma, Darin C." userId="f174f257-aec5-4cc5-a96d-e73408ca8ceb" providerId="ADAL" clId="{C64B4740-41BA-4803-BA6B-3706D54D4F58}" dt="2020-07-20T22:13:52.705" v="920" actId="478"/>
          <ac:spMkLst>
            <pc:docMk/>
            <pc:sldMk cId="3684720245" sldId="305"/>
            <ac:spMk id="18" creationId="{64F501E5-0292-42E4-B762-063EF7A04AC7}"/>
          </ac:spMkLst>
        </pc:spChg>
        <pc:spChg chg="del">
          <ac:chgData name="Mumma, Darin C." userId="f174f257-aec5-4cc5-a96d-e73408ca8ceb" providerId="ADAL" clId="{C64B4740-41BA-4803-BA6B-3706D54D4F58}" dt="2020-07-20T22:13:52.705" v="920" actId="478"/>
          <ac:spMkLst>
            <pc:docMk/>
            <pc:sldMk cId="3684720245" sldId="305"/>
            <ac:spMk id="21" creationId="{62A7081E-4E4C-4086-869D-1CBC4FCED0CF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28" creationId="{E7B85FBC-FEA0-4C03-89A9-61995558445C}"/>
          </ac:spMkLst>
        </pc:spChg>
        <pc:spChg chg="del">
          <ac:chgData name="Mumma, Darin C." userId="f174f257-aec5-4cc5-a96d-e73408ca8ceb" providerId="ADAL" clId="{C64B4740-41BA-4803-BA6B-3706D54D4F58}" dt="2020-07-20T22:13:52.705" v="920" actId="478"/>
          <ac:spMkLst>
            <pc:docMk/>
            <pc:sldMk cId="3684720245" sldId="305"/>
            <ac:spMk id="29" creationId="{9C22585C-FE2E-446F-8F22-2FC90FE2BDD5}"/>
          </ac:spMkLst>
        </pc:spChg>
        <pc:spChg chg="del">
          <ac:chgData name="Mumma, Darin C." userId="f174f257-aec5-4cc5-a96d-e73408ca8ceb" providerId="ADAL" clId="{C64B4740-41BA-4803-BA6B-3706D54D4F58}" dt="2020-07-20T22:13:52.705" v="920" actId="478"/>
          <ac:spMkLst>
            <pc:docMk/>
            <pc:sldMk cId="3684720245" sldId="305"/>
            <ac:spMk id="30" creationId="{1387ED13-357E-45BE-BCC0-1C6D19BD4000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36" creationId="{A79BAC2D-F69E-49A4-9E88-9511FC5DFEC2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37" creationId="{26B9891A-B200-4EEF-99CA-6793E6D7C237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39" creationId="{2BD725F9-5F79-4329-818F-DFF0DFE1C4A8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40" creationId="{06E3C0EB-5644-448F-8527-9FB479EEAC18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49" creationId="{5ED41E20-1E33-4CD3-9C14-44B318C21988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50" creationId="{06DDB05C-0C14-47A9-9590-4EB83AB160D9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55" creationId="{885217B2-26A2-437C-8A80-A33F0DFD9A1D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56" creationId="{9085F73A-C7B8-4C06-B04C-B35513B3FA63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16388" creationId="{4D4A4193-0EBB-4F65-B9AE-388FA9704665}"/>
          </ac:spMkLst>
        </pc:spChg>
        <pc:spChg chg="mod">
          <ac:chgData name="Mumma, Darin C." userId="f174f257-aec5-4cc5-a96d-e73408ca8ceb" providerId="ADAL" clId="{C64B4740-41BA-4803-BA6B-3706D54D4F58}" dt="2020-07-22T16:15:46.624" v="2990" actId="2711"/>
          <ac:spMkLst>
            <pc:docMk/>
            <pc:sldMk cId="3684720245" sldId="305"/>
            <ac:spMk id="16389" creationId="{843FF0BD-BB74-4CF8-8DDF-684B1662E8F3}"/>
          </ac:spMkLst>
        </pc:spChg>
        <pc:spChg chg="mod">
          <ac:chgData name="Mumma, Darin C." userId="f174f257-aec5-4cc5-a96d-e73408ca8ceb" providerId="ADAL" clId="{C64B4740-41BA-4803-BA6B-3706D54D4F58}" dt="2020-07-22T17:13:38.129" v="3694" actId="1076"/>
          <ac:spMkLst>
            <pc:docMk/>
            <pc:sldMk cId="3684720245" sldId="305"/>
            <ac:spMk id="16390" creationId="{7588AFE4-086D-4F71-B305-97D5A90CFF21}"/>
          </ac:spMkLst>
        </pc:spChg>
        <pc:spChg chg="mod">
          <ac:chgData name="Mumma, Darin C." userId="f174f257-aec5-4cc5-a96d-e73408ca8ceb" providerId="ADAL" clId="{C64B4740-41BA-4803-BA6B-3706D54D4F58}" dt="2020-07-22T16:15:55.686" v="2992" actId="1076"/>
          <ac:spMkLst>
            <pc:docMk/>
            <pc:sldMk cId="3684720245" sldId="305"/>
            <ac:spMk id="16391" creationId="{3F1119D8-3FBD-4F0A-933F-3A458349177B}"/>
          </ac:spMkLst>
        </pc:spChg>
        <pc:picChg chg="add mod">
          <ac:chgData name="Mumma, Darin C." userId="f174f257-aec5-4cc5-a96d-e73408ca8ceb" providerId="ADAL" clId="{C64B4740-41BA-4803-BA6B-3706D54D4F58}" dt="2020-07-20T22:17:10.360" v="954" actId="1076"/>
          <ac:picMkLst>
            <pc:docMk/>
            <pc:sldMk cId="3684720245" sldId="305"/>
            <ac:picMk id="7" creationId="{1EE39AA3-2198-4076-81D0-360C8F0E8E43}"/>
          </ac:picMkLst>
        </pc:picChg>
        <pc:picChg chg="mod">
          <ac:chgData name="Mumma, Darin C." userId="f174f257-aec5-4cc5-a96d-e73408ca8ceb" providerId="ADAL" clId="{C64B4740-41BA-4803-BA6B-3706D54D4F58}" dt="2020-07-20T22:16:51.632" v="952" actId="1076"/>
          <ac:picMkLst>
            <pc:docMk/>
            <pc:sldMk cId="3684720245" sldId="305"/>
            <ac:picMk id="16" creationId="{45FF0985-3058-4190-BE46-F1B98FBB7E47}"/>
          </ac:picMkLst>
        </pc:picChg>
        <pc:picChg chg="mod">
          <ac:chgData name="Mumma, Darin C." userId="f174f257-aec5-4cc5-a96d-e73408ca8ceb" providerId="ADAL" clId="{C64B4740-41BA-4803-BA6B-3706D54D4F58}" dt="2020-07-20T22:16:54.848" v="953" actId="1076"/>
          <ac:picMkLst>
            <pc:docMk/>
            <pc:sldMk cId="3684720245" sldId="305"/>
            <ac:picMk id="17" creationId="{F3761816-600B-4396-BF63-C18234D11241}"/>
          </ac:picMkLst>
        </pc:picChg>
        <pc:picChg chg="mod">
          <ac:chgData name="Mumma, Darin C." userId="f174f257-aec5-4cc5-a96d-e73408ca8ceb" providerId="ADAL" clId="{C64B4740-41BA-4803-BA6B-3706D54D4F58}" dt="2020-07-20T22:16:32.680" v="949" actId="1076"/>
          <ac:picMkLst>
            <pc:docMk/>
            <pc:sldMk cId="3684720245" sldId="305"/>
            <ac:picMk id="16394" creationId="{204E3476-B76B-4BB2-8D07-774FEF709279}"/>
          </ac:picMkLst>
        </pc:picChg>
        <pc:cxnChg chg="del mod">
          <ac:chgData name="Mumma, Darin C." userId="f174f257-aec5-4cc5-a96d-e73408ca8ceb" providerId="ADAL" clId="{C64B4740-41BA-4803-BA6B-3706D54D4F58}" dt="2020-07-20T22:13:52.705" v="920" actId="478"/>
          <ac:cxnSpMkLst>
            <pc:docMk/>
            <pc:sldMk cId="3684720245" sldId="305"/>
            <ac:cxnSpMk id="25" creationId="{0BF4EBC1-3768-4078-8748-2EEA50F8F1F7}"/>
          </ac:cxnSpMkLst>
        </pc:cxnChg>
        <pc:cxnChg chg="del mod">
          <ac:chgData name="Mumma, Darin C." userId="f174f257-aec5-4cc5-a96d-e73408ca8ceb" providerId="ADAL" clId="{C64B4740-41BA-4803-BA6B-3706D54D4F58}" dt="2020-07-20T22:13:52.705" v="920" actId="478"/>
          <ac:cxnSpMkLst>
            <pc:docMk/>
            <pc:sldMk cId="3684720245" sldId="305"/>
            <ac:cxnSpMk id="31" creationId="{BA31B1F5-0259-4CAA-B62E-D2010B2E584F}"/>
          </ac:cxnSpMkLst>
        </pc:cxnChg>
        <pc:cxnChg chg="del">
          <ac:chgData name="Mumma, Darin C." userId="f174f257-aec5-4cc5-a96d-e73408ca8ceb" providerId="ADAL" clId="{C64B4740-41BA-4803-BA6B-3706D54D4F58}" dt="2020-07-20T22:13:52.705" v="920" actId="478"/>
          <ac:cxnSpMkLst>
            <pc:docMk/>
            <pc:sldMk cId="3684720245" sldId="305"/>
            <ac:cxnSpMk id="33" creationId="{65917CE6-F5F9-43DB-B204-DC42BC16CACA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38" creationId="{B27A7EE8-1245-49E6-9128-6984B6C1FA8E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1" creationId="{D5A6AE3F-11EA-468A-B4E1-9F826C1BC6CA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2" creationId="{8C710036-D4EC-4D29-B613-F5E0A90F4374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4" creationId="{80898773-F79A-4F60-8E7E-8EA2E2A8CBB4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5" creationId="{2E762D4D-CF25-401C-B519-5EE7FC58E777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6" creationId="{F232E5D7-905E-42F7-AD7E-5F371BC8B563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51" creationId="{5ADDD028-FD19-432B-8FCF-29394790F03D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57" creationId="{F6B5B982-DEF0-4C92-9C29-7F89CD424A64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59" creationId="{78086644-0839-4936-8C8F-DDE2B1AFD694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60" creationId="{8A6327CC-1DD1-4A5B-8EFE-D506D17A89BD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61" creationId="{EF7A45E2-0A56-4C22-9EEC-7FBF3693E9D8}"/>
          </ac:cxnSpMkLst>
        </pc:cxnChg>
      </pc:sldChg>
      <pc:sldChg chg="delSp modSp del mod">
        <pc:chgData name="Mumma, Darin C." userId="f174f257-aec5-4cc5-a96d-e73408ca8ceb" providerId="ADAL" clId="{C64B4740-41BA-4803-BA6B-3706D54D4F58}" dt="2020-07-20T22:44:25.542" v="991" actId="47"/>
        <pc:sldMkLst>
          <pc:docMk/>
          <pc:sldMk cId="1208526249" sldId="306"/>
        </pc:sldMkLst>
        <pc:spChg chg="mod">
          <ac:chgData name="Mumma, Darin C." userId="f174f257-aec5-4cc5-a96d-e73408ca8ceb" providerId="ADAL" clId="{C64B4740-41BA-4803-BA6B-3706D54D4F58}" dt="2020-07-20T22:41:09.414" v="979" actId="1076"/>
          <ac:spMkLst>
            <pc:docMk/>
            <pc:sldMk cId="1208526249" sldId="306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C64B4740-41BA-4803-BA6B-3706D54D4F58}" dt="2020-07-20T22:41:11.695" v="980" actId="478"/>
          <ac:picMkLst>
            <pc:docMk/>
            <pc:sldMk cId="1208526249" sldId="306"/>
            <ac:picMk id="7" creationId="{66A4C5F1-B904-4C05-A49D-A5A5BEB08A2F}"/>
          </ac:picMkLst>
        </pc:picChg>
      </pc:sldChg>
      <pc:sldChg chg="addSp delSp modSp add mod ord">
        <pc:chgData name="Mumma, Darin C." userId="f174f257-aec5-4cc5-a96d-e73408ca8ceb" providerId="ADAL" clId="{C64B4740-41BA-4803-BA6B-3706D54D4F58}" dt="2020-07-23T22:12:20.853" v="6046"/>
        <pc:sldMkLst>
          <pc:docMk/>
          <pc:sldMk cId="4146250552" sldId="307"/>
        </pc:sldMkLst>
        <pc:spChg chg="add del mod">
          <ac:chgData name="Mumma, Darin C." userId="f174f257-aec5-4cc5-a96d-e73408ca8ceb" providerId="ADAL" clId="{C64B4740-41BA-4803-BA6B-3706D54D4F58}" dt="2020-07-22T21:01:27.312" v="4187" actId="478"/>
          <ac:spMkLst>
            <pc:docMk/>
            <pc:sldMk cId="4146250552" sldId="307"/>
            <ac:spMk id="3" creationId="{A87DBE0A-0503-441D-BB55-A13D68AC2613}"/>
          </ac:spMkLst>
        </pc:spChg>
        <pc:spChg chg="mod">
          <ac:chgData name="Mumma, Darin C." userId="f174f257-aec5-4cc5-a96d-e73408ca8ceb" providerId="ADAL" clId="{C64B4740-41BA-4803-BA6B-3706D54D4F58}" dt="2020-07-22T17:17:30.714" v="3727" actId="1076"/>
          <ac:spMkLst>
            <pc:docMk/>
            <pc:sldMk cId="4146250552" sldId="307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C64B4740-41BA-4803-BA6B-3706D54D4F58}" dt="2020-07-20T22:43:51.462" v="987" actId="478"/>
          <ac:picMkLst>
            <pc:docMk/>
            <pc:sldMk cId="4146250552" sldId="307"/>
            <ac:picMk id="5" creationId="{E9012335-57F7-4A71-9FA4-7716D385C4CE}"/>
          </ac:picMkLst>
        </pc:picChg>
        <pc:picChg chg="del">
          <ac:chgData name="Mumma, Darin C." userId="f174f257-aec5-4cc5-a96d-e73408ca8ceb" providerId="ADAL" clId="{C64B4740-41BA-4803-BA6B-3706D54D4F58}" dt="2020-07-20T22:41:23.582" v="982" actId="478"/>
          <ac:picMkLst>
            <pc:docMk/>
            <pc:sldMk cId="4146250552" sldId="307"/>
            <ac:picMk id="7" creationId="{66A4C5F1-B904-4C05-A49D-A5A5BEB08A2F}"/>
          </ac:picMkLst>
        </pc:picChg>
        <pc:picChg chg="add mod">
          <ac:chgData name="Mumma, Darin C." userId="f174f257-aec5-4cc5-a96d-e73408ca8ceb" providerId="ADAL" clId="{C64B4740-41BA-4803-BA6B-3706D54D4F58}" dt="2020-07-20T22:44:01.302" v="990" actId="1076"/>
          <ac:picMkLst>
            <pc:docMk/>
            <pc:sldMk cId="4146250552" sldId="307"/>
            <ac:picMk id="8" creationId="{C8ADC9F8-5D3D-4F86-9567-31F50DB2742D}"/>
          </ac:picMkLst>
        </pc:picChg>
      </pc:sldChg>
      <pc:sldChg chg="modSp mod">
        <pc:chgData name="Mumma, Darin C." userId="f174f257-aec5-4cc5-a96d-e73408ca8ceb" providerId="ADAL" clId="{C64B4740-41BA-4803-BA6B-3706D54D4F58}" dt="2020-07-22T17:22:10.753" v="3756" actId="1076"/>
        <pc:sldMkLst>
          <pc:docMk/>
          <pc:sldMk cId="3057911842" sldId="308"/>
        </pc:sldMkLst>
        <pc:spChg chg="mod">
          <ac:chgData name="Mumma, Darin C." userId="f174f257-aec5-4cc5-a96d-e73408ca8ceb" providerId="ADAL" clId="{C64B4740-41BA-4803-BA6B-3706D54D4F58}" dt="2020-07-22T17:22:10.753" v="3756" actId="1076"/>
          <ac:spMkLst>
            <pc:docMk/>
            <pc:sldMk cId="3057911842" sldId="308"/>
            <ac:spMk id="10" creationId="{3B82746D-A15B-4087-B88E-55C6BBF8ACEA}"/>
          </ac:spMkLst>
        </pc:spChg>
      </pc:sldChg>
      <pc:sldChg chg="modSp add mod">
        <pc:chgData name="Mumma, Darin C." userId="f174f257-aec5-4cc5-a96d-e73408ca8ceb" providerId="ADAL" clId="{C64B4740-41BA-4803-BA6B-3706D54D4F58}" dt="2020-07-22T17:21:43.186" v="3754" actId="1076"/>
        <pc:sldMkLst>
          <pc:docMk/>
          <pc:sldMk cId="2248589225" sldId="309"/>
        </pc:sldMkLst>
        <pc:spChg chg="mod">
          <ac:chgData name="Mumma, Darin C." userId="f174f257-aec5-4cc5-a96d-e73408ca8ceb" providerId="ADAL" clId="{C64B4740-41BA-4803-BA6B-3706D54D4F58}" dt="2020-07-22T17:21:43.186" v="3754" actId="1076"/>
          <ac:spMkLst>
            <pc:docMk/>
            <pc:sldMk cId="2248589225" sldId="309"/>
            <ac:spMk id="10" creationId="{3B82746D-A15B-4087-B88E-55C6BBF8ACEA}"/>
          </ac:spMkLst>
        </pc:spChg>
      </pc:sldChg>
      <pc:sldChg chg="addSp delSp modSp add mod">
        <pc:chgData name="Mumma, Darin C." userId="f174f257-aec5-4cc5-a96d-e73408ca8ceb" providerId="ADAL" clId="{C64B4740-41BA-4803-BA6B-3706D54D4F58}" dt="2020-07-24T14:34:17.260" v="7072" actId="22"/>
        <pc:sldMkLst>
          <pc:docMk/>
          <pc:sldMk cId="1525158736" sldId="310"/>
        </pc:sldMkLst>
        <pc:spChg chg="add del">
          <ac:chgData name="Mumma, Darin C." userId="f174f257-aec5-4cc5-a96d-e73408ca8ceb" providerId="ADAL" clId="{C64B4740-41BA-4803-BA6B-3706D54D4F58}" dt="2020-07-24T14:34:17.260" v="7072" actId="22"/>
          <ac:spMkLst>
            <pc:docMk/>
            <pc:sldMk cId="1525158736" sldId="310"/>
            <ac:spMk id="3" creationId="{1FF4C1E8-282D-40C0-895A-CE5819E60CAC}"/>
          </ac:spMkLst>
        </pc:spChg>
        <pc:spChg chg="mod">
          <ac:chgData name="Mumma, Darin C." userId="f174f257-aec5-4cc5-a96d-e73408ca8ceb" providerId="ADAL" clId="{C64B4740-41BA-4803-BA6B-3706D54D4F58}" dt="2020-07-22T17:22:38.889" v="3757" actId="1076"/>
          <ac:spMkLst>
            <pc:docMk/>
            <pc:sldMk cId="1525158736" sldId="310"/>
            <ac:spMk id="10" creationId="{3B82746D-A15B-4087-B88E-55C6BBF8ACEA}"/>
          </ac:spMkLst>
        </pc:spChg>
      </pc:sldChg>
      <pc:sldChg chg="delSp modSp mod ord">
        <pc:chgData name="Mumma, Darin C." userId="f174f257-aec5-4cc5-a96d-e73408ca8ceb" providerId="ADAL" clId="{C64B4740-41BA-4803-BA6B-3706D54D4F58}" dt="2020-07-24T14:39:25.108" v="7105"/>
        <pc:sldMkLst>
          <pc:docMk/>
          <pc:sldMk cId="1466568068" sldId="311"/>
        </pc:sldMkLst>
        <pc:spChg chg="del">
          <ac:chgData name="Mumma, Darin C." userId="f174f257-aec5-4cc5-a96d-e73408ca8ceb" providerId="ADAL" clId="{C64B4740-41BA-4803-BA6B-3706D54D4F58}" dt="2020-07-24T14:36:03.966" v="7100" actId="478"/>
          <ac:spMkLst>
            <pc:docMk/>
            <pc:sldMk cId="1466568068" sldId="311"/>
            <ac:spMk id="3" creationId="{A2313BA2-6AC7-48F5-B82C-17E7A914D7A7}"/>
          </ac:spMkLst>
        </pc:spChg>
        <pc:spChg chg="mod">
          <ac:chgData name="Mumma, Darin C." userId="f174f257-aec5-4cc5-a96d-e73408ca8ceb" providerId="ADAL" clId="{C64B4740-41BA-4803-BA6B-3706D54D4F58}" dt="2020-07-24T14:36:14.002" v="7101" actId="1076"/>
          <ac:spMkLst>
            <pc:docMk/>
            <pc:sldMk cId="1466568068" sldId="311"/>
            <ac:spMk id="5" creationId="{6B0BBCD3-8D87-4340-BD2A-C6E759CF3FB9}"/>
          </ac:spMkLst>
        </pc:spChg>
        <pc:spChg chg="mod">
          <ac:chgData name="Mumma, Darin C." userId="f174f257-aec5-4cc5-a96d-e73408ca8ceb" providerId="ADAL" clId="{C64B4740-41BA-4803-BA6B-3706D54D4F58}" dt="2020-07-24T14:36:14.002" v="7101" actId="1076"/>
          <ac:spMkLst>
            <pc:docMk/>
            <pc:sldMk cId="1466568068" sldId="311"/>
            <ac:spMk id="6" creationId="{12854E66-B4B0-4CD7-8AF1-C450B02ACD90}"/>
          </ac:spMkLst>
        </pc:spChg>
        <pc:spChg chg="mod">
          <ac:chgData name="Mumma, Darin C." userId="f174f257-aec5-4cc5-a96d-e73408ca8ceb" providerId="ADAL" clId="{C64B4740-41BA-4803-BA6B-3706D54D4F58}" dt="2020-07-22T17:38:53.248" v="3803" actId="1076"/>
          <ac:spMkLst>
            <pc:docMk/>
            <pc:sldMk cId="1466568068" sldId="311"/>
            <ac:spMk id="16390" creationId="{7588AFE4-086D-4F71-B305-97D5A90CFF21}"/>
          </ac:spMkLst>
        </pc:spChg>
        <pc:picChg chg="mod">
          <ac:chgData name="Mumma, Darin C." userId="f174f257-aec5-4cc5-a96d-e73408ca8ceb" providerId="ADAL" clId="{C64B4740-41BA-4803-BA6B-3706D54D4F58}" dt="2020-07-24T14:36:14.002" v="7101" actId="1076"/>
          <ac:picMkLst>
            <pc:docMk/>
            <pc:sldMk cId="1466568068" sldId="311"/>
            <ac:picMk id="7" creationId="{DABF28B3-4DF2-48A4-A6D7-1E9439DE96CC}"/>
          </ac:picMkLst>
        </pc:picChg>
      </pc:sldChg>
      <pc:sldChg chg="modSp add mod">
        <pc:chgData name="Mumma, Darin C." userId="f174f257-aec5-4cc5-a96d-e73408ca8ceb" providerId="ADAL" clId="{C64B4740-41BA-4803-BA6B-3706D54D4F58}" dt="2020-07-22T17:24:11.641" v="3766" actId="1076"/>
        <pc:sldMkLst>
          <pc:docMk/>
          <pc:sldMk cId="4149995149" sldId="312"/>
        </pc:sldMkLst>
        <pc:spChg chg="mod">
          <ac:chgData name="Mumma, Darin C." userId="f174f257-aec5-4cc5-a96d-e73408ca8ceb" providerId="ADAL" clId="{C64B4740-41BA-4803-BA6B-3706D54D4F58}" dt="2020-07-22T17:24:11.641" v="3766" actId="1076"/>
          <ac:spMkLst>
            <pc:docMk/>
            <pc:sldMk cId="4149995149" sldId="312"/>
            <ac:spMk id="10" creationId="{3B82746D-A15B-4087-B88E-55C6BBF8ACEA}"/>
          </ac:spMkLst>
        </pc:spChg>
      </pc:sldChg>
      <pc:sldChg chg="addSp delSp modSp add mod ord modAnim">
        <pc:chgData name="Mumma, Darin C." userId="f174f257-aec5-4cc5-a96d-e73408ca8ceb" providerId="ADAL" clId="{C64B4740-41BA-4803-BA6B-3706D54D4F58}" dt="2020-07-23T17:34:22.014" v="5711" actId="20577"/>
        <pc:sldMkLst>
          <pc:docMk/>
          <pc:sldMk cId="2076129288" sldId="313"/>
        </pc:sldMkLst>
        <pc:spChg chg="add del mod">
          <ac:chgData name="Mumma, Darin C." userId="f174f257-aec5-4cc5-a96d-e73408ca8ceb" providerId="ADAL" clId="{C64B4740-41BA-4803-BA6B-3706D54D4F58}" dt="2020-07-20T22:59:37.184" v="1210" actId="478"/>
          <ac:spMkLst>
            <pc:docMk/>
            <pc:sldMk cId="2076129288" sldId="313"/>
            <ac:spMk id="3" creationId="{49EDF2A2-D2E9-440E-BF16-5B8730706A93}"/>
          </ac:spMkLst>
        </pc:spChg>
        <pc:spChg chg="add mod">
          <ac:chgData name="Mumma, Darin C." userId="f174f257-aec5-4cc5-a96d-e73408ca8ceb" providerId="ADAL" clId="{C64B4740-41BA-4803-BA6B-3706D54D4F58}" dt="2020-07-22T16:18:20.003" v="3007" actId="114"/>
          <ac:spMkLst>
            <pc:docMk/>
            <pc:sldMk cId="2076129288" sldId="313"/>
            <ac:spMk id="5" creationId="{3AE669ED-6A4A-4F68-B449-FD7475378964}"/>
          </ac:spMkLst>
        </pc:spChg>
        <pc:spChg chg="add mod">
          <ac:chgData name="Mumma, Darin C." userId="f174f257-aec5-4cc5-a96d-e73408ca8ceb" providerId="ADAL" clId="{C64B4740-41BA-4803-BA6B-3706D54D4F58}" dt="2020-07-22T16:18:31.234" v="3010" actId="114"/>
          <ac:spMkLst>
            <pc:docMk/>
            <pc:sldMk cId="2076129288" sldId="313"/>
            <ac:spMk id="6" creationId="{C73633F9-C582-495F-969B-82F564EB085B}"/>
          </ac:spMkLst>
        </pc:spChg>
        <pc:spChg chg="add mod">
          <ac:chgData name="Mumma, Darin C." userId="f174f257-aec5-4cc5-a96d-e73408ca8ceb" providerId="ADAL" clId="{C64B4740-41BA-4803-BA6B-3706D54D4F58}" dt="2020-07-22T16:18:28.250" v="3009" actId="114"/>
          <ac:spMkLst>
            <pc:docMk/>
            <pc:sldMk cId="2076129288" sldId="313"/>
            <ac:spMk id="7" creationId="{38CC9DFC-B4C8-4CD9-8BFF-3FB2C1113195}"/>
          </ac:spMkLst>
        </pc:spChg>
        <pc:spChg chg="del mod">
          <ac:chgData name="Mumma, Darin C." userId="f174f257-aec5-4cc5-a96d-e73408ca8ceb" providerId="ADAL" clId="{C64B4740-41BA-4803-BA6B-3706D54D4F58}" dt="2020-07-20T22:54:14.911" v="1110" actId="478"/>
          <ac:spMkLst>
            <pc:docMk/>
            <pc:sldMk cId="2076129288" sldId="313"/>
            <ac:spMk id="13" creationId="{D83E7C57-4082-4C71-B07B-9C377F8C5D2C}"/>
          </ac:spMkLst>
        </pc:spChg>
        <pc:spChg chg="add mod">
          <ac:chgData name="Mumma, Darin C." userId="f174f257-aec5-4cc5-a96d-e73408ca8ceb" providerId="ADAL" clId="{C64B4740-41BA-4803-BA6B-3706D54D4F58}" dt="2020-07-23T17:34:22.014" v="5711" actId="20577"/>
          <ac:spMkLst>
            <pc:docMk/>
            <pc:sldMk cId="2076129288" sldId="313"/>
            <ac:spMk id="16" creationId="{783771E4-4D1E-496A-B716-F7382A23904B}"/>
          </ac:spMkLst>
        </pc:spChg>
        <pc:spChg chg="mod">
          <ac:chgData name="Mumma, Darin C." userId="f174f257-aec5-4cc5-a96d-e73408ca8ceb" providerId="ADAL" clId="{C64B4740-41BA-4803-BA6B-3706D54D4F58}" dt="2020-07-22T17:16:23.458" v="3716" actId="1076"/>
          <ac:spMkLst>
            <pc:docMk/>
            <pc:sldMk cId="2076129288" sldId="313"/>
            <ac:spMk id="16390" creationId="{7588AFE4-086D-4F71-B305-97D5A90CFF21}"/>
          </ac:spMkLst>
        </pc:spChg>
        <pc:cxnChg chg="add mod">
          <ac:chgData name="Mumma, Darin C." userId="f174f257-aec5-4cc5-a96d-e73408ca8ceb" providerId="ADAL" clId="{C64B4740-41BA-4803-BA6B-3706D54D4F58}" dt="2020-07-20T23:05:04.269" v="1276" actId="1076"/>
          <ac:cxnSpMkLst>
            <pc:docMk/>
            <pc:sldMk cId="2076129288" sldId="313"/>
            <ac:cxnSpMk id="10" creationId="{4256D26E-8D35-4F65-A98B-36FD6F781A4A}"/>
          </ac:cxnSpMkLst>
        </pc:cxnChg>
      </pc:sldChg>
      <pc:sldChg chg="addSp modSp add mod">
        <pc:chgData name="Mumma, Darin C." userId="f174f257-aec5-4cc5-a96d-e73408ca8ceb" providerId="ADAL" clId="{C64B4740-41BA-4803-BA6B-3706D54D4F58}" dt="2020-07-23T17:36:53.569" v="5774" actId="1076"/>
        <pc:sldMkLst>
          <pc:docMk/>
          <pc:sldMk cId="1996823289" sldId="314"/>
        </pc:sldMkLst>
        <pc:spChg chg="add mod">
          <ac:chgData name="Mumma, Darin C." userId="f174f257-aec5-4cc5-a96d-e73408ca8ceb" providerId="ADAL" clId="{C64B4740-41BA-4803-BA6B-3706D54D4F58}" dt="2020-07-23T17:36:53.569" v="5774" actId="1076"/>
          <ac:spMkLst>
            <pc:docMk/>
            <pc:sldMk cId="1996823289" sldId="314"/>
            <ac:spMk id="3" creationId="{D8637E09-B0BD-4D8F-AFD9-B894CDCF26C4}"/>
          </ac:spMkLst>
        </pc:spChg>
      </pc:sldChg>
      <pc:sldChg chg="addSp delSp modSp add del mod delAnim">
        <pc:chgData name="Mumma, Darin C." userId="f174f257-aec5-4cc5-a96d-e73408ca8ceb" providerId="ADAL" clId="{C64B4740-41BA-4803-BA6B-3706D54D4F58}" dt="2020-07-22T20:46:19.202" v="4163" actId="2696"/>
        <pc:sldMkLst>
          <pc:docMk/>
          <pc:sldMk cId="3501012434" sldId="314"/>
        </pc:sldMkLst>
        <pc:spChg chg="add del mod">
          <ac:chgData name="Mumma, Darin C." userId="f174f257-aec5-4cc5-a96d-e73408ca8ceb" providerId="ADAL" clId="{C64B4740-41BA-4803-BA6B-3706D54D4F58}" dt="2020-07-22T20:15:02.753" v="4033"/>
          <ac:spMkLst>
            <pc:docMk/>
            <pc:sldMk cId="3501012434" sldId="314"/>
            <ac:spMk id="3" creationId="{4A884A53-7F7B-494B-BD36-C2AFEAD2D5C9}"/>
          </ac:spMkLst>
        </pc:spChg>
        <pc:spChg chg="add mod">
          <ac:chgData name="Mumma, Darin C." userId="f174f257-aec5-4cc5-a96d-e73408ca8ceb" providerId="ADAL" clId="{C64B4740-41BA-4803-BA6B-3706D54D4F58}" dt="2020-07-22T20:18:27.459" v="4078" actId="1076"/>
          <ac:spMkLst>
            <pc:docMk/>
            <pc:sldMk cId="3501012434" sldId="314"/>
            <ac:spMk id="5" creationId="{11FF4D1A-81F0-4C86-9B85-7687805C68CC}"/>
          </ac:spMkLst>
        </pc:spChg>
        <pc:spChg chg="del">
          <ac:chgData name="Mumma, Darin C." userId="f174f257-aec5-4cc5-a96d-e73408ca8ceb" providerId="ADAL" clId="{C64B4740-41BA-4803-BA6B-3706D54D4F58}" dt="2020-07-20T23:06:52.760" v="1308" actId="478"/>
          <ac:spMkLst>
            <pc:docMk/>
            <pc:sldMk cId="3501012434" sldId="314"/>
            <ac:spMk id="5" creationId="{3AE669ED-6A4A-4F68-B449-FD7475378964}"/>
          </ac:spMkLst>
        </pc:spChg>
        <pc:spChg chg="add mod">
          <ac:chgData name="Mumma, Darin C." userId="f174f257-aec5-4cc5-a96d-e73408ca8ceb" providerId="ADAL" clId="{C64B4740-41BA-4803-BA6B-3706D54D4F58}" dt="2020-07-22T20:20:26.291" v="4102" actId="1076"/>
          <ac:spMkLst>
            <pc:docMk/>
            <pc:sldMk cId="3501012434" sldId="314"/>
            <ac:spMk id="6" creationId="{0A4D5B87-67D6-4BEF-AC38-E7DD6D461A27}"/>
          </ac:spMkLst>
        </pc:spChg>
        <pc:spChg chg="del">
          <ac:chgData name="Mumma, Darin C." userId="f174f257-aec5-4cc5-a96d-e73408ca8ceb" providerId="ADAL" clId="{C64B4740-41BA-4803-BA6B-3706D54D4F58}" dt="2020-07-20T23:06:51.566" v="1307" actId="478"/>
          <ac:spMkLst>
            <pc:docMk/>
            <pc:sldMk cId="3501012434" sldId="314"/>
            <ac:spMk id="6" creationId="{C73633F9-C582-495F-969B-82F564EB085B}"/>
          </ac:spMkLst>
        </pc:spChg>
        <pc:spChg chg="del">
          <ac:chgData name="Mumma, Darin C." userId="f174f257-aec5-4cc5-a96d-e73408ca8ceb" providerId="ADAL" clId="{C64B4740-41BA-4803-BA6B-3706D54D4F58}" dt="2020-07-20T23:06:55.367" v="1309" actId="478"/>
          <ac:spMkLst>
            <pc:docMk/>
            <pc:sldMk cId="3501012434" sldId="314"/>
            <ac:spMk id="7" creationId="{38CC9DFC-B4C8-4CD9-8BFF-3FB2C1113195}"/>
          </ac:spMkLst>
        </pc:spChg>
        <pc:spChg chg="add mod">
          <ac:chgData name="Mumma, Darin C." userId="f174f257-aec5-4cc5-a96d-e73408ca8ceb" providerId="ADAL" clId="{C64B4740-41BA-4803-BA6B-3706D54D4F58}" dt="2020-07-22T20:21:14.386" v="4119" actId="1076"/>
          <ac:spMkLst>
            <pc:docMk/>
            <pc:sldMk cId="3501012434" sldId="314"/>
            <ac:spMk id="7" creationId="{F799E79F-6AF2-4E7B-82A1-A26E25D0389D}"/>
          </ac:spMkLst>
        </pc:spChg>
        <pc:spChg chg="add mod">
          <ac:chgData name="Mumma, Darin C." userId="f174f257-aec5-4cc5-a96d-e73408ca8ceb" providerId="ADAL" clId="{C64B4740-41BA-4803-BA6B-3706D54D4F58}" dt="2020-07-22T20:22:14.498" v="4133" actId="1076"/>
          <ac:spMkLst>
            <pc:docMk/>
            <pc:sldMk cId="3501012434" sldId="314"/>
            <ac:spMk id="8" creationId="{B81958EF-96CD-438A-B01A-0BF4CD01448E}"/>
          </ac:spMkLst>
        </pc:spChg>
        <pc:spChg chg="add mod">
          <ac:chgData name="Mumma, Darin C." userId="f174f257-aec5-4cc5-a96d-e73408ca8ceb" providerId="ADAL" clId="{C64B4740-41BA-4803-BA6B-3706D54D4F58}" dt="2020-07-22T20:22:42.567" v="4140" actId="20577"/>
          <ac:spMkLst>
            <pc:docMk/>
            <pc:sldMk cId="3501012434" sldId="314"/>
            <ac:spMk id="9" creationId="{9A7A3675-55E7-486D-AB9C-6099395D38D1}"/>
          </ac:spMkLst>
        </pc:spChg>
        <pc:spChg chg="add mod">
          <ac:chgData name="Mumma, Darin C." userId="f174f257-aec5-4cc5-a96d-e73408ca8ceb" providerId="ADAL" clId="{C64B4740-41BA-4803-BA6B-3706D54D4F58}" dt="2020-07-22T20:22:45.775" v="4141" actId="20577"/>
          <ac:spMkLst>
            <pc:docMk/>
            <pc:sldMk cId="3501012434" sldId="314"/>
            <ac:spMk id="10" creationId="{EE9DA377-F768-49E0-8F39-A3E3485AD7E3}"/>
          </ac:spMkLst>
        </pc:spChg>
        <pc:spChg chg="add mod">
          <ac:chgData name="Mumma, Darin C." userId="f174f257-aec5-4cc5-a96d-e73408ca8ceb" providerId="ADAL" clId="{C64B4740-41BA-4803-BA6B-3706D54D4F58}" dt="2020-07-22T20:22:47.782" v="4142" actId="20577"/>
          <ac:spMkLst>
            <pc:docMk/>
            <pc:sldMk cId="3501012434" sldId="314"/>
            <ac:spMk id="15" creationId="{37389E3A-B2E3-4562-9585-8B4FA4765107}"/>
          </ac:spMkLst>
        </pc:spChg>
        <pc:spChg chg="del">
          <ac:chgData name="Mumma, Darin C." userId="f174f257-aec5-4cc5-a96d-e73408ca8ceb" providerId="ADAL" clId="{C64B4740-41BA-4803-BA6B-3706D54D4F58}" dt="2020-07-20T23:06:57.559" v="1311" actId="478"/>
          <ac:spMkLst>
            <pc:docMk/>
            <pc:sldMk cId="3501012434" sldId="314"/>
            <ac:spMk id="16" creationId="{783771E4-4D1E-496A-B716-F7382A23904B}"/>
          </ac:spMkLst>
        </pc:spChg>
        <pc:spChg chg="add mod">
          <ac:chgData name="Mumma, Darin C." userId="f174f257-aec5-4cc5-a96d-e73408ca8ceb" providerId="ADAL" clId="{C64B4740-41BA-4803-BA6B-3706D54D4F58}" dt="2020-07-22T20:21:06.456" v="4118" actId="20577"/>
          <ac:spMkLst>
            <pc:docMk/>
            <pc:sldMk cId="3501012434" sldId="314"/>
            <ac:spMk id="26" creationId="{F358BA9E-2731-495D-B3C9-1C2648B5C705}"/>
          </ac:spMkLst>
        </pc:spChg>
        <pc:spChg chg="mod">
          <ac:chgData name="Mumma, Darin C." userId="f174f257-aec5-4cc5-a96d-e73408ca8ceb" providerId="ADAL" clId="{C64B4740-41BA-4803-BA6B-3706D54D4F58}" dt="2020-07-22T17:31:07.170" v="3772" actId="2711"/>
          <ac:spMkLst>
            <pc:docMk/>
            <pc:sldMk cId="3501012434" sldId="314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C64B4740-41BA-4803-BA6B-3706D54D4F58}" dt="2020-07-21T18:16:46.681" v="2745" actId="478"/>
          <ac:picMkLst>
            <pc:docMk/>
            <pc:sldMk cId="3501012434" sldId="314"/>
            <ac:picMk id="5" creationId="{A5E8DB20-C634-409C-89DC-E78F13152F9C}"/>
          </ac:picMkLst>
        </pc:picChg>
        <pc:picChg chg="add del mod">
          <ac:chgData name="Mumma, Darin C." userId="f174f257-aec5-4cc5-a96d-e73408ca8ceb" providerId="ADAL" clId="{C64B4740-41BA-4803-BA6B-3706D54D4F58}" dt="2020-07-21T18:16:44.550" v="2740" actId="478"/>
          <ac:picMkLst>
            <pc:docMk/>
            <pc:sldMk cId="3501012434" sldId="314"/>
            <ac:picMk id="7" creationId="{91B023E8-91AB-4A74-8F25-3E4CF313F11C}"/>
          </ac:picMkLst>
        </pc:picChg>
        <pc:picChg chg="add del mod">
          <ac:chgData name="Mumma, Darin C." userId="f174f257-aec5-4cc5-a96d-e73408ca8ceb" providerId="ADAL" clId="{C64B4740-41BA-4803-BA6B-3706D54D4F58}" dt="2020-07-21T17:11:26.187" v="2640" actId="478"/>
          <ac:picMkLst>
            <pc:docMk/>
            <pc:sldMk cId="3501012434" sldId="314"/>
            <ac:picMk id="9" creationId="{719F0040-EE6A-4705-9854-B6B0C713FB21}"/>
          </ac:picMkLst>
        </pc:picChg>
        <pc:picChg chg="add del mod">
          <ac:chgData name="Mumma, Darin C." userId="f174f257-aec5-4cc5-a96d-e73408ca8ceb" providerId="ADAL" clId="{C64B4740-41BA-4803-BA6B-3706D54D4F58}" dt="2020-07-21T18:16:45.070" v="2741" actId="478"/>
          <ac:picMkLst>
            <pc:docMk/>
            <pc:sldMk cId="3501012434" sldId="314"/>
            <ac:picMk id="13" creationId="{A458A433-11AF-4B48-AF6E-77C9DA8F2C8E}"/>
          </ac:picMkLst>
        </pc:picChg>
        <pc:picChg chg="add del mod">
          <ac:chgData name="Mumma, Darin C." userId="f174f257-aec5-4cc5-a96d-e73408ca8ceb" providerId="ADAL" clId="{C64B4740-41BA-4803-BA6B-3706D54D4F58}" dt="2020-07-21T18:16:43.389" v="2738" actId="478"/>
          <ac:picMkLst>
            <pc:docMk/>
            <pc:sldMk cId="3501012434" sldId="314"/>
            <ac:picMk id="15" creationId="{F91CA99F-2AF7-4C12-B5F3-B1F890FA2F17}"/>
          </ac:picMkLst>
        </pc:picChg>
        <pc:picChg chg="add del mod">
          <ac:chgData name="Mumma, Darin C." userId="f174f257-aec5-4cc5-a96d-e73408ca8ceb" providerId="ADAL" clId="{C64B4740-41BA-4803-BA6B-3706D54D4F58}" dt="2020-07-21T18:16:42.877" v="2737" actId="478"/>
          <ac:picMkLst>
            <pc:docMk/>
            <pc:sldMk cId="3501012434" sldId="314"/>
            <ac:picMk id="17" creationId="{D4F86E05-48D2-4015-8B8A-4B576AD5DED1}"/>
          </ac:picMkLst>
        </pc:picChg>
        <pc:picChg chg="add del mod">
          <ac:chgData name="Mumma, Darin C." userId="f174f257-aec5-4cc5-a96d-e73408ca8ceb" providerId="ADAL" clId="{C64B4740-41BA-4803-BA6B-3706D54D4F58}" dt="2020-07-21T18:16:42.353" v="2736" actId="478"/>
          <ac:picMkLst>
            <pc:docMk/>
            <pc:sldMk cId="3501012434" sldId="314"/>
            <ac:picMk id="19" creationId="{353856D7-20B8-4A8E-8C79-FFC60E5A4298}"/>
          </ac:picMkLst>
        </pc:picChg>
        <pc:picChg chg="add del mod">
          <ac:chgData name="Mumma, Darin C." userId="f174f257-aec5-4cc5-a96d-e73408ca8ceb" providerId="ADAL" clId="{C64B4740-41BA-4803-BA6B-3706D54D4F58}" dt="2020-07-21T18:16:44.030" v="2739" actId="478"/>
          <ac:picMkLst>
            <pc:docMk/>
            <pc:sldMk cId="3501012434" sldId="314"/>
            <ac:picMk id="21" creationId="{500A5E6C-915E-4248-B10A-E33C4C613565}"/>
          </ac:picMkLst>
        </pc:picChg>
        <pc:picChg chg="add del mod">
          <ac:chgData name="Mumma, Darin C." userId="f174f257-aec5-4cc5-a96d-e73408ca8ceb" providerId="ADAL" clId="{C64B4740-41BA-4803-BA6B-3706D54D4F58}" dt="2020-07-21T18:16:45.543" v="2742" actId="478"/>
          <ac:picMkLst>
            <pc:docMk/>
            <pc:sldMk cId="3501012434" sldId="314"/>
            <ac:picMk id="23" creationId="{2DBE4321-92A2-430B-8D79-C20D5C865F87}"/>
          </ac:picMkLst>
        </pc:picChg>
        <pc:picChg chg="add del mod">
          <ac:chgData name="Mumma, Darin C." userId="f174f257-aec5-4cc5-a96d-e73408ca8ceb" providerId="ADAL" clId="{C64B4740-41BA-4803-BA6B-3706D54D4F58}" dt="2020-07-21T18:16:46.146" v="2744" actId="478"/>
          <ac:picMkLst>
            <pc:docMk/>
            <pc:sldMk cId="3501012434" sldId="314"/>
            <ac:picMk id="25" creationId="{1B3EFC13-4030-40CE-B361-6CA94675E55B}"/>
          </ac:picMkLst>
        </pc:picChg>
        <pc:cxnChg chg="del">
          <ac:chgData name="Mumma, Darin C." userId="f174f257-aec5-4cc5-a96d-e73408ca8ceb" providerId="ADAL" clId="{C64B4740-41BA-4803-BA6B-3706D54D4F58}" dt="2020-07-20T23:06:56.270" v="1310" actId="478"/>
          <ac:cxnSpMkLst>
            <pc:docMk/>
            <pc:sldMk cId="3501012434" sldId="314"/>
            <ac:cxnSpMk id="10" creationId="{4256D26E-8D35-4F65-A98B-36FD6F781A4A}"/>
          </ac:cxnSpMkLst>
        </pc:cxnChg>
      </pc:sldChg>
      <pc:sldChg chg="addSp delSp modSp add mod">
        <pc:chgData name="Mumma, Darin C." userId="f174f257-aec5-4cc5-a96d-e73408ca8ceb" providerId="ADAL" clId="{C64B4740-41BA-4803-BA6B-3706D54D4F58}" dt="2020-07-23T17:47:12.192" v="6032" actId="1076"/>
        <pc:sldMkLst>
          <pc:docMk/>
          <pc:sldMk cId="780547481" sldId="315"/>
        </pc:sldMkLst>
        <pc:spChg chg="del">
          <ac:chgData name="Mumma, Darin C." userId="f174f257-aec5-4cc5-a96d-e73408ca8ceb" providerId="ADAL" clId="{C64B4740-41BA-4803-BA6B-3706D54D4F58}" dt="2020-07-20T23:07:56.848" v="1324" actId="478"/>
          <ac:spMkLst>
            <pc:docMk/>
            <pc:sldMk cId="780547481" sldId="315"/>
            <ac:spMk id="3" creationId="{9E436064-76B1-4672-B89D-38FB9A306887}"/>
          </ac:spMkLst>
        </pc:spChg>
        <pc:spChg chg="add del mod">
          <ac:chgData name="Mumma, Darin C." userId="f174f257-aec5-4cc5-a96d-e73408ca8ceb" providerId="ADAL" clId="{C64B4740-41BA-4803-BA6B-3706D54D4F58}" dt="2020-07-22T16:11:52.615" v="2962" actId="478"/>
          <ac:spMkLst>
            <pc:docMk/>
            <pc:sldMk cId="780547481" sldId="315"/>
            <ac:spMk id="3" creationId="{CB975DB3-87C3-47FA-91C5-D512E2C2EF19}"/>
          </ac:spMkLst>
        </pc:spChg>
        <pc:spChg chg="add mod">
          <ac:chgData name="Mumma, Darin C." userId="f174f257-aec5-4cc5-a96d-e73408ca8ceb" providerId="ADAL" clId="{C64B4740-41BA-4803-BA6B-3706D54D4F58}" dt="2020-07-23T17:47:12.192" v="6032" actId="1076"/>
          <ac:spMkLst>
            <pc:docMk/>
            <pc:sldMk cId="780547481" sldId="315"/>
            <ac:spMk id="9" creationId="{4238028D-2D21-417C-B92F-B1D5063E960F}"/>
          </ac:spMkLst>
        </pc:spChg>
        <pc:spChg chg="mod">
          <ac:chgData name="Mumma, Darin C." userId="f174f257-aec5-4cc5-a96d-e73408ca8ceb" providerId="ADAL" clId="{C64B4740-41BA-4803-BA6B-3706D54D4F58}" dt="2020-07-22T17:40:29.792" v="3817" actId="1076"/>
          <ac:spMkLst>
            <pc:docMk/>
            <pc:sldMk cId="780547481" sldId="315"/>
            <ac:spMk id="16390" creationId="{7588AFE4-086D-4F71-B305-97D5A90CFF21}"/>
          </ac:spMkLst>
        </pc:spChg>
      </pc:sldChg>
      <pc:sldChg chg="addSp delSp modSp add mod">
        <pc:chgData name="Mumma, Darin C." userId="f174f257-aec5-4cc5-a96d-e73408ca8ceb" providerId="ADAL" clId="{C64B4740-41BA-4803-BA6B-3706D54D4F58}" dt="2020-07-24T14:24:26.522" v="7034" actId="20577"/>
        <pc:sldMkLst>
          <pc:docMk/>
          <pc:sldMk cId="77815676" sldId="316"/>
        </pc:sldMkLst>
        <pc:spChg chg="add mod">
          <ac:chgData name="Mumma, Darin C." userId="f174f257-aec5-4cc5-a96d-e73408ca8ceb" providerId="ADAL" clId="{C64B4740-41BA-4803-BA6B-3706D54D4F58}" dt="2020-07-24T14:24:26.522" v="7034" actId="20577"/>
          <ac:spMkLst>
            <pc:docMk/>
            <pc:sldMk cId="77815676" sldId="316"/>
            <ac:spMk id="3" creationId="{4089E55D-5378-4CDC-A374-93C29310E44C}"/>
          </ac:spMkLst>
        </pc:spChg>
        <pc:spChg chg="add mod">
          <ac:chgData name="Mumma, Darin C." userId="f174f257-aec5-4cc5-a96d-e73408ca8ceb" providerId="ADAL" clId="{C64B4740-41BA-4803-BA6B-3706D54D4F58}" dt="2020-07-23T17:42:41.809" v="5897" actId="20577"/>
          <ac:spMkLst>
            <pc:docMk/>
            <pc:sldMk cId="77815676" sldId="316"/>
            <ac:spMk id="5" creationId="{1D7FB960-427D-4120-9D6E-1431A296635C}"/>
          </ac:spMkLst>
        </pc:spChg>
        <pc:spChg chg="mod">
          <ac:chgData name="Mumma, Darin C." userId="f174f257-aec5-4cc5-a96d-e73408ca8ceb" providerId="ADAL" clId="{C64B4740-41BA-4803-BA6B-3706D54D4F58}" dt="2020-07-22T17:32:44.305" v="3776" actId="1076"/>
          <ac:spMkLst>
            <pc:docMk/>
            <pc:sldMk cId="77815676" sldId="316"/>
            <ac:spMk id="10" creationId="{3B82746D-A15B-4087-B88E-55C6BBF8ACEA}"/>
          </ac:spMkLst>
        </pc:spChg>
        <pc:picChg chg="add mod">
          <ac:chgData name="Mumma, Darin C." userId="f174f257-aec5-4cc5-a96d-e73408ca8ceb" providerId="ADAL" clId="{C64B4740-41BA-4803-BA6B-3706D54D4F58}" dt="2020-07-22T17:08:59.930" v="3666" actId="1076"/>
          <ac:picMkLst>
            <pc:docMk/>
            <pc:sldMk cId="77815676" sldId="316"/>
            <ac:picMk id="2050" creationId="{EDE6D22B-FC49-40A7-A06D-9F73EB53D571}"/>
          </ac:picMkLst>
        </pc:picChg>
        <pc:picChg chg="add del">
          <ac:chgData name="Mumma, Darin C." userId="f174f257-aec5-4cc5-a96d-e73408ca8ceb" providerId="ADAL" clId="{C64B4740-41BA-4803-BA6B-3706D54D4F58}" dt="2020-07-22T16:02:16.415" v="2920"/>
          <ac:picMkLst>
            <pc:docMk/>
            <pc:sldMk cId="77815676" sldId="316"/>
            <ac:picMk id="2052" creationId="{FCB3EE1E-66B8-4867-90A3-306781988433}"/>
          </ac:picMkLst>
        </pc:picChg>
      </pc:sldChg>
      <pc:sldChg chg="modSp add mod ord">
        <pc:chgData name="Mumma, Darin C." userId="f174f257-aec5-4cc5-a96d-e73408ca8ceb" providerId="ADAL" clId="{C64B4740-41BA-4803-BA6B-3706D54D4F58}" dt="2020-07-22T17:21:23.489" v="3752" actId="1076"/>
        <pc:sldMkLst>
          <pc:docMk/>
          <pc:sldMk cId="610098452" sldId="317"/>
        </pc:sldMkLst>
        <pc:spChg chg="mod">
          <ac:chgData name="Mumma, Darin C." userId="f174f257-aec5-4cc5-a96d-e73408ca8ceb" providerId="ADAL" clId="{C64B4740-41BA-4803-BA6B-3706D54D4F58}" dt="2020-07-22T17:21:23.489" v="3752" actId="1076"/>
          <ac:spMkLst>
            <pc:docMk/>
            <pc:sldMk cId="610098452" sldId="317"/>
            <ac:spMk id="10" creationId="{3B82746D-A15B-4087-B88E-55C6BBF8ACEA}"/>
          </ac:spMkLst>
        </pc:spChg>
      </pc:sldChg>
      <pc:sldChg chg="modSp add mod">
        <pc:chgData name="Mumma, Darin C." userId="f174f257-aec5-4cc5-a96d-e73408ca8ceb" providerId="ADAL" clId="{C64B4740-41BA-4803-BA6B-3706D54D4F58}" dt="2020-07-22T17:21:57.874" v="3755" actId="1076"/>
        <pc:sldMkLst>
          <pc:docMk/>
          <pc:sldMk cId="3814951317" sldId="318"/>
        </pc:sldMkLst>
        <pc:spChg chg="mod">
          <ac:chgData name="Mumma, Darin C." userId="f174f257-aec5-4cc5-a96d-e73408ca8ceb" providerId="ADAL" clId="{C64B4740-41BA-4803-BA6B-3706D54D4F58}" dt="2020-07-22T17:21:57.874" v="3755" actId="1076"/>
          <ac:spMkLst>
            <pc:docMk/>
            <pc:sldMk cId="3814951317" sldId="318"/>
            <ac:spMk id="10" creationId="{3B82746D-A15B-4087-B88E-55C6BBF8ACEA}"/>
          </ac:spMkLst>
        </pc:spChg>
      </pc:sldChg>
      <pc:sldChg chg="addSp delSp modSp mod ord delAnim modAnim">
        <pc:chgData name="Mumma, Darin C." userId="f174f257-aec5-4cc5-a96d-e73408ca8ceb" providerId="ADAL" clId="{C64B4740-41BA-4803-BA6B-3706D54D4F58}" dt="2020-07-23T17:34:41.978" v="5723" actId="20577"/>
        <pc:sldMkLst>
          <pc:docMk/>
          <pc:sldMk cId="4232710938" sldId="319"/>
        </pc:sldMkLst>
        <pc:spChg chg="add mod">
          <ac:chgData name="Mumma, Darin C." userId="f174f257-aec5-4cc5-a96d-e73408ca8ceb" providerId="ADAL" clId="{C64B4740-41BA-4803-BA6B-3706D54D4F58}" dt="2020-07-23T17:34:31.202" v="5715" actId="20577"/>
          <ac:spMkLst>
            <pc:docMk/>
            <pc:sldMk cId="4232710938" sldId="319"/>
            <ac:spMk id="3" creationId="{262D83C0-B5AA-410E-B25F-8AFE52084907}"/>
          </ac:spMkLst>
        </pc:spChg>
        <pc:spChg chg="del">
          <ac:chgData name="Mumma, Darin C." userId="f174f257-aec5-4cc5-a96d-e73408ca8ceb" providerId="ADAL" clId="{C64B4740-41BA-4803-BA6B-3706D54D4F58}" dt="2020-07-21T14:54:51.379" v="1671" actId="478"/>
          <ac:spMkLst>
            <pc:docMk/>
            <pc:sldMk cId="4232710938" sldId="319"/>
            <ac:spMk id="5" creationId="{3AE669ED-6A4A-4F68-B449-FD7475378964}"/>
          </ac:spMkLst>
        </pc:spChg>
        <pc:spChg chg="del mod">
          <ac:chgData name="Mumma, Darin C." userId="f174f257-aec5-4cc5-a96d-e73408ca8ceb" providerId="ADAL" clId="{C64B4740-41BA-4803-BA6B-3706D54D4F58}" dt="2020-07-21T14:55:20.081" v="1685"/>
          <ac:spMkLst>
            <pc:docMk/>
            <pc:sldMk cId="4232710938" sldId="319"/>
            <ac:spMk id="6" creationId="{C73633F9-C582-495F-969B-82F564EB085B}"/>
          </ac:spMkLst>
        </pc:spChg>
        <pc:spChg chg="del">
          <ac:chgData name="Mumma, Darin C." userId="f174f257-aec5-4cc5-a96d-e73408ca8ceb" providerId="ADAL" clId="{C64B4740-41BA-4803-BA6B-3706D54D4F58}" dt="2020-07-21T14:54:53.104" v="1672" actId="478"/>
          <ac:spMkLst>
            <pc:docMk/>
            <pc:sldMk cId="4232710938" sldId="319"/>
            <ac:spMk id="7" creationId="{38CC9DFC-B4C8-4CD9-8BFF-3FB2C1113195}"/>
          </ac:spMkLst>
        </pc:spChg>
        <pc:spChg chg="add mod">
          <ac:chgData name="Mumma, Darin C." userId="f174f257-aec5-4cc5-a96d-e73408ca8ceb" providerId="ADAL" clId="{C64B4740-41BA-4803-BA6B-3706D54D4F58}" dt="2020-07-23T17:34:41.978" v="5723" actId="20577"/>
          <ac:spMkLst>
            <pc:docMk/>
            <pc:sldMk cId="4232710938" sldId="319"/>
            <ac:spMk id="8" creationId="{CBC979B2-7EAB-44AF-84C6-759412F4BEAB}"/>
          </ac:spMkLst>
        </pc:spChg>
        <pc:spChg chg="add mod">
          <ac:chgData name="Mumma, Darin C." userId="f174f257-aec5-4cc5-a96d-e73408ca8ceb" providerId="ADAL" clId="{C64B4740-41BA-4803-BA6B-3706D54D4F58}" dt="2020-07-23T17:34:36.578" v="5719" actId="20577"/>
          <ac:spMkLst>
            <pc:docMk/>
            <pc:sldMk cId="4232710938" sldId="319"/>
            <ac:spMk id="9" creationId="{EDA126D7-902E-4D1F-A47D-1A313FCD3FD2}"/>
          </ac:spMkLst>
        </pc:spChg>
        <pc:spChg chg="del">
          <ac:chgData name="Mumma, Darin C." userId="f174f257-aec5-4cc5-a96d-e73408ca8ceb" providerId="ADAL" clId="{C64B4740-41BA-4803-BA6B-3706D54D4F58}" dt="2020-07-21T14:54:55.591" v="1674" actId="478"/>
          <ac:spMkLst>
            <pc:docMk/>
            <pc:sldMk cId="4232710938" sldId="319"/>
            <ac:spMk id="16" creationId="{783771E4-4D1E-496A-B716-F7382A23904B}"/>
          </ac:spMkLst>
        </pc:spChg>
        <pc:spChg chg="mod">
          <ac:chgData name="Mumma, Darin C." userId="f174f257-aec5-4cc5-a96d-e73408ca8ceb" providerId="ADAL" clId="{C64B4740-41BA-4803-BA6B-3706D54D4F58}" dt="2020-07-22T17:16:41.571" v="3718" actId="1076"/>
          <ac:spMkLst>
            <pc:docMk/>
            <pc:sldMk cId="4232710938" sldId="319"/>
            <ac:spMk id="16390" creationId="{7588AFE4-086D-4F71-B305-97D5A90CFF21}"/>
          </ac:spMkLst>
        </pc:spChg>
        <pc:cxnChg chg="del">
          <ac:chgData name="Mumma, Darin C." userId="f174f257-aec5-4cc5-a96d-e73408ca8ceb" providerId="ADAL" clId="{C64B4740-41BA-4803-BA6B-3706D54D4F58}" dt="2020-07-21T14:54:54.273" v="1673" actId="478"/>
          <ac:cxnSpMkLst>
            <pc:docMk/>
            <pc:sldMk cId="4232710938" sldId="319"/>
            <ac:cxnSpMk id="10" creationId="{4256D26E-8D35-4F65-A98B-36FD6F781A4A}"/>
          </ac:cxnSpMkLst>
        </pc:cxnChg>
      </pc:sldChg>
      <pc:sldChg chg="delSp modSp add mod">
        <pc:chgData name="Mumma, Darin C." userId="f174f257-aec5-4cc5-a96d-e73408ca8ceb" providerId="ADAL" clId="{C64B4740-41BA-4803-BA6B-3706D54D4F58}" dt="2020-07-23T17:32:47.090" v="5701" actId="20577"/>
        <pc:sldMkLst>
          <pc:docMk/>
          <pc:sldMk cId="2895335380" sldId="320"/>
        </pc:sldMkLst>
        <pc:spChg chg="del">
          <ac:chgData name="Mumma, Darin C." userId="f174f257-aec5-4cc5-a96d-e73408ca8ceb" providerId="ADAL" clId="{C64B4740-41BA-4803-BA6B-3706D54D4F58}" dt="2020-07-21T15:20:11.709" v="2344" actId="478"/>
          <ac:spMkLst>
            <pc:docMk/>
            <pc:sldMk cId="2895335380" sldId="320"/>
            <ac:spMk id="3" creationId="{262D83C0-B5AA-410E-B25F-8AFE52084907}"/>
          </ac:spMkLst>
        </pc:spChg>
        <pc:spChg chg="del">
          <ac:chgData name="Mumma, Darin C." userId="f174f257-aec5-4cc5-a96d-e73408ca8ceb" providerId="ADAL" clId="{C64B4740-41BA-4803-BA6B-3706D54D4F58}" dt="2020-07-21T15:20:10.440" v="2343" actId="478"/>
          <ac:spMkLst>
            <pc:docMk/>
            <pc:sldMk cId="2895335380" sldId="320"/>
            <ac:spMk id="8" creationId="{CBC979B2-7EAB-44AF-84C6-759412F4BEAB}"/>
          </ac:spMkLst>
        </pc:spChg>
        <pc:spChg chg="mod">
          <ac:chgData name="Mumma, Darin C." userId="f174f257-aec5-4cc5-a96d-e73408ca8ceb" providerId="ADAL" clId="{C64B4740-41BA-4803-BA6B-3706D54D4F58}" dt="2020-07-23T17:32:47.090" v="5701" actId="20577"/>
          <ac:spMkLst>
            <pc:docMk/>
            <pc:sldMk cId="2895335380" sldId="320"/>
            <ac:spMk id="9" creationId="{EDA126D7-902E-4D1F-A47D-1A313FCD3FD2}"/>
          </ac:spMkLst>
        </pc:spChg>
        <pc:spChg chg="mod">
          <ac:chgData name="Mumma, Darin C." userId="f174f257-aec5-4cc5-a96d-e73408ca8ceb" providerId="ADAL" clId="{C64B4740-41BA-4803-BA6B-3706D54D4F58}" dt="2020-07-22T17:15:25.049" v="3704" actId="1076"/>
          <ac:spMkLst>
            <pc:docMk/>
            <pc:sldMk cId="2895335380" sldId="320"/>
            <ac:spMk id="16390" creationId="{7588AFE4-086D-4F71-B305-97D5A90CFF21}"/>
          </ac:spMkLst>
        </pc:spChg>
      </pc:sldChg>
      <pc:sldChg chg="modSp add mod">
        <pc:chgData name="Mumma, Darin C." userId="f174f257-aec5-4cc5-a96d-e73408ca8ceb" providerId="ADAL" clId="{C64B4740-41BA-4803-BA6B-3706D54D4F58}" dt="2020-07-24T14:17:19.691" v="7021" actId="20577"/>
        <pc:sldMkLst>
          <pc:docMk/>
          <pc:sldMk cId="2250848521" sldId="321"/>
        </pc:sldMkLst>
        <pc:spChg chg="mod">
          <ac:chgData name="Mumma, Darin C." userId="f174f257-aec5-4cc5-a96d-e73408ca8ceb" providerId="ADAL" clId="{C64B4740-41BA-4803-BA6B-3706D54D4F58}" dt="2020-07-24T14:17:19.691" v="7021" actId="20577"/>
          <ac:spMkLst>
            <pc:docMk/>
            <pc:sldMk cId="2250848521" sldId="321"/>
            <ac:spMk id="9" creationId="{EDA126D7-902E-4D1F-A47D-1A313FCD3FD2}"/>
          </ac:spMkLst>
        </pc:spChg>
        <pc:spChg chg="mod">
          <ac:chgData name="Mumma, Darin C." userId="f174f257-aec5-4cc5-a96d-e73408ca8ceb" providerId="ADAL" clId="{C64B4740-41BA-4803-BA6B-3706D54D4F58}" dt="2020-07-22T17:13:51.913" v="3696" actId="1076"/>
          <ac:spMkLst>
            <pc:docMk/>
            <pc:sldMk cId="2250848521" sldId="321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C64B4740-41BA-4803-BA6B-3706D54D4F58}" dt="2020-07-22T17:21:31.298" v="3753" actId="1076"/>
        <pc:sldMkLst>
          <pc:docMk/>
          <pc:sldMk cId="2835024268" sldId="322"/>
        </pc:sldMkLst>
        <pc:spChg chg="mod">
          <ac:chgData name="Mumma, Darin C." userId="f174f257-aec5-4cc5-a96d-e73408ca8ceb" providerId="ADAL" clId="{C64B4740-41BA-4803-BA6B-3706D54D4F58}" dt="2020-07-22T17:21:31.298" v="3753" actId="1076"/>
          <ac:spMkLst>
            <pc:docMk/>
            <pc:sldMk cId="2835024268" sldId="322"/>
            <ac:spMk id="10" creationId="{3B82746D-A15B-4087-B88E-55C6BBF8ACEA}"/>
          </ac:spMkLst>
        </pc:spChg>
      </pc:sldChg>
      <pc:sldChg chg="addSp delSp modSp add mod modAnim">
        <pc:chgData name="Mumma, Darin C." userId="f174f257-aec5-4cc5-a96d-e73408ca8ceb" providerId="ADAL" clId="{C64B4740-41BA-4803-BA6B-3706D54D4F58}" dt="2020-07-24T16:00:21.764" v="7186"/>
        <pc:sldMkLst>
          <pc:docMk/>
          <pc:sldMk cId="2964013623" sldId="323"/>
        </pc:sldMkLst>
        <pc:spChg chg="mod">
          <ac:chgData name="Mumma, Darin C." userId="f174f257-aec5-4cc5-a96d-e73408ca8ceb" providerId="ADAL" clId="{C64B4740-41BA-4803-BA6B-3706D54D4F58}" dt="2020-07-24T16:00:21.764" v="7186"/>
          <ac:spMkLst>
            <pc:docMk/>
            <pc:sldMk cId="2964013623" sldId="323"/>
            <ac:spMk id="3" creationId="{1133E4CF-A4D4-49C9-97AE-F9B150336CE4}"/>
          </ac:spMkLst>
        </pc:spChg>
        <pc:spChg chg="add mod">
          <ac:chgData name="Mumma, Darin C." userId="f174f257-aec5-4cc5-a96d-e73408ca8ceb" providerId="ADAL" clId="{C64B4740-41BA-4803-BA6B-3706D54D4F58}" dt="2020-07-23T22:52:26.095" v="6082" actId="14100"/>
          <ac:spMkLst>
            <pc:docMk/>
            <pc:sldMk cId="2964013623" sldId="323"/>
            <ac:spMk id="15" creationId="{AB5AAB5B-93F3-433D-BD86-B3E52A6B379A}"/>
          </ac:spMkLst>
        </pc:spChg>
        <pc:spChg chg="add mod">
          <ac:chgData name="Mumma, Darin C." userId="f174f257-aec5-4cc5-a96d-e73408ca8ceb" providerId="ADAL" clId="{C64B4740-41BA-4803-BA6B-3706D54D4F58}" dt="2020-07-24T15:59:55.147" v="7184" actId="14100"/>
          <ac:spMkLst>
            <pc:docMk/>
            <pc:sldMk cId="2964013623" sldId="323"/>
            <ac:spMk id="16" creationId="{79879ADF-6DEB-47E7-B55D-BD9BC93F4D22}"/>
          </ac:spMkLst>
        </pc:spChg>
        <pc:spChg chg="add mod">
          <ac:chgData name="Mumma, Darin C." userId="f174f257-aec5-4cc5-a96d-e73408ca8ceb" providerId="ADAL" clId="{C64B4740-41BA-4803-BA6B-3706D54D4F58}" dt="2020-07-22T16:07:23.119" v="2953" actId="1076"/>
          <ac:spMkLst>
            <pc:docMk/>
            <pc:sldMk cId="2964013623" sldId="323"/>
            <ac:spMk id="17" creationId="{5C4C479F-851A-4693-8A2A-42016B33A8B3}"/>
          </ac:spMkLst>
        </pc:spChg>
        <pc:spChg chg="add mod">
          <ac:chgData name="Mumma, Darin C." userId="f174f257-aec5-4cc5-a96d-e73408ca8ceb" providerId="ADAL" clId="{C64B4740-41BA-4803-BA6B-3706D54D4F58}" dt="2020-07-22T16:07:11.376" v="2950" actId="2711"/>
          <ac:spMkLst>
            <pc:docMk/>
            <pc:sldMk cId="2964013623" sldId="323"/>
            <ac:spMk id="18" creationId="{D3121271-1229-4649-BD2F-45F17A3C60A4}"/>
          </ac:spMkLst>
        </pc:spChg>
        <pc:spChg chg="add del mod">
          <ac:chgData name="Mumma, Darin C." userId="f174f257-aec5-4cc5-a96d-e73408ca8ceb" providerId="ADAL" clId="{C64B4740-41BA-4803-BA6B-3706D54D4F58}" dt="2020-07-22T15:07:45.885" v="2826" actId="478"/>
          <ac:spMkLst>
            <pc:docMk/>
            <pc:sldMk cId="2964013623" sldId="323"/>
            <ac:spMk id="20" creationId="{77E382A2-19B3-437F-9269-76213FA569C7}"/>
          </ac:spMkLst>
        </pc:spChg>
        <pc:spChg chg="add del mod">
          <ac:chgData name="Mumma, Darin C." userId="f174f257-aec5-4cc5-a96d-e73408ca8ceb" providerId="ADAL" clId="{C64B4740-41BA-4803-BA6B-3706D54D4F58}" dt="2020-07-22T15:07:44.148" v="2825" actId="478"/>
          <ac:spMkLst>
            <pc:docMk/>
            <pc:sldMk cId="2964013623" sldId="323"/>
            <ac:spMk id="21" creationId="{28542051-BEB3-4076-93D7-782E6A6AD490}"/>
          </ac:spMkLst>
        </pc:spChg>
        <pc:spChg chg="del">
          <ac:chgData name="Mumma, Darin C." userId="f174f257-aec5-4cc5-a96d-e73408ca8ceb" providerId="ADAL" clId="{C64B4740-41BA-4803-BA6B-3706D54D4F58}" dt="2020-07-22T15:09:43.484" v="2846" actId="478"/>
          <ac:spMkLst>
            <pc:docMk/>
            <pc:sldMk cId="2964013623" sldId="323"/>
            <ac:spMk id="28" creationId="{BD0D33F5-A765-4853-B72E-976D3363AD15}"/>
          </ac:spMkLst>
        </pc:spChg>
        <pc:spChg chg="del">
          <ac:chgData name="Mumma, Darin C." userId="f174f257-aec5-4cc5-a96d-e73408ca8ceb" providerId="ADAL" clId="{C64B4740-41BA-4803-BA6B-3706D54D4F58}" dt="2020-07-22T15:09:50.164" v="2847" actId="478"/>
          <ac:spMkLst>
            <pc:docMk/>
            <pc:sldMk cId="2964013623" sldId="323"/>
            <ac:spMk id="29" creationId="{B8901CEE-A9DE-4055-8B9F-88A6A152C640}"/>
          </ac:spMkLst>
        </pc:spChg>
        <pc:spChg chg="mod">
          <ac:chgData name="Mumma, Darin C." userId="f174f257-aec5-4cc5-a96d-e73408ca8ceb" providerId="ADAL" clId="{C64B4740-41BA-4803-BA6B-3706D54D4F58}" dt="2020-07-22T17:36:15.767" v="3792" actId="1076"/>
          <ac:spMkLst>
            <pc:docMk/>
            <pc:sldMk cId="2964013623" sldId="323"/>
            <ac:spMk id="16390" creationId="{7588AFE4-086D-4F71-B305-97D5A90CFF21}"/>
          </ac:spMkLst>
        </pc:spChg>
        <pc:cxnChg chg="add mod">
          <ac:chgData name="Mumma, Darin C." userId="f174f257-aec5-4cc5-a96d-e73408ca8ceb" providerId="ADAL" clId="{C64B4740-41BA-4803-BA6B-3706D54D4F58}" dt="2020-07-22T15:09:13.004" v="2842" actId="1076"/>
          <ac:cxnSpMkLst>
            <pc:docMk/>
            <pc:sldMk cId="2964013623" sldId="323"/>
            <ac:cxnSpMk id="13" creationId="{9F54EC98-98AE-490E-85FB-F8BE3B884494}"/>
          </ac:cxnSpMkLst>
        </pc:cxnChg>
        <pc:cxnChg chg="add mod">
          <ac:chgData name="Mumma, Darin C." userId="f174f257-aec5-4cc5-a96d-e73408ca8ceb" providerId="ADAL" clId="{C64B4740-41BA-4803-BA6B-3706D54D4F58}" dt="2020-07-22T16:07:23.119" v="2953" actId="1076"/>
          <ac:cxnSpMkLst>
            <pc:docMk/>
            <pc:sldMk cId="2964013623" sldId="323"/>
            <ac:cxnSpMk id="14" creationId="{EB298903-AF4C-4D13-A447-3A05C93B0EFC}"/>
          </ac:cxnSpMkLst>
        </pc:cxnChg>
        <pc:cxnChg chg="del">
          <ac:chgData name="Mumma, Darin C." userId="f174f257-aec5-4cc5-a96d-e73408ca8ceb" providerId="ADAL" clId="{C64B4740-41BA-4803-BA6B-3706D54D4F58}" dt="2020-07-22T15:07:41.205" v="2824" actId="478"/>
          <ac:cxnSpMkLst>
            <pc:docMk/>
            <pc:sldMk cId="2964013623" sldId="323"/>
            <ac:cxnSpMk id="19" creationId="{4F1EDB87-92EC-4CA5-990D-C2F114D45D41}"/>
          </ac:cxnSpMkLst>
        </pc:cxnChg>
      </pc:sldChg>
      <pc:sldChg chg="addSp delSp modSp add mod modAnim">
        <pc:chgData name="Mumma, Darin C." userId="f174f257-aec5-4cc5-a96d-e73408ca8ceb" providerId="ADAL" clId="{C64B4740-41BA-4803-BA6B-3706D54D4F58}" dt="2020-07-24T14:32:06.211" v="7070" actId="1076"/>
        <pc:sldMkLst>
          <pc:docMk/>
          <pc:sldMk cId="3114698959" sldId="324"/>
        </pc:sldMkLst>
        <pc:spChg chg="add mod">
          <ac:chgData name="Mumma, Darin C." userId="f174f257-aec5-4cc5-a96d-e73408ca8ceb" providerId="ADAL" clId="{C64B4740-41BA-4803-BA6B-3706D54D4F58}" dt="2020-07-24T14:32:06.211" v="7070" actId="1076"/>
          <ac:spMkLst>
            <pc:docMk/>
            <pc:sldMk cId="3114698959" sldId="324"/>
            <ac:spMk id="3" creationId="{AAD5CB01-32F1-4E0F-8FE0-2F19309415B3}"/>
          </ac:spMkLst>
        </pc:spChg>
        <pc:spChg chg="del">
          <ac:chgData name="Mumma, Darin C." userId="f174f257-aec5-4cc5-a96d-e73408ca8ceb" providerId="ADAL" clId="{C64B4740-41BA-4803-BA6B-3706D54D4F58}" dt="2020-07-22T16:31:10.901" v="3222" actId="478"/>
          <ac:spMkLst>
            <pc:docMk/>
            <pc:sldMk cId="3114698959" sldId="324"/>
            <ac:spMk id="3" creationId="{CB5C6C9F-9776-4A0A-8B55-EBAD896B7FFD}"/>
          </ac:spMkLst>
        </pc:spChg>
        <pc:spChg chg="add del">
          <ac:chgData name="Mumma, Darin C." userId="f174f257-aec5-4cc5-a96d-e73408ca8ceb" providerId="ADAL" clId="{C64B4740-41BA-4803-BA6B-3706D54D4F58}" dt="2020-07-22T16:32:02.173" v="3224" actId="478"/>
          <ac:spMkLst>
            <pc:docMk/>
            <pc:sldMk cId="3114698959" sldId="324"/>
            <ac:spMk id="7" creationId="{A952364B-55EE-41B5-B2CF-73CB0F4355C0}"/>
          </ac:spMkLst>
        </pc:spChg>
        <pc:spChg chg="add mod">
          <ac:chgData name="Mumma, Darin C." userId="f174f257-aec5-4cc5-a96d-e73408ca8ceb" providerId="ADAL" clId="{C64B4740-41BA-4803-BA6B-3706D54D4F58}" dt="2020-07-22T16:47:57.428" v="3594" actId="1076"/>
          <ac:spMkLst>
            <pc:docMk/>
            <pc:sldMk cId="3114698959" sldId="324"/>
            <ac:spMk id="8" creationId="{E93956AD-B63F-48B8-9DE6-B1670345F812}"/>
          </ac:spMkLst>
        </pc:spChg>
        <pc:spChg chg="add mod">
          <ac:chgData name="Mumma, Darin C." userId="f174f257-aec5-4cc5-a96d-e73408ca8ceb" providerId="ADAL" clId="{C64B4740-41BA-4803-BA6B-3706D54D4F58}" dt="2020-07-22T16:47:50.052" v="3592" actId="1076"/>
          <ac:spMkLst>
            <pc:docMk/>
            <pc:sldMk cId="3114698959" sldId="324"/>
            <ac:spMk id="9" creationId="{44B1EE3A-5F27-4C8B-8ADD-FD614A1E16C5}"/>
          </ac:spMkLst>
        </pc:spChg>
        <pc:spChg chg="add mod">
          <ac:chgData name="Mumma, Darin C." userId="f174f257-aec5-4cc5-a96d-e73408ca8ceb" providerId="ADAL" clId="{C64B4740-41BA-4803-BA6B-3706D54D4F58}" dt="2020-07-22T16:49:39.923" v="3599" actId="1076"/>
          <ac:spMkLst>
            <pc:docMk/>
            <pc:sldMk cId="3114698959" sldId="324"/>
            <ac:spMk id="10" creationId="{ED256429-51B2-4CE7-B810-CED9DD82570F}"/>
          </ac:spMkLst>
        </pc:spChg>
        <pc:spChg chg="add mod">
          <ac:chgData name="Mumma, Darin C." userId="f174f257-aec5-4cc5-a96d-e73408ca8ceb" providerId="ADAL" clId="{C64B4740-41BA-4803-BA6B-3706D54D4F58}" dt="2020-07-22T16:47:54.460" v="3593" actId="1076"/>
          <ac:spMkLst>
            <pc:docMk/>
            <pc:sldMk cId="3114698959" sldId="324"/>
            <ac:spMk id="13" creationId="{08EE0F2F-3F44-4B13-B873-D52AF7753C8A}"/>
          </ac:spMkLst>
        </pc:spChg>
        <pc:spChg chg="del">
          <ac:chgData name="Mumma, Darin C." userId="f174f257-aec5-4cc5-a96d-e73408ca8ceb" providerId="ADAL" clId="{C64B4740-41BA-4803-BA6B-3706D54D4F58}" dt="2020-07-22T16:31:08.709" v="3221" actId="478"/>
          <ac:spMkLst>
            <pc:docMk/>
            <pc:sldMk cId="3114698959" sldId="324"/>
            <ac:spMk id="14" creationId="{CD0828EA-22F5-42F8-85BE-BD088DB0FF62}"/>
          </ac:spMkLst>
        </pc:spChg>
        <pc:spChg chg="del">
          <ac:chgData name="Mumma, Darin C." userId="f174f257-aec5-4cc5-a96d-e73408ca8ceb" providerId="ADAL" clId="{C64B4740-41BA-4803-BA6B-3706D54D4F58}" dt="2020-07-22T16:31:08.709" v="3221" actId="478"/>
          <ac:spMkLst>
            <pc:docMk/>
            <pc:sldMk cId="3114698959" sldId="324"/>
            <ac:spMk id="15" creationId="{E690DF0B-A00A-48FA-9FCE-DDE0EB9EDF85}"/>
          </ac:spMkLst>
        </pc:spChg>
        <pc:spChg chg="del">
          <ac:chgData name="Mumma, Darin C." userId="f174f257-aec5-4cc5-a96d-e73408ca8ceb" providerId="ADAL" clId="{C64B4740-41BA-4803-BA6B-3706D54D4F58}" dt="2020-07-22T16:31:08.709" v="3221" actId="478"/>
          <ac:spMkLst>
            <pc:docMk/>
            <pc:sldMk cId="3114698959" sldId="324"/>
            <ac:spMk id="17" creationId="{2B1121A5-06E8-48C3-9EC7-6FD0398E0ED2}"/>
          </ac:spMkLst>
        </pc:spChg>
        <pc:spChg chg="del">
          <ac:chgData name="Mumma, Darin C." userId="f174f257-aec5-4cc5-a96d-e73408ca8ceb" providerId="ADAL" clId="{C64B4740-41BA-4803-BA6B-3706D54D4F58}" dt="2020-07-22T16:31:08.709" v="3221" actId="478"/>
          <ac:spMkLst>
            <pc:docMk/>
            <pc:sldMk cId="3114698959" sldId="324"/>
            <ac:spMk id="21" creationId="{AF68878E-2AD2-4A9B-B19E-6102BAE1180C}"/>
          </ac:spMkLst>
        </pc:spChg>
        <pc:spChg chg="del">
          <ac:chgData name="Mumma, Darin C." userId="f174f257-aec5-4cc5-a96d-e73408ca8ceb" providerId="ADAL" clId="{C64B4740-41BA-4803-BA6B-3706D54D4F58}" dt="2020-07-22T16:31:08.709" v="3221" actId="478"/>
          <ac:spMkLst>
            <pc:docMk/>
            <pc:sldMk cId="3114698959" sldId="324"/>
            <ac:spMk id="22" creationId="{DC30F8BD-7742-4D39-9F68-0E8607B6C463}"/>
          </ac:spMkLst>
        </pc:spChg>
        <pc:spChg chg="add mod">
          <ac:chgData name="Mumma, Darin C." userId="f174f257-aec5-4cc5-a96d-e73408ca8ceb" providerId="ADAL" clId="{C64B4740-41BA-4803-BA6B-3706D54D4F58}" dt="2020-07-22T16:48:16.860" v="3596" actId="1076"/>
          <ac:spMkLst>
            <pc:docMk/>
            <pc:sldMk cId="3114698959" sldId="324"/>
            <ac:spMk id="26" creationId="{78233FB5-3C47-473C-A4E2-1B7D28EADEB3}"/>
          </ac:spMkLst>
        </pc:spChg>
        <pc:spChg chg="add mod">
          <ac:chgData name="Mumma, Darin C." userId="f174f257-aec5-4cc5-a96d-e73408ca8ceb" providerId="ADAL" clId="{C64B4740-41BA-4803-BA6B-3706D54D4F58}" dt="2020-07-22T16:39:03.349" v="3433" actId="14100"/>
          <ac:spMkLst>
            <pc:docMk/>
            <pc:sldMk cId="3114698959" sldId="324"/>
            <ac:spMk id="28" creationId="{958233E7-72C7-4EA8-86DF-6760AE04C3F6}"/>
          </ac:spMkLst>
        </pc:spChg>
        <pc:spChg chg="add mod">
          <ac:chgData name="Mumma, Darin C." userId="f174f257-aec5-4cc5-a96d-e73408ca8ceb" providerId="ADAL" clId="{C64B4740-41BA-4803-BA6B-3706D54D4F58}" dt="2020-07-22T16:49:39.923" v="3599" actId="1076"/>
          <ac:spMkLst>
            <pc:docMk/>
            <pc:sldMk cId="3114698959" sldId="324"/>
            <ac:spMk id="16384" creationId="{A87AD9CB-97DF-4EEC-9F07-0C1C7C7B5B4C}"/>
          </ac:spMkLst>
        </pc:spChg>
        <pc:spChg chg="add mod">
          <ac:chgData name="Mumma, Darin C." userId="f174f257-aec5-4cc5-a96d-e73408ca8ceb" providerId="ADAL" clId="{C64B4740-41BA-4803-BA6B-3706D54D4F58}" dt="2020-07-22T16:49:39.923" v="3599" actId="1076"/>
          <ac:spMkLst>
            <pc:docMk/>
            <pc:sldMk cId="3114698959" sldId="324"/>
            <ac:spMk id="16387" creationId="{AE5819F8-42F4-43D9-B40E-C73B54D7EF85}"/>
          </ac:spMkLst>
        </pc:spChg>
        <pc:spChg chg="add mod">
          <ac:chgData name="Mumma, Darin C." userId="f174f257-aec5-4cc5-a96d-e73408ca8ceb" providerId="ADAL" clId="{C64B4740-41BA-4803-BA6B-3706D54D4F58}" dt="2020-07-22T16:49:39.923" v="3599" actId="1076"/>
          <ac:spMkLst>
            <pc:docMk/>
            <pc:sldMk cId="3114698959" sldId="324"/>
            <ac:spMk id="16388" creationId="{5D02AD11-9101-4F08-AC8D-2ABFA622C1B7}"/>
          </ac:spMkLst>
        </pc:spChg>
        <pc:spChg chg="add del mod">
          <ac:chgData name="Mumma, Darin C." userId="f174f257-aec5-4cc5-a96d-e73408ca8ceb" providerId="ADAL" clId="{C64B4740-41BA-4803-BA6B-3706D54D4F58}" dt="2020-07-22T16:48:38.804" v="3598" actId="478"/>
          <ac:spMkLst>
            <pc:docMk/>
            <pc:sldMk cId="3114698959" sldId="324"/>
            <ac:spMk id="16389" creationId="{E641A392-005B-4638-B3FF-53F00E61BC19}"/>
          </ac:spMkLst>
        </pc:spChg>
        <pc:spChg chg="mod">
          <ac:chgData name="Mumma, Darin C." userId="f174f257-aec5-4cc5-a96d-e73408ca8ceb" providerId="ADAL" clId="{C64B4740-41BA-4803-BA6B-3706D54D4F58}" dt="2020-07-22T17:33:52.697" v="3781" actId="1076"/>
          <ac:spMkLst>
            <pc:docMk/>
            <pc:sldMk cId="3114698959" sldId="324"/>
            <ac:spMk id="16390" creationId="{7588AFE4-086D-4F71-B305-97D5A90CFF21}"/>
          </ac:spMkLst>
        </pc:spChg>
        <pc:spChg chg="add mod">
          <ac:chgData name="Mumma, Darin C." userId="f174f257-aec5-4cc5-a96d-e73408ca8ceb" providerId="ADAL" clId="{C64B4740-41BA-4803-BA6B-3706D54D4F58}" dt="2020-07-22T16:57:15.514" v="3655" actId="1076"/>
          <ac:spMkLst>
            <pc:docMk/>
            <pc:sldMk cId="3114698959" sldId="324"/>
            <ac:spMk id="16391" creationId="{79DB117E-1C77-49EB-9132-0F3209A62D4F}"/>
          </ac:spMkLst>
        </pc:spChg>
        <pc:spChg chg="add del mod">
          <ac:chgData name="Mumma, Darin C." userId="f174f257-aec5-4cc5-a96d-e73408ca8ceb" providerId="ADAL" clId="{C64B4740-41BA-4803-BA6B-3706D54D4F58}" dt="2020-07-22T16:50:34.844" v="3607" actId="478"/>
          <ac:spMkLst>
            <pc:docMk/>
            <pc:sldMk cId="3114698959" sldId="324"/>
            <ac:spMk id="16392" creationId="{234A3508-FE84-4834-8A06-B79307E030BF}"/>
          </ac:spMkLst>
        </pc:spChg>
        <pc:picChg chg="del">
          <ac:chgData name="Mumma, Darin C." userId="f174f257-aec5-4cc5-a96d-e73408ca8ceb" providerId="ADAL" clId="{C64B4740-41BA-4803-BA6B-3706D54D4F58}" dt="2020-07-22T16:31:08.709" v="3221" actId="478"/>
          <ac:picMkLst>
            <pc:docMk/>
            <pc:sldMk cId="3114698959" sldId="324"/>
            <ac:picMk id="5" creationId="{B8BA4683-E327-41B2-841B-E22A4D210A1A}"/>
          </ac:picMkLst>
        </pc:picChg>
        <pc:picChg chg="del">
          <ac:chgData name="Mumma, Darin C." userId="f174f257-aec5-4cc5-a96d-e73408ca8ceb" providerId="ADAL" clId="{C64B4740-41BA-4803-BA6B-3706D54D4F58}" dt="2020-07-22T16:31:08.709" v="3221" actId="478"/>
          <ac:picMkLst>
            <pc:docMk/>
            <pc:sldMk cId="3114698959" sldId="324"/>
            <ac:picMk id="6" creationId="{C825BE4B-50B4-45A0-A4C6-C0A5A513C54F}"/>
          </ac:picMkLst>
        </pc:picChg>
        <pc:picChg chg="add mod">
          <ac:chgData name="Mumma, Darin C." userId="f174f257-aec5-4cc5-a96d-e73408ca8ceb" providerId="ADAL" clId="{C64B4740-41BA-4803-BA6B-3706D54D4F58}" dt="2020-07-22T16:49:39.923" v="3599" actId="1076"/>
          <ac:picMkLst>
            <pc:docMk/>
            <pc:sldMk cId="3114698959" sldId="324"/>
            <ac:picMk id="18" creationId="{9E080915-C042-46A6-94EC-B62E8100A58E}"/>
          </ac:picMkLst>
        </pc:picChg>
        <pc:picChg chg="add mod">
          <ac:chgData name="Mumma, Darin C." userId="f174f257-aec5-4cc5-a96d-e73408ca8ceb" providerId="ADAL" clId="{C64B4740-41BA-4803-BA6B-3706D54D4F58}" dt="2020-07-22T16:48:16.860" v="3596" actId="1076"/>
          <ac:picMkLst>
            <pc:docMk/>
            <pc:sldMk cId="3114698959" sldId="324"/>
            <ac:picMk id="25" creationId="{9861A37C-DA38-4D97-9714-0F6492BBD408}"/>
          </ac:picMkLst>
        </pc:picChg>
        <pc:picChg chg="add del">
          <ac:chgData name="Mumma, Darin C." userId="f174f257-aec5-4cc5-a96d-e73408ca8ceb" providerId="ADAL" clId="{C64B4740-41BA-4803-BA6B-3706D54D4F58}" dt="2020-07-22T16:41:05.118" v="3502" actId="22"/>
          <ac:picMkLst>
            <pc:docMk/>
            <pc:sldMk cId="3114698959" sldId="324"/>
            <ac:picMk id="30" creationId="{524DE1E2-5677-45E5-A144-7629D9089151}"/>
          </ac:picMkLst>
        </pc:picChg>
        <pc:picChg chg="add mod">
          <ac:chgData name="Mumma, Darin C." userId="f174f257-aec5-4cc5-a96d-e73408ca8ceb" providerId="ADAL" clId="{C64B4740-41BA-4803-BA6B-3706D54D4F58}" dt="2020-07-22T16:49:39.923" v="3599" actId="1076"/>
          <ac:picMkLst>
            <pc:docMk/>
            <pc:sldMk cId="3114698959" sldId="324"/>
            <ac:picMk id="37" creationId="{5514B9AC-7C6F-4831-AED2-A4DEE2D8B70D}"/>
          </ac:picMkLst>
        </pc:picChg>
        <pc:cxnChg chg="del">
          <ac:chgData name="Mumma, Darin C." userId="f174f257-aec5-4cc5-a96d-e73408ca8ceb" providerId="ADAL" clId="{C64B4740-41BA-4803-BA6B-3706D54D4F58}" dt="2020-07-22T16:31:08.709" v="3221" actId="478"/>
          <ac:cxnSpMkLst>
            <pc:docMk/>
            <pc:sldMk cId="3114698959" sldId="324"/>
            <ac:cxnSpMk id="19" creationId="{DDAB7874-A149-4DCD-982F-00EB5153DEF9}"/>
          </ac:cxnSpMkLst>
        </pc:cxnChg>
        <pc:cxnChg chg="del">
          <ac:chgData name="Mumma, Darin C." userId="f174f257-aec5-4cc5-a96d-e73408ca8ceb" providerId="ADAL" clId="{C64B4740-41BA-4803-BA6B-3706D54D4F58}" dt="2020-07-22T16:31:08.709" v="3221" actId="478"/>
          <ac:cxnSpMkLst>
            <pc:docMk/>
            <pc:sldMk cId="3114698959" sldId="324"/>
            <ac:cxnSpMk id="23" creationId="{37C8B304-589E-4794-97EA-6B26FF6AA9EC}"/>
          </ac:cxnSpMkLst>
        </pc:cxnChg>
        <pc:cxnChg chg="add mod">
          <ac:chgData name="Mumma, Darin C." userId="f174f257-aec5-4cc5-a96d-e73408ca8ceb" providerId="ADAL" clId="{C64B4740-41BA-4803-BA6B-3706D54D4F58}" dt="2020-07-22T16:56:50.971" v="3654" actId="1076"/>
          <ac:cxnSpMkLst>
            <pc:docMk/>
            <pc:sldMk cId="3114698959" sldId="324"/>
            <ac:cxnSpMk id="27" creationId="{D50E4017-4E74-4C0A-9EB2-56491C2C9DAF}"/>
          </ac:cxnSpMkLst>
        </pc:cxnChg>
        <pc:cxnChg chg="add mod">
          <ac:chgData name="Mumma, Darin C." userId="f174f257-aec5-4cc5-a96d-e73408ca8ceb" providerId="ADAL" clId="{C64B4740-41BA-4803-BA6B-3706D54D4F58}" dt="2020-07-22T16:55:55.491" v="3647" actId="14100"/>
          <ac:cxnSpMkLst>
            <pc:docMk/>
            <pc:sldMk cId="3114698959" sldId="324"/>
            <ac:cxnSpMk id="38" creationId="{F0A9EE32-6407-4242-A9E8-C10C7A7E29DA}"/>
          </ac:cxnSpMkLst>
        </pc:cxnChg>
        <pc:cxnChg chg="add mod">
          <ac:chgData name="Mumma, Darin C." userId="f174f257-aec5-4cc5-a96d-e73408ca8ceb" providerId="ADAL" clId="{C64B4740-41BA-4803-BA6B-3706D54D4F58}" dt="2020-07-22T16:51:44.156" v="3622" actId="1076"/>
          <ac:cxnSpMkLst>
            <pc:docMk/>
            <pc:sldMk cId="3114698959" sldId="324"/>
            <ac:cxnSpMk id="49" creationId="{3019C580-A99B-42AA-8811-9D7F2AF21AE9}"/>
          </ac:cxnSpMkLst>
        </pc:cxnChg>
        <pc:cxnChg chg="add mod">
          <ac:chgData name="Mumma, Darin C." userId="f174f257-aec5-4cc5-a96d-e73408ca8ceb" providerId="ADAL" clId="{C64B4740-41BA-4803-BA6B-3706D54D4F58}" dt="2020-07-22T16:52:56.461" v="3629" actId="692"/>
          <ac:cxnSpMkLst>
            <pc:docMk/>
            <pc:sldMk cId="3114698959" sldId="324"/>
            <ac:cxnSpMk id="50" creationId="{7D611CE0-BE38-4E41-8536-E9946F1F8A3D}"/>
          </ac:cxnSpMkLst>
        </pc:cxnChg>
      </pc:sldChg>
      <pc:sldChg chg="add del">
        <pc:chgData name="Mumma, Darin C." userId="f174f257-aec5-4cc5-a96d-e73408ca8ceb" providerId="ADAL" clId="{C64B4740-41BA-4803-BA6B-3706D54D4F58}" dt="2020-07-22T16:30:41.647" v="3217"/>
        <pc:sldMkLst>
          <pc:docMk/>
          <pc:sldMk cId="360367305" sldId="325"/>
        </pc:sldMkLst>
      </pc:sldChg>
      <pc:sldChg chg="addSp modSp mod ord">
        <pc:chgData name="Mumma, Darin C." userId="f174f257-aec5-4cc5-a96d-e73408ca8ceb" providerId="ADAL" clId="{C64B4740-41BA-4803-BA6B-3706D54D4F58}" dt="2020-07-24T14:40:25.836" v="7113"/>
        <pc:sldMkLst>
          <pc:docMk/>
          <pc:sldMk cId="1842761188" sldId="325"/>
        </pc:sldMkLst>
        <pc:spChg chg="add mod">
          <ac:chgData name="Mumma, Darin C." userId="f174f257-aec5-4cc5-a96d-e73408ca8ceb" providerId="ADAL" clId="{C64B4740-41BA-4803-BA6B-3706D54D4F58}" dt="2020-07-23T22:49:05.480" v="6058" actId="1076"/>
          <ac:spMkLst>
            <pc:docMk/>
            <pc:sldMk cId="1842761188" sldId="325"/>
            <ac:spMk id="3" creationId="{14D3EB68-E11F-4F9A-A318-A11C3AF114AD}"/>
          </ac:spMkLst>
        </pc:spChg>
        <pc:spChg chg="mod">
          <ac:chgData name="Mumma, Darin C." userId="f174f257-aec5-4cc5-a96d-e73408ca8ceb" providerId="ADAL" clId="{C64B4740-41BA-4803-BA6B-3706D54D4F58}" dt="2020-07-23T22:49:17.343" v="6060" actId="1076"/>
          <ac:spMkLst>
            <pc:docMk/>
            <pc:sldMk cId="1842761188" sldId="325"/>
            <ac:spMk id="14" creationId="{CD0828EA-22F5-42F8-85BE-BD088DB0FF62}"/>
          </ac:spMkLst>
        </pc:spChg>
        <pc:spChg chg="mod">
          <ac:chgData name="Mumma, Darin C." userId="f174f257-aec5-4cc5-a96d-e73408ca8ceb" providerId="ADAL" clId="{C64B4740-41BA-4803-BA6B-3706D54D4F58}" dt="2020-07-23T22:49:09.592" v="6059" actId="1076"/>
          <ac:spMkLst>
            <pc:docMk/>
            <pc:sldMk cId="1842761188" sldId="325"/>
            <ac:spMk id="15" creationId="{E690DF0B-A00A-48FA-9FCE-DDE0EB9EDF85}"/>
          </ac:spMkLst>
        </pc:spChg>
        <pc:picChg chg="mod">
          <ac:chgData name="Mumma, Darin C." userId="f174f257-aec5-4cc5-a96d-e73408ca8ceb" providerId="ADAL" clId="{C64B4740-41BA-4803-BA6B-3706D54D4F58}" dt="2020-07-23T22:50:14.072" v="6069" actId="1076"/>
          <ac:picMkLst>
            <pc:docMk/>
            <pc:sldMk cId="1842761188" sldId="325"/>
            <ac:picMk id="6" creationId="{FF210993-0A93-406D-A581-9EC9F433AAC5}"/>
          </ac:picMkLst>
        </pc:picChg>
        <pc:picChg chg="mod">
          <ac:chgData name="Mumma, Darin C." userId="f174f257-aec5-4cc5-a96d-e73408ca8ceb" providerId="ADAL" clId="{C64B4740-41BA-4803-BA6B-3706D54D4F58}" dt="2020-07-24T12:37:50.724" v="6199" actId="1076"/>
          <ac:picMkLst>
            <pc:docMk/>
            <pc:sldMk cId="1842761188" sldId="325"/>
            <ac:picMk id="8" creationId="{A7A4A34F-86CA-4643-821F-AED39BB27488}"/>
          </ac:picMkLst>
        </pc:picChg>
        <pc:picChg chg="mod">
          <ac:chgData name="Mumma, Darin C." userId="f174f257-aec5-4cc5-a96d-e73408ca8ceb" providerId="ADAL" clId="{C64B4740-41BA-4803-BA6B-3706D54D4F58}" dt="2020-07-23T22:49:35.288" v="6062" actId="1076"/>
          <ac:picMkLst>
            <pc:docMk/>
            <pc:sldMk cId="1842761188" sldId="325"/>
            <ac:picMk id="13" creationId="{C787BCBE-BBD1-4958-A962-08238C302395}"/>
          </ac:picMkLst>
        </pc:picChg>
        <pc:cxnChg chg="mod">
          <ac:chgData name="Mumma, Darin C." userId="f174f257-aec5-4cc5-a96d-e73408ca8ceb" providerId="ADAL" clId="{C64B4740-41BA-4803-BA6B-3706D54D4F58}" dt="2020-07-23T22:50:07.648" v="6068" actId="1076"/>
          <ac:cxnSpMkLst>
            <pc:docMk/>
            <pc:sldMk cId="1842761188" sldId="325"/>
            <ac:cxnSpMk id="21" creationId="{9ED0E2D4-8148-42D9-956B-F46681475BFF}"/>
          </ac:cxnSpMkLst>
        </pc:cxnChg>
        <pc:cxnChg chg="mod">
          <ac:chgData name="Mumma, Darin C." userId="f174f257-aec5-4cc5-a96d-e73408ca8ceb" providerId="ADAL" clId="{C64B4740-41BA-4803-BA6B-3706D54D4F58}" dt="2020-07-23T22:49:57.567" v="6066" actId="1076"/>
          <ac:cxnSpMkLst>
            <pc:docMk/>
            <pc:sldMk cId="1842761188" sldId="325"/>
            <ac:cxnSpMk id="24" creationId="{19A6E0F3-E7AD-47B2-BF2A-780688E63556}"/>
          </ac:cxnSpMkLst>
        </pc:cxnChg>
      </pc:sldChg>
      <pc:sldChg chg="addSp delSp modSp add mod ord modAnim">
        <pc:chgData name="Mumma, Darin C." userId="f174f257-aec5-4cc5-a96d-e73408ca8ceb" providerId="ADAL" clId="{C64B4740-41BA-4803-BA6B-3706D54D4F58}" dt="2020-07-24T14:46:08.770" v="7117" actId="1076"/>
        <pc:sldMkLst>
          <pc:docMk/>
          <pc:sldMk cId="2064246134" sldId="326"/>
        </pc:sldMkLst>
        <pc:spChg chg="add del mod">
          <ac:chgData name="Mumma, Darin C." userId="f174f257-aec5-4cc5-a96d-e73408ca8ceb" providerId="ADAL" clId="{C64B4740-41BA-4803-BA6B-3706D54D4F58}" dt="2020-07-24T12:50:18.299" v="6296" actId="478"/>
          <ac:spMkLst>
            <pc:docMk/>
            <pc:sldMk cId="2064246134" sldId="326"/>
            <ac:spMk id="3" creationId="{4DDBE997-5E10-46BB-8E2C-49A771AE9AB1}"/>
          </ac:spMkLst>
        </pc:spChg>
        <pc:spChg chg="add mod">
          <ac:chgData name="Mumma, Darin C." userId="f174f257-aec5-4cc5-a96d-e73408ca8ceb" providerId="ADAL" clId="{C64B4740-41BA-4803-BA6B-3706D54D4F58}" dt="2020-07-24T13:20:48.067" v="6931" actId="20577"/>
          <ac:spMkLst>
            <pc:docMk/>
            <pc:sldMk cId="2064246134" sldId="326"/>
            <ac:spMk id="6" creationId="{8E881EF9-1470-4DFF-87F4-BCCDFFA2DEF5}"/>
          </ac:spMkLst>
        </pc:spChg>
        <pc:spChg chg="add del mod">
          <ac:chgData name="Mumma, Darin C." userId="f174f257-aec5-4cc5-a96d-e73408ca8ceb" providerId="ADAL" clId="{C64B4740-41BA-4803-BA6B-3706D54D4F58}" dt="2020-07-24T13:10:56.886" v="6700" actId="478"/>
          <ac:spMkLst>
            <pc:docMk/>
            <pc:sldMk cId="2064246134" sldId="326"/>
            <ac:spMk id="7" creationId="{79ABE287-C44A-4BD5-AEB8-56EBA70E41DD}"/>
          </ac:spMkLst>
        </pc:spChg>
        <pc:spChg chg="add del mod">
          <ac:chgData name="Mumma, Darin C." userId="f174f257-aec5-4cc5-a96d-e73408ca8ceb" providerId="ADAL" clId="{C64B4740-41BA-4803-BA6B-3706D54D4F58}" dt="2020-07-24T13:10:56.886" v="6700" actId="478"/>
          <ac:spMkLst>
            <pc:docMk/>
            <pc:sldMk cId="2064246134" sldId="326"/>
            <ac:spMk id="8" creationId="{258C3D0E-6D5E-44C3-9537-E8EA01D65897}"/>
          </ac:spMkLst>
        </pc:spChg>
        <pc:spChg chg="add del mod">
          <ac:chgData name="Mumma, Darin C." userId="f174f257-aec5-4cc5-a96d-e73408ca8ceb" providerId="ADAL" clId="{C64B4740-41BA-4803-BA6B-3706D54D4F58}" dt="2020-07-24T13:10:56.886" v="6700" actId="478"/>
          <ac:spMkLst>
            <pc:docMk/>
            <pc:sldMk cId="2064246134" sldId="326"/>
            <ac:spMk id="10" creationId="{AB423371-F387-4EE9-A3A3-72B34C5883E4}"/>
          </ac:spMkLst>
        </pc:spChg>
        <pc:spChg chg="add del mod">
          <ac:chgData name="Mumma, Darin C." userId="f174f257-aec5-4cc5-a96d-e73408ca8ceb" providerId="ADAL" clId="{C64B4740-41BA-4803-BA6B-3706D54D4F58}" dt="2020-07-24T13:10:56.886" v="6700" actId="478"/>
          <ac:spMkLst>
            <pc:docMk/>
            <pc:sldMk cId="2064246134" sldId="326"/>
            <ac:spMk id="15" creationId="{0E9EDA91-AB57-4FCA-B148-DC4C96F613CB}"/>
          </ac:spMkLst>
        </pc:spChg>
        <pc:spChg chg="add del mod">
          <ac:chgData name="Mumma, Darin C." userId="f174f257-aec5-4cc5-a96d-e73408ca8ceb" providerId="ADAL" clId="{C64B4740-41BA-4803-BA6B-3706D54D4F58}" dt="2020-07-24T13:10:56.886" v="6700" actId="478"/>
          <ac:spMkLst>
            <pc:docMk/>
            <pc:sldMk cId="2064246134" sldId="326"/>
            <ac:spMk id="20" creationId="{BA94F843-C20B-4938-B37F-B644BD319838}"/>
          </ac:spMkLst>
        </pc:spChg>
        <pc:spChg chg="add del mod">
          <ac:chgData name="Mumma, Darin C." userId="f174f257-aec5-4cc5-a96d-e73408ca8ceb" providerId="ADAL" clId="{C64B4740-41BA-4803-BA6B-3706D54D4F58}" dt="2020-07-24T13:10:56.886" v="6700" actId="478"/>
          <ac:spMkLst>
            <pc:docMk/>
            <pc:sldMk cId="2064246134" sldId="326"/>
            <ac:spMk id="21" creationId="{5AAFD107-ADC1-4F1A-AB07-0ADC59599D08}"/>
          </ac:spMkLst>
        </pc:spChg>
        <pc:spChg chg="add del mod">
          <ac:chgData name="Mumma, Darin C." userId="f174f257-aec5-4cc5-a96d-e73408ca8ceb" providerId="ADAL" clId="{C64B4740-41BA-4803-BA6B-3706D54D4F58}" dt="2020-07-24T13:10:56.886" v="6700" actId="478"/>
          <ac:spMkLst>
            <pc:docMk/>
            <pc:sldMk cId="2064246134" sldId="326"/>
            <ac:spMk id="25" creationId="{9F7D0399-0DD2-4229-939E-7571C1B9B1F4}"/>
          </ac:spMkLst>
        </pc:spChg>
        <pc:spChg chg="add del mod">
          <ac:chgData name="Mumma, Darin C." userId="f174f257-aec5-4cc5-a96d-e73408ca8ceb" providerId="ADAL" clId="{C64B4740-41BA-4803-BA6B-3706D54D4F58}" dt="2020-07-24T13:10:56.886" v="6700" actId="478"/>
          <ac:spMkLst>
            <pc:docMk/>
            <pc:sldMk cId="2064246134" sldId="326"/>
            <ac:spMk id="27" creationId="{9BCE466A-1D06-4246-A04E-9DE2EDE05362}"/>
          </ac:spMkLst>
        </pc:spChg>
        <pc:spChg chg="add del mod">
          <ac:chgData name="Mumma, Darin C." userId="f174f257-aec5-4cc5-a96d-e73408ca8ceb" providerId="ADAL" clId="{C64B4740-41BA-4803-BA6B-3706D54D4F58}" dt="2020-07-24T13:10:56.886" v="6700" actId="478"/>
          <ac:spMkLst>
            <pc:docMk/>
            <pc:sldMk cId="2064246134" sldId="326"/>
            <ac:spMk id="29" creationId="{9ECE265D-EE12-47A1-9119-15BB6D3EE51D}"/>
          </ac:spMkLst>
        </pc:spChg>
        <pc:spChg chg="add del mod">
          <ac:chgData name="Mumma, Darin C." userId="f174f257-aec5-4cc5-a96d-e73408ca8ceb" providerId="ADAL" clId="{C64B4740-41BA-4803-BA6B-3706D54D4F58}" dt="2020-07-24T13:10:56.886" v="6700" actId="478"/>
          <ac:spMkLst>
            <pc:docMk/>
            <pc:sldMk cId="2064246134" sldId="326"/>
            <ac:spMk id="31" creationId="{D65CACFE-9759-451A-A35C-C5F97FDEC0C2}"/>
          </ac:spMkLst>
        </pc:spChg>
        <pc:spChg chg="add del mod">
          <ac:chgData name="Mumma, Darin C." userId="f174f257-aec5-4cc5-a96d-e73408ca8ceb" providerId="ADAL" clId="{C64B4740-41BA-4803-BA6B-3706D54D4F58}" dt="2020-07-24T13:10:59.677" v="6701" actId="478"/>
          <ac:spMkLst>
            <pc:docMk/>
            <pc:sldMk cId="2064246134" sldId="326"/>
            <ac:spMk id="16384" creationId="{DA9DC4CA-3E0F-4364-A296-FC5E8EE22C45}"/>
          </ac:spMkLst>
        </pc:spChg>
        <pc:spChg chg="add del mod">
          <ac:chgData name="Mumma, Darin C." userId="f174f257-aec5-4cc5-a96d-e73408ca8ceb" providerId="ADAL" clId="{C64B4740-41BA-4803-BA6B-3706D54D4F58}" dt="2020-07-24T13:10:56.886" v="6700" actId="478"/>
          <ac:spMkLst>
            <pc:docMk/>
            <pc:sldMk cId="2064246134" sldId="326"/>
            <ac:spMk id="16385" creationId="{83F83A38-BC0B-430E-BA91-AA6C9780227B}"/>
          </ac:spMkLst>
        </pc:spChg>
        <pc:spChg chg="add mod">
          <ac:chgData name="Mumma, Darin C." userId="f174f257-aec5-4cc5-a96d-e73408ca8ceb" providerId="ADAL" clId="{C64B4740-41BA-4803-BA6B-3706D54D4F58}" dt="2020-07-24T13:41:29.383" v="6940" actId="1076"/>
          <ac:spMkLst>
            <pc:docMk/>
            <pc:sldMk cId="2064246134" sldId="326"/>
            <ac:spMk id="16391" creationId="{6AD1A988-62CF-4515-9F32-1688D5D74D3D}"/>
          </ac:spMkLst>
        </pc:spChg>
        <pc:spChg chg="add mod">
          <ac:chgData name="Mumma, Darin C." userId="f174f257-aec5-4cc5-a96d-e73408ca8ceb" providerId="ADAL" clId="{C64B4740-41BA-4803-BA6B-3706D54D4F58}" dt="2020-07-24T13:42:30.135" v="6966" actId="1076"/>
          <ac:spMkLst>
            <pc:docMk/>
            <pc:sldMk cId="2064246134" sldId="326"/>
            <ac:spMk id="16392" creationId="{2888208D-0663-4139-A084-5E02EA1F7678}"/>
          </ac:spMkLst>
        </pc:spChg>
        <pc:picChg chg="add del mod">
          <ac:chgData name="Mumma, Darin C." userId="f174f257-aec5-4cc5-a96d-e73408ca8ceb" providerId="ADAL" clId="{C64B4740-41BA-4803-BA6B-3706D54D4F58}" dt="2020-07-24T13:10:56.886" v="6700" actId="478"/>
          <ac:picMkLst>
            <pc:docMk/>
            <pc:sldMk cId="2064246134" sldId="326"/>
            <ac:picMk id="5" creationId="{13CA8A77-C220-4319-8C9B-B763FF76001B}"/>
          </ac:picMkLst>
        </pc:picChg>
        <pc:picChg chg="del">
          <ac:chgData name="Mumma, Darin C." userId="f174f257-aec5-4cc5-a96d-e73408ca8ceb" providerId="ADAL" clId="{C64B4740-41BA-4803-BA6B-3706D54D4F58}" dt="2020-07-22T20:02:33.525" v="3954" actId="478"/>
          <ac:picMkLst>
            <pc:docMk/>
            <pc:sldMk cId="2064246134" sldId="326"/>
            <ac:picMk id="6" creationId="{B68D087F-F9E4-4229-AB4C-295B5D611F48}"/>
          </ac:picMkLst>
        </pc:picChg>
        <pc:picChg chg="add del">
          <ac:chgData name="Mumma, Darin C." userId="f174f257-aec5-4cc5-a96d-e73408ca8ceb" providerId="ADAL" clId="{C64B4740-41BA-4803-BA6B-3706D54D4F58}" dt="2020-07-24T12:56:16.198" v="6353" actId="22"/>
          <ac:picMkLst>
            <pc:docMk/>
            <pc:sldMk cId="2064246134" sldId="326"/>
            <ac:picMk id="19" creationId="{FF9E374B-A49C-4E8B-B69A-9842433674D3}"/>
          </ac:picMkLst>
        </pc:picChg>
        <pc:picChg chg="add del">
          <ac:chgData name="Mumma, Darin C." userId="f174f257-aec5-4cc5-a96d-e73408ca8ceb" providerId="ADAL" clId="{C64B4740-41BA-4803-BA6B-3706D54D4F58}" dt="2020-07-24T12:56:53.088" v="6368" actId="22"/>
          <ac:picMkLst>
            <pc:docMk/>
            <pc:sldMk cId="2064246134" sldId="326"/>
            <ac:picMk id="23" creationId="{4D958B40-E6EF-4FE0-A59B-9885C38ECE82}"/>
          </ac:picMkLst>
        </pc:picChg>
        <pc:picChg chg="add del mod">
          <ac:chgData name="Mumma, Darin C." userId="f174f257-aec5-4cc5-a96d-e73408ca8ceb" providerId="ADAL" clId="{C64B4740-41BA-4803-BA6B-3706D54D4F58}" dt="2020-07-24T13:10:30.517" v="6699" actId="478"/>
          <ac:picMkLst>
            <pc:docMk/>
            <pc:sldMk cId="2064246134" sldId="326"/>
            <ac:picMk id="16388" creationId="{88B9A901-171A-47DD-A2C4-05EAEB6AA5A8}"/>
          </ac:picMkLst>
        </pc:picChg>
        <pc:picChg chg="add mod">
          <ac:chgData name="Mumma, Darin C." userId="f174f257-aec5-4cc5-a96d-e73408ca8ceb" providerId="ADAL" clId="{C64B4740-41BA-4803-BA6B-3706D54D4F58}" dt="2020-07-24T13:11:15.082" v="6704" actId="1076"/>
          <ac:picMkLst>
            <pc:docMk/>
            <pc:sldMk cId="2064246134" sldId="326"/>
            <ac:picMk id="16389" creationId="{179AA8FB-CA1B-4AA1-B855-8F2872F4D474}"/>
          </ac:picMkLst>
        </pc:picChg>
        <pc:cxnChg chg="add mod">
          <ac:chgData name="Mumma, Darin C." userId="f174f257-aec5-4cc5-a96d-e73408ca8ceb" providerId="ADAL" clId="{C64B4740-41BA-4803-BA6B-3706D54D4F58}" dt="2020-07-24T14:46:08.770" v="7117" actId="1076"/>
          <ac:cxnSpMkLst>
            <pc:docMk/>
            <pc:sldMk cId="2064246134" sldId="326"/>
            <ac:cxnSpMk id="47" creationId="{BC76E017-5B7E-41F8-9CF7-93B3B997BAF7}"/>
          </ac:cxnSpMkLst>
        </pc:cxnChg>
        <pc:cxnChg chg="add mod">
          <ac:chgData name="Mumma, Darin C." userId="f174f257-aec5-4cc5-a96d-e73408ca8ceb" providerId="ADAL" clId="{C64B4740-41BA-4803-BA6B-3706D54D4F58}" dt="2020-07-24T14:45:54.290" v="7115" actId="1076"/>
          <ac:cxnSpMkLst>
            <pc:docMk/>
            <pc:sldMk cId="2064246134" sldId="326"/>
            <ac:cxnSpMk id="49" creationId="{F6DF9A6C-223E-4990-8CB3-0B67445E8151}"/>
          </ac:cxnSpMkLst>
        </pc:cxnChg>
      </pc:sldChg>
      <pc:sldChg chg="add del">
        <pc:chgData name="Mumma, Darin C." userId="f174f257-aec5-4cc5-a96d-e73408ca8ceb" providerId="ADAL" clId="{C64B4740-41BA-4803-BA6B-3706D54D4F58}" dt="2020-07-22T21:00:52.377" v="4166"/>
        <pc:sldMkLst>
          <pc:docMk/>
          <pc:sldMk cId="1607637476" sldId="327"/>
        </pc:sldMkLst>
      </pc:sldChg>
      <pc:sldChg chg="addSp delSp modSp add mod delAnim">
        <pc:chgData name="Mumma, Darin C." userId="f174f257-aec5-4cc5-a96d-e73408ca8ceb" providerId="ADAL" clId="{C64B4740-41BA-4803-BA6B-3706D54D4F58}" dt="2020-07-24T16:01:08.618" v="7189"/>
        <pc:sldMkLst>
          <pc:docMk/>
          <pc:sldMk cId="2704381033" sldId="327"/>
        </pc:sldMkLst>
        <pc:spChg chg="mod">
          <ac:chgData name="Mumma, Darin C." userId="f174f257-aec5-4cc5-a96d-e73408ca8ceb" providerId="ADAL" clId="{C64B4740-41BA-4803-BA6B-3706D54D4F58}" dt="2020-07-24T16:01:08.618" v="7189"/>
          <ac:spMkLst>
            <pc:docMk/>
            <pc:sldMk cId="2704381033" sldId="327"/>
            <ac:spMk id="3" creationId="{1133E4CF-A4D4-49C9-97AE-F9B150336CE4}"/>
          </ac:spMkLst>
        </pc:spChg>
        <pc:spChg chg="del">
          <ac:chgData name="Mumma, Darin C." userId="f174f257-aec5-4cc5-a96d-e73408ca8ceb" providerId="ADAL" clId="{C64B4740-41BA-4803-BA6B-3706D54D4F58}" dt="2020-07-23T22:53:11.409" v="6091" actId="478"/>
          <ac:spMkLst>
            <pc:docMk/>
            <pc:sldMk cId="2704381033" sldId="327"/>
            <ac:spMk id="15" creationId="{AB5AAB5B-93F3-433D-BD86-B3E52A6B379A}"/>
          </ac:spMkLst>
        </pc:spChg>
        <pc:spChg chg="del">
          <ac:chgData name="Mumma, Darin C." userId="f174f257-aec5-4cc5-a96d-e73408ca8ceb" providerId="ADAL" clId="{C64B4740-41BA-4803-BA6B-3706D54D4F58}" dt="2020-07-23T22:53:05.712" v="6086" actId="478"/>
          <ac:spMkLst>
            <pc:docMk/>
            <pc:sldMk cId="2704381033" sldId="327"/>
            <ac:spMk id="16" creationId="{79879ADF-6DEB-47E7-B55D-BD9BC93F4D22}"/>
          </ac:spMkLst>
        </pc:spChg>
        <pc:spChg chg="del">
          <ac:chgData name="Mumma, Darin C." userId="f174f257-aec5-4cc5-a96d-e73408ca8ceb" providerId="ADAL" clId="{C64B4740-41BA-4803-BA6B-3706D54D4F58}" dt="2020-07-23T22:53:08.249" v="6088" actId="478"/>
          <ac:spMkLst>
            <pc:docMk/>
            <pc:sldMk cId="2704381033" sldId="327"/>
            <ac:spMk id="17" creationId="{5C4C479F-851A-4693-8A2A-42016B33A8B3}"/>
          </ac:spMkLst>
        </pc:spChg>
        <pc:spChg chg="del">
          <ac:chgData name="Mumma, Darin C." userId="f174f257-aec5-4cc5-a96d-e73408ca8ceb" providerId="ADAL" clId="{C64B4740-41BA-4803-BA6B-3706D54D4F58}" dt="2020-07-23T22:53:09.663" v="6089" actId="478"/>
          <ac:spMkLst>
            <pc:docMk/>
            <pc:sldMk cId="2704381033" sldId="327"/>
            <ac:spMk id="18" creationId="{D3121271-1229-4649-BD2F-45F17A3C60A4}"/>
          </ac:spMkLst>
        </pc:spChg>
        <pc:cxnChg chg="del">
          <ac:chgData name="Mumma, Darin C." userId="f174f257-aec5-4cc5-a96d-e73408ca8ceb" providerId="ADAL" clId="{C64B4740-41BA-4803-BA6B-3706D54D4F58}" dt="2020-07-23T22:53:10.600" v="6090" actId="478"/>
          <ac:cxnSpMkLst>
            <pc:docMk/>
            <pc:sldMk cId="2704381033" sldId="327"/>
            <ac:cxnSpMk id="13" creationId="{9F54EC98-98AE-490E-85FB-F8BE3B884494}"/>
          </ac:cxnSpMkLst>
        </pc:cxnChg>
        <pc:cxnChg chg="del mod">
          <ac:chgData name="Mumma, Darin C." userId="f174f257-aec5-4cc5-a96d-e73408ca8ceb" providerId="ADAL" clId="{C64B4740-41BA-4803-BA6B-3706D54D4F58}" dt="2020-07-23T22:53:06.983" v="6087" actId="478"/>
          <ac:cxnSpMkLst>
            <pc:docMk/>
            <pc:sldMk cId="2704381033" sldId="327"/>
            <ac:cxnSpMk id="14" creationId="{EB298903-AF4C-4D13-A447-3A05C93B0EFC}"/>
          </ac:cxnSpMkLst>
        </pc:cxnChg>
        <pc:cxnChg chg="add mod">
          <ac:chgData name="Mumma, Darin C." userId="f174f257-aec5-4cc5-a96d-e73408ca8ceb" providerId="ADAL" clId="{C64B4740-41BA-4803-BA6B-3706D54D4F58}" dt="2020-07-23T22:53:03.208" v="6085" actId="1076"/>
          <ac:cxnSpMkLst>
            <pc:docMk/>
            <pc:sldMk cId="2704381033" sldId="327"/>
            <ac:cxnSpMk id="19" creationId="{BBD14054-36A0-466C-BEA5-589598CEA54B}"/>
          </ac:cxnSpMkLst>
        </pc:cxnChg>
      </pc:sldChg>
      <pc:sldChg chg="new del">
        <pc:chgData name="Mumma, Darin C." userId="f174f257-aec5-4cc5-a96d-e73408ca8ceb" providerId="ADAL" clId="{C64B4740-41BA-4803-BA6B-3706D54D4F58}" dt="2020-07-22T21:06:55.926" v="4686" actId="680"/>
        <pc:sldMkLst>
          <pc:docMk/>
          <pc:sldMk cId="3405822214" sldId="327"/>
        </pc:sldMkLst>
      </pc:sldChg>
      <pc:sldChg chg="addSp delSp modSp add mod ord">
        <pc:chgData name="Mumma, Darin C." userId="f174f257-aec5-4cc5-a96d-e73408ca8ceb" providerId="ADAL" clId="{C64B4740-41BA-4803-BA6B-3706D54D4F58}" dt="2020-07-24T14:39:37.548" v="7109"/>
        <pc:sldMkLst>
          <pc:docMk/>
          <pc:sldMk cId="1759639478" sldId="328"/>
        </pc:sldMkLst>
        <pc:spChg chg="mod">
          <ac:chgData name="Mumma, Darin C." userId="f174f257-aec5-4cc5-a96d-e73408ca8ceb" providerId="ADAL" clId="{C64B4740-41BA-4803-BA6B-3706D54D4F58}" dt="2020-07-24T12:40:37.766" v="6256" actId="20577"/>
          <ac:spMkLst>
            <pc:docMk/>
            <pc:sldMk cId="1759639478" sldId="328"/>
            <ac:spMk id="3" creationId="{14D3EB68-E11F-4F9A-A318-A11C3AF114AD}"/>
          </ac:spMkLst>
        </pc:spChg>
        <pc:spChg chg="mod">
          <ac:chgData name="Mumma, Darin C." userId="f174f257-aec5-4cc5-a96d-e73408ca8ceb" providerId="ADAL" clId="{C64B4740-41BA-4803-BA6B-3706D54D4F58}" dt="2020-07-24T12:38:57.748" v="6224" actId="20577"/>
          <ac:spMkLst>
            <pc:docMk/>
            <pc:sldMk cId="1759639478" sldId="328"/>
            <ac:spMk id="15" creationId="{E690DF0B-A00A-48FA-9FCE-DDE0EB9EDF85}"/>
          </ac:spMkLst>
        </pc:spChg>
        <pc:spChg chg="mod">
          <ac:chgData name="Mumma, Darin C." userId="f174f257-aec5-4cc5-a96d-e73408ca8ceb" providerId="ADAL" clId="{C64B4740-41BA-4803-BA6B-3706D54D4F58}" dt="2020-07-24T12:38:41.644" v="6202" actId="1076"/>
          <ac:spMkLst>
            <pc:docMk/>
            <pc:sldMk cId="1759639478" sldId="328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C64B4740-41BA-4803-BA6B-3706D54D4F58}" dt="2020-07-24T12:32:14.845" v="6125" actId="478"/>
          <ac:picMkLst>
            <pc:docMk/>
            <pc:sldMk cId="1759639478" sldId="328"/>
            <ac:picMk id="6" creationId="{FF210993-0A93-406D-A581-9EC9F433AAC5}"/>
          </ac:picMkLst>
        </pc:picChg>
        <pc:picChg chg="add mod">
          <ac:chgData name="Mumma, Darin C." userId="f174f257-aec5-4cc5-a96d-e73408ca8ceb" providerId="ADAL" clId="{C64B4740-41BA-4803-BA6B-3706D54D4F58}" dt="2020-07-24T12:34:49.684" v="6148" actId="1076"/>
          <ac:picMkLst>
            <pc:docMk/>
            <pc:sldMk cId="1759639478" sldId="328"/>
            <ac:picMk id="7" creationId="{01716CD1-E901-454C-A11D-713856460300}"/>
          </ac:picMkLst>
        </pc:picChg>
        <pc:picChg chg="del">
          <ac:chgData name="Mumma, Darin C." userId="f174f257-aec5-4cc5-a96d-e73408ca8ceb" providerId="ADAL" clId="{C64B4740-41BA-4803-BA6B-3706D54D4F58}" dt="2020-07-24T12:33:31.668" v="6132" actId="478"/>
          <ac:picMkLst>
            <pc:docMk/>
            <pc:sldMk cId="1759639478" sldId="328"/>
            <ac:picMk id="8" creationId="{A7A4A34F-86CA-4643-821F-AED39BB27488}"/>
          </ac:picMkLst>
        </pc:picChg>
        <pc:picChg chg="add mod">
          <ac:chgData name="Mumma, Darin C." userId="f174f257-aec5-4cc5-a96d-e73408ca8ceb" providerId="ADAL" clId="{C64B4740-41BA-4803-BA6B-3706D54D4F58}" dt="2020-07-24T12:37:15.404" v="6162" actId="1076"/>
          <ac:picMkLst>
            <pc:docMk/>
            <pc:sldMk cId="1759639478" sldId="328"/>
            <ac:picMk id="10" creationId="{F95669F4-3101-46FA-809D-CC546E0DC201}"/>
          </ac:picMkLst>
        </pc:picChg>
        <pc:picChg chg="del">
          <ac:chgData name="Mumma, Darin C." userId="f174f257-aec5-4cc5-a96d-e73408ca8ceb" providerId="ADAL" clId="{C64B4740-41BA-4803-BA6B-3706D54D4F58}" dt="2020-07-24T12:35:50.236" v="6149" actId="478"/>
          <ac:picMkLst>
            <pc:docMk/>
            <pc:sldMk cId="1759639478" sldId="328"/>
            <ac:picMk id="13" creationId="{C787BCBE-BBD1-4958-A962-08238C302395}"/>
          </ac:picMkLst>
        </pc:picChg>
        <pc:picChg chg="add mod">
          <ac:chgData name="Mumma, Darin C." userId="f174f257-aec5-4cc5-a96d-e73408ca8ceb" providerId="ADAL" clId="{C64B4740-41BA-4803-BA6B-3706D54D4F58}" dt="2020-07-24T12:37:25.525" v="6198" actId="1035"/>
          <ac:picMkLst>
            <pc:docMk/>
            <pc:sldMk cId="1759639478" sldId="328"/>
            <ac:picMk id="17" creationId="{76D59209-B1B7-4A0C-9CBB-82DBB994DA42}"/>
          </ac:picMkLst>
        </pc:picChg>
      </pc:sldChg>
      <pc:sldChg chg="addSp delSp modSp mod ord">
        <pc:chgData name="Mumma, Darin C." userId="f174f257-aec5-4cc5-a96d-e73408ca8ceb" providerId="ADAL" clId="{C64B4740-41BA-4803-BA6B-3706D54D4F58}" dt="2020-07-24T14:39:41.772" v="7111"/>
        <pc:sldMkLst>
          <pc:docMk/>
          <pc:sldMk cId="1258631876" sldId="329"/>
        </pc:sldMkLst>
        <pc:spChg chg="mod">
          <ac:chgData name="Mumma, Darin C." userId="f174f257-aec5-4cc5-a96d-e73408ca8ceb" providerId="ADAL" clId="{C64B4740-41BA-4803-BA6B-3706D54D4F58}" dt="2020-07-24T13:19:59.969" v="6924" actId="20577"/>
          <ac:spMkLst>
            <pc:docMk/>
            <pc:sldMk cId="1258631876" sldId="329"/>
            <ac:spMk id="3" creationId="{14D3EB68-E11F-4F9A-A318-A11C3AF114AD}"/>
          </ac:spMkLst>
        </pc:spChg>
        <pc:spChg chg="add del mod">
          <ac:chgData name="Mumma, Darin C." userId="f174f257-aec5-4cc5-a96d-e73408ca8ceb" providerId="ADAL" clId="{C64B4740-41BA-4803-BA6B-3706D54D4F58}" dt="2020-07-24T13:00:14.430" v="6395" actId="22"/>
          <ac:spMkLst>
            <pc:docMk/>
            <pc:sldMk cId="1258631876" sldId="329"/>
            <ac:spMk id="8" creationId="{B907AEDE-4B88-429D-B0EB-932A411A2445}"/>
          </ac:spMkLst>
        </pc:spChg>
        <pc:spChg chg="del">
          <ac:chgData name="Mumma, Darin C." userId="f174f257-aec5-4cc5-a96d-e73408ca8ceb" providerId="ADAL" clId="{C64B4740-41BA-4803-BA6B-3706D54D4F58}" dt="2020-07-24T12:48:19.671" v="6282" actId="478"/>
          <ac:spMkLst>
            <pc:docMk/>
            <pc:sldMk cId="1258631876" sldId="329"/>
            <ac:spMk id="14" creationId="{CD0828EA-22F5-42F8-85BE-BD088DB0FF62}"/>
          </ac:spMkLst>
        </pc:spChg>
        <pc:spChg chg="del">
          <ac:chgData name="Mumma, Darin C." userId="f174f257-aec5-4cc5-a96d-e73408ca8ceb" providerId="ADAL" clId="{C64B4740-41BA-4803-BA6B-3706D54D4F58}" dt="2020-07-24T12:48:21.003" v="6283" actId="478"/>
          <ac:spMkLst>
            <pc:docMk/>
            <pc:sldMk cId="1258631876" sldId="329"/>
            <ac:spMk id="15" creationId="{E690DF0B-A00A-48FA-9FCE-DDE0EB9EDF85}"/>
          </ac:spMkLst>
        </pc:spChg>
        <pc:spChg chg="mod">
          <ac:chgData name="Mumma, Darin C." userId="f174f257-aec5-4cc5-a96d-e73408ca8ceb" providerId="ADAL" clId="{C64B4740-41BA-4803-BA6B-3706D54D4F58}" dt="2020-07-24T12:48:00.523" v="6279" actId="1076"/>
          <ac:spMkLst>
            <pc:docMk/>
            <pc:sldMk cId="1258631876" sldId="329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C64B4740-41BA-4803-BA6B-3706D54D4F58}" dt="2020-07-24T12:50:13.065" v="6293" actId="21"/>
          <ac:picMkLst>
            <pc:docMk/>
            <pc:sldMk cId="1258631876" sldId="329"/>
            <ac:picMk id="6" creationId="{57DDEC82-F810-4A52-A097-787995CBA5C8}"/>
          </ac:picMkLst>
        </pc:picChg>
        <pc:picChg chg="del">
          <ac:chgData name="Mumma, Darin C." userId="f174f257-aec5-4cc5-a96d-e73408ca8ceb" providerId="ADAL" clId="{C64B4740-41BA-4803-BA6B-3706D54D4F58}" dt="2020-07-24T12:48:18.238" v="6281" actId="478"/>
          <ac:picMkLst>
            <pc:docMk/>
            <pc:sldMk cId="1258631876" sldId="329"/>
            <ac:picMk id="7" creationId="{01716CD1-E901-454C-A11D-713856460300}"/>
          </ac:picMkLst>
        </pc:picChg>
        <pc:picChg chg="add del">
          <ac:chgData name="Mumma, Darin C." userId="f174f257-aec5-4cc5-a96d-e73408ca8ceb" providerId="ADAL" clId="{C64B4740-41BA-4803-BA6B-3706D54D4F58}" dt="2020-07-24T13:11:02.280" v="6702" actId="21"/>
          <ac:picMkLst>
            <pc:docMk/>
            <pc:sldMk cId="1258631876" sldId="329"/>
            <ac:picMk id="9" creationId="{2C6E5A96-85C4-42C1-9334-FFB0FF64BB21}"/>
          </ac:picMkLst>
        </pc:picChg>
        <pc:picChg chg="del">
          <ac:chgData name="Mumma, Darin C." userId="f174f257-aec5-4cc5-a96d-e73408ca8ceb" providerId="ADAL" clId="{C64B4740-41BA-4803-BA6B-3706D54D4F58}" dt="2020-07-24T12:48:17.031" v="6280" actId="478"/>
          <ac:picMkLst>
            <pc:docMk/>
            <pc:sldMk cId="1258631876" sldId="329"/>
            <ac:picMk id="10" creationId="{F95669F4-3101-46FA-809D-CC546E0DC201}"/>
          </ac:picMkLst>
        </pc:picChg>
        <pc:picChg chg="add del mod">
          <ac:chgData name="Mumma, Darin C." userId="f174f257-aec5-4cc5-a96d-e73408ca8ceb" providerId="ADAL" clId="{C64B4740-41BA-4803-BA6B-3706D54D4F58}" dt="2020-07-24T13:18:20.917" v="6891" actId="478"/>
          <ac:picMkLst>
            <pc:docMk/>
            <pc:sldMk cId="1258631876" sldId="329"/>
            <ac:picMk id="16" creationId="{41FF26B7-4824-45CD-AD43-4117882D97F8}"/>
          </ac:picMkLst>
        </pc:picChg>
        <pc:picChg chg="del">
          <ac:chgData name="Mumma, Darin C." userId="f174f257-aec5-4cc5-a96d-e73408ca8ceb" providerId="ADAL" clId="{C64B4740-41BA-4803-BA6B-3706D54D4F58}" dt="2020-07-24T12:48:17.031" v="6280" actId="478"/>
          <ac:picMkLst>
            <pc:docMk/>
            <pc:sldMk cId="1258631876" sldId="329"/>
            <ac:picMk id="17" creationId="{76D59209-B1B7-4A0C-9CBB-82DBB994DA42}"/>
          </ac:picMkLst>
        </pc:picChg>
        <pc:picChg chg="add mod">
          <ac:chgData name="Mumma, Darin C." userId="f174f257-aec5-4cc5-a96d-e73408ca8ceb" providerId="ADAL" clId="{C64B4740-41BA-4803-BA6B-3706D54D4F58}" dt="2020-07-24T13:20:28.848" v="6929" actId="1076"/>
          <ac:picMkLst>
            <pc:docMk/>
            <pc:sldMk cId="1258631876" sldId="329"/>
            <ac:picMk id="22" creationId="{77ABDBAD-473B-4908-86D4-91B5871B2770}"/>
          </ac:picMkLst>
        </pc:picChg>
        <pc:cxnChg chg="del">
          <ac:chgData name="Mumma, Darin C." userId="f174f257-aec5-4cc5-a96d-e73408ca8ceb" providerId="ADAL" clId="{C64B4740-41BA-4803-BA6B-3706D54D4F58}" dt="2020-07-24T12:48:17.031" v="6280" actId="478"/>
          <ac:cxnSpMkLst>
            <pc:docMk/>
            <pc:sldMk cId="1258631876" sldId="329"/>
            <ac:cxnSpMk id="21" creationId="{9ED0E2D4-8148-42D9-956B-F46681475BFF}"/>
          </ac:cxnSpMkLst>
        </pc:cxnChg>
        <pc:cxnChg chg="del">
          <ac:chgData name="Mumma, Darin C." userId="f174f257-aec5-4cc5-a96d-e73408ca8ceb" providerId="ADAL" clId="{C64B4740-41BA-4803-BA6B-3706D54D4F58}" dt="2020-07-24T12:48:17.031" v="6280" actId="478"/>
          <ac:cxnSpMkLst>
            <pc:docMk/>
            <pc:sldMk cId="1258631876" sldId="329"/>
            <ac:cxnSpMk id="24" creationId="{19A6E0F3-E7AD-47B2-BF2A-780688E63556}"/>
          </ac:cxnSpMkLst>
        </pc:cxnChg>
      </pc:sldChg>
      <pc:sldChg chg="addSp delSp modSp add mod modAnim">
        <pc:chgData name="Mumma, Darin C." userId="f174f257-aec5-4cc5-a96d-e73408ca8ceb" providerId="ADAL" clId="{C64B4740-41BA-4803-BA6B-3706D54D4F58}" dt="2020-07-24T15:24:27.319" v="7169"/>
        <pc:sldMkLst>
          <pc:docMk/>
          <pc:sldMk cId="2375834088" sldId="330"/>
        </pc:sldMkLst>
        <pc:spChg chg="add mod">
          <ac:chgData name="Mumma, Darin C." userId="f174f257-aec5-4cc5-a96d-e73408ca8ceb" providerId="ADAL" clId="{C64B4740-41BA-4803-BA6B-3706D54D4F58}" dt="2020-07-24T14:34:45.834" v="7078" actId="1076"/>
          <ac:spMkLst>
            <pc:docMk/>
            <pc:sldMk cId="2375834088" sldId="330"/>
            <ac:spMk id="3" creationId="{B22678F4-0787-4E9A-A236-4644EF308890}"/>
          </ac:spMkLst>
        </pc:spChg>
        <pc:spChg chg="add mod">
          <ac:chgData name="Mumma, Darin C." userId="f174f257-aec5-4cc5-a96d-e73408ca8ceb" providerId="ADAL" clId="{C64B4740-41BA-4803-BA6B-3706D54D4F58}" dt="2020-07-24T14:35:29.714" v="7095" actId="14100"/>
          <ac:spMkLst>
            <pc:docMk/>
            <pc:sldMk cId="2375834088" sldId="330"/>
            <ac:spMk id="5" creationId="{09FD8945-6B74-4EB8-A766-7E208210FD24}"/>
          </ac:spMkLst>
        </pc:spChg>
        <pc:spChg chg="add mod">
          <ac:chgData name="Mumma, Darin C." userId="f174f257-aec5-4cc5-a96d-e73408ca8ceb" providerId="ADAL" clId="{C64B4740-41BA-4803-BA6B-3706D54D4F58}" dt="2020-07-24T15:24:18.806" v="7168" actId="1076"/>
          <ac:spMkLst>
            <pc:docMk/>
            <pc:sldMk cId="2375834088" sldId="330"/>
            <ac:spMk id="6" creationId="{45EFC689-8A0E-499D-9779-E133F972844C}"/>
          </ac:spMkLst>
        </pc:spChg>
        <pc:spChg chg="del mod">
          <ac:chgData name="Mumma, Darin C." userId="f174f257-aec5-4cc5-a96d-e73408ca8ceb" providerId="ADAL" clId="{C64B4740-41BA-4803-BA6B-3706D54D4F58}" dt="2020-07-24T14:34:40.294" v="7077" actId="478"/>
          <ac:spMkLst>
            <pc:docMk/>
            <pc:sldMk cId="2375834088" sldId="330"/>
            <ac:spMk id="10" creationId="{3B82746D-A15B-4087-B88E-55C6BBF8ACEA}"/>
          </ac:spMkLst>
        </pc:spChg>
        <pc:cxnChg chg="add mod">
          <ac:chgData name="Mumma, Darin C." userId="f174f257-aec5-4cc5-a96d-e73408ca8ceb" providerId="ADAL" clId="{C64B4740-41BA-4803-BA6B-3706D54D4F58}" dt="2020-07-24T15:23:46.190" v="7127" actId="1076"/>
          <ac:cxnSpMkLst>
            <pc:docMk/>
            <pc:sldMk cId="2375834088" sldId="330"/>
            <ac:cxnSpMk id="13" creationId="{EE857F6A-386E-4876-B8E9-3CA0D1EE02E1}"/>
          </ac:cxnSpMkLst>
        </pc:cxnChg>
      </pc:sldChg>
    </pc:docChg>
  </pc:docChgLst>
  <pc:docChgLst>
    <pc:chgData name="Mumma, Darin C." userId="f174f257-aec5-4cc5-a96d-e73408ca8ceb" providerId="ADAL" clId="{976D66A7-545E-42E3-B1C8-AB361F2F8097}"/>
    <pc:docChg chg="undo custSel addSld delSld modSld sldOrd">
      <pc:chgData name="Mumma, Darin C." userId="f174f257-aec5-4cc5-a96d-e73408ca8ceb" providerId="ADAL" clId="{976D66A7-545E-42E3-B1C8-AB361F2F8097}" dt="2020-07-10T18:47:11.309" v="1311" actId="1076"/>
      <pc:docMkLst>
        <pc:docMk/>
      </pc:docMkLst>
      <pc:sldChg chg="modSp mod">
        <pc:chgData name="Mumma, Darin C." userId="f174f257-aec5-4cc5-a96d-e73408ca8ceb" providerId="ADAL" clId="{976D66A7-545E-42E3-B1C8-AB361F2F8097}" dt="2020-07-10T13:42:08.242" v="6" actId="20577"/>
        <pc:sldMkLst>
          <pc:docMk/>
          <pc:sldMk cId="0" sldId="256"/>
        </pc:sldMkLst>
        <pc:spChg chg="mod">
          <ac:chgData name="Mumma, Darin C." userId="f174f257-aec5-4cc5-a96d-e73408ca8ceb" providerId="ADAL" clId="{976D66A7-545E-42E3-B1C8-AB361F2F8097}" dt="2020-07-10T13:42:08.242" v="6" actId="20577"/>
          <ac:spMkLst>
            <pc:docMk/>
            <pc:sldMk cId="0" sldId="256"/>
            <ac:spMk id="14342" creationId="{05E923B1-4E82-4B3D-8893-7A23667C8493}"/>
          </ac:spMkLst>
        </pc:spChg>
      </pc:sldChg>
      <pc:sldChg chg="addSp delSp modSp mod">
        <pc:chgData name="Mumma, Darin C." userId="f174f257-aec5-4cc5-a96d-e73408ca8ceb" providerId="ADAL" clId="{976D66A7-545E-42E3-B1C8-AB361F2F8097}" dt="2020-07-10T16:24:18.233" v="887" actId="20577"/>
        <pc:sldMkLst>
          <pc:docMk/>
          <pc:sldMk cId="0" sldId="258"/>
        </pc:sldMkLst>
        <pc:spChg chg="mod">
          <ac:chgData name="Mumma, Darin C." userId="f174f257-aec5-4cc5-a96d-e73408ca8ceb" providerId="ADAL" clId="{976D66A7-545E-42E3-B1C8-AB361F2F8097}" dt="2020-07-10T16:24:18.233" v="887" actId="20577"/>
          <ac:spMkLst>
            <pc:docMk/>
            <pc:sldMk cId="0" sldId="258"/>
            <ac:spMk id="13" creationId="{D83E7C57-4082-4C71-B07B-9C377F8C5D2C}"/>
          </ac:spMkLst>
        </pc:spChg>
        <pc:picChg chg="add del mod">
          <ac:chgData name="Mumma, Darin C." userId="f174f257-aec5-4cc5-a96d-e73408ca8ceb" providerId="ADAL" clId="{976D66A7-545E-42E3-B1C8-AB361F2F8097}" dt="2020-07-10T14:15:29.578" v="345"/>
          <ac:picMkLst>
            <pc:docMk/>
            <pc:sldMk cId="0" sldId="258"/>
            <ac:picMk id="9" creationId="{69977456-B78A-43F0-8191-4F4EB47C6035}"/>
          </ac:picMkLst>
        </pc:picChg>
        <pc:picChg chg="add del mod">
          <ac:chgData name="Mumma, Darin C." userId="f174f257-aec5-4cc5-a96d-e73408ca8ceb" providerId="ADAL" clId="{976D66A7-545E-42E3-B1C8-AB361F2F8097}" dt="2020-07-10T14:15:33.626" v="347"/>
          <ac:picMkLst>
            <pc:docMk/>
            <pc:sldMk cId="0" sldId="258"/>
            <ac:picMk id="10" creationId="{ABD0BB27-5C8D-40DC-95DB-24221FAA2591}"/>
          </ac:picMkLst>
        </pc:picChg>
        <pc:picChg chg="del">
          <ac:chgData name="Mumma, Darin C." userId="f174f257-aec5-4cc5-a96d-e73408ca8ceb" providerId="ADAL" clId="{976D66A7-545E-42E3-B1C8-AB361F2F8097}" dt="2020-07-10T14:15:38.440" v="348"/>
          <ac:picMkLst>
            <pc:docMk/>
            <pc:sldMk cId="0" sldId="258"/>
            <ac:picMk id="14" creationId="{AF37BF83-8C19-40D4-89AE-17B15FA97C44}"/>
          </ac:picMkLst>
        </pc:picChg>
      </pc:sldChg>
      <pc:sldChg chg="addSp delSp modSp mod">
        <pc:chgData name="Mumma, Darin C." userId="f174f257-aec5-4cc5-a96d-e73408ca8ceb" providerId="ADAL" clId="{976D66A7-545E-42E3-B1C8-AB361F2F8097}" dt="2020-07-10T13:58:39.778" v="205" actId="14100"/>
        <pc:sldMkLst>
          <pc:docMk/>
          <pc:sldMk cId="2679993008" sldId="283"/>
        </pc:sldMkLst>
        <pc:spChg chg="add mod">
          <ac:chgData name="Mumma, Darin C." userId="f174f257-aec5-4cc5-a96d-e73408ca8ceb" providerId="ADAL" clId="{976D66A7-545E-42E3-B1C8-AB361F2F8097}" dt="2020-07-10T13:58:39.778" v="205" actId="14100"/>
          <ac:spMkLst>
            <pc:docMk/>
            <pc:sldMk cId="2679993008" sldId="283"/>
            <ac:spMk id="3" creationId="{9E436064-76B1-4672-B89D-38FB9A306887}"/>
          </ac:spMkLst>
        </pc:spChg>
        <pc:spChg chg="add del">
          <ac:chgData name="Mumma, Darin C." userId="f174f257-aec5-4cc5-a96d-e73408ca8ceb" providerId="ADAL" clId="{976D66A7-545E-42E3-B1C8-AB361F2F8097}" dt="2020-07-10T13:54:34.158" v="168"/>
          <ac:spMkLst>
            <pc:docMk/>
            <pc:sldMk cId="2679993008" sldId="283"/>
            <ac:spMk id="5" creationId="{C8CEC1CA-5094-4ACB-9F17-5BD4FA0BBF97}"/>
          </ac:spMkLst>
        </pc:spChg>
        <pc:spChg chg="add del">
          <ac:chgData name="Mumma, Darin C." userId="f174f257-aec5-4cc5-a96d-e73408ca8ceb" providerId="ADAL" clId="{976D66A7-545E-42E3-B1C8-AB361F2F8097}" dt="2020-07-10T13:54:41.257" v="171"/>
          <ac:spMkLst>
            <pc:docMk/>
            <pc:sldMk cId="2679993008" sldId="283"/>
            <ac:spMk id="6" creationId="{0E47AFA9-6C6D-403C-AF93-6FF70B8087BE}"/>
          </ac:spMkLst>
        </pc:spChg>
        <pc:spChg chg="add del">
          <ac:chgData name="Mumma, Darin C." userId="f174f257-aec5-4cc5-a96d-e73408ca8ceb" providerId="ADAL" clId="{976D66A7-545E-42E3-B1C8-AB361F2F8097}" dt="2020-07-10T13:55:02.658" v="174"/>
          <ac:spMkLst>
            <pc:docMk/>
            <pc:sldMk cId="2679993008" sldId="283"/>
            <ac:spMk id="7" creationId="{30A4301D-E094-473F-8F23-B5964AAA8765}"/>
          </ac:spMkLst>
        </pc:spChg>
        <pc:spChg chg="del">
          <ac:chgData name="Mumma, Darin C." userId="f174f257-aec5-4cc5-a96d-e73408ca8ceb" providerId="ADAL" clId="{976D66A7-545E-42E3-B1C8-AB361F2F8097}" dt="2020-07-10T13:45:23.562" v="131" actId="478"/>
          <ac:spMkLst>
            <pc:docMk/>
            <pc:sldMk cId="2679993008" sldId="283"/>
            <ac:spMk id="8" creationId="{DA70C502-B0B7-4D2F-903D-48A4E7A29530}"/>
          </ac:spMkLst>
        </pc:spChg>
        <pc:spChg chg="mod">
          <ac:chgData name="Mumma, Darin C." userId="f174f257-aec5-4cc5-a96d-e73408ca8ceb" providerId="ADAL" clId="{976D66A7-545E-42E3-B1C8-AB361F2F8097}" dt="2020-07-10T13:45:49.824" v="163" actId="1076"/>
          <ac:spMkLst>
            <pc:docMk/>
            <pc:sldMk cId="2679993008" sldId="283"/>
            <ac:spMk id="16390" creationId="{7588AFE4-086D-4F71-B305-97D5A90CFF21}"/>
          </ac:spMkLst>
        </pc:spChg>
      </pc:sldChg>
      <pc:sldChg chg="del">
        <pc:chgData name="Mumma, Darin C." userId="f174f257-aec5-4cc5-a96d-e73408ca8ceb" providerId="ADAL" clId="{976D66A7-545E-42E3-B1C8-AB361F2F8097}" dt="2020-07-10T14:16:37.277" v="366" actId="47"/>
        <pc:sldMkLst>
          <pc:docMk/>
          <pc:sldMk cId="2982284999" sldId="284"/>
        </pc:sldMkLst>
      </pc:sldChg>
      <pc:sldChg chg="del">
        <pc:chgData name="Mumma, Darin C." userId="f174f257-aec5-4cc5-a96d-e73408ca8ceb" providerId="ADAL" clId="{976D66A7-545E-42E3-B1C8-AB361F2F8097}" dt="2020-07-10T14:16:40.884" v="367" actId="47"/>
        <pc:sldMkLst>
          <pc:docMk/>
          <pc:sldMk cId="975562818" sldId="285"/>
        </pc:sldMkLst>
      </pc:sldChg>
      <pc:sldChg chg="addSp delSp modSp mod ord modAnim modShow">
        <pc:chgData name="Mumma, Darin C." userId="f174f257-aec5-4cc5-a96d-e73408ca8ceb" providerId="ADAL" clId="{976D66A7-545E-42E3-B1C8-AB361F2F8097}" dt="2020-07-10T16:51:55.601" v="1281"/>
        <pc:sldMkLst>
          <pc:docMk/>
          <pc:sldMk cId="3063317568" sldId="286"/>
        </pc:sldMkLst>
        <pc:spChg chg="del">
          <ac:chgData name="Mumma, Darin C." userId="f174f257-aec5-4cc5-a96d-e73408ca8ceb" providerId="ADAL" clId="{976D66A7-545E-42E3-B1C8-AB361F2F8097}" dt="2020-07-10T15:39:08.536" v="456" actId="478"/>
          <ac:spMkLst>
            <pc:docMk/>
            <pc:sldMk cId="3063317568" sldId="286"/>
            <ac:spMk id="10" creationId="{2EC20C75-8627-4A24-81A2-447B2130C160}"/>
          </ac:spMkLst>
        </pc:spChg>
        <pc:spChg chg="add mod">
          <ac:chgData name="Mumma, Darin C." userId="f174f257-aec5-4cc5-a96d-e73408ca8ceb" providerId="ADAL" clId="{976D66A7-545E-42E3-B1C8-AB361F2F8097}" dt="2020-07-10T15:44:54" v="532" actId="1076"/>
          <ac:spMkLst>
            <pc:docMk/>
            <pc:sldMk cId="3063317568" sldId="286"/>
            <ac:spMk id="14" creationId="{CD0828EA-22F5-42F8-85BE-BD088DB0FF62}"/>
          </ac:spMkLst>
        </pc:spChg>
        <pc:spChg chg="add mod">
          <ac:chgData name="Mumma, Darin C." userId="f174f257-aec5-4cc5-a96d-e73408ca8ceb" providerId="ADAL" clId="{976D66A7-545E-42E3-B1C8-AB361F2F8097}" dt="2020-07-10T15:45:29.832" v="547" actId="1076"/>
          <ac:spMkLst>
            <pc:docMk/>
            <pc:sldMk cId="3063317568" sldId="286"/>
            <ac:spMk id="15" creationId="{E690DF0B-A00A-48FA-9FCE-DDE0EB9EDF85}"/>
          </ac:spMkLst>
        </pc:spChg>
        <pc:spChg chg="add del mod">
          <ac:chgData name="Mumma, Darin C." userId="f174f257-aec5-4cc5-a96d-e73408ca8ceb" providerId="ADAL" clId="{976D66A7-545E-42E3-B1C8-AB361F2F8097}" dt="2020-07-10T16:48:40.536" v="1213" actId="478"/>
          <ac:spMkLst>
            <pc:docMk/>
            <pc:sldMk cId="3063317568" sldId="286"/>
            <ac:spMk id="16" creationId="{D83A7B13-906B-4379-9751-5093833C1616}"/>
          </ac:spMkLst>
        </pc:spChg>
        <pc:spChg chg="add del">
          <ac:chgData name="Mumma, Darin C." userId="f174f257-aec5-4cc5-a96d-e73408ca8ceb" providerId="ADAL" clId="{976D66A7-545E-42E3-B1C8-AB361F2F8097}" dt="2020-07-10T16:49:06.584" v="1215" actId="478"/>
          <ac:spMkLst>
            <pc:docMk/>
            <pc:sldMk cId="3063317568" sldId="286"/>
            <ac:spMk id="17" creationId="{94C4D939-6D53-485B-ABE9-4EE5CD5AA35B}"/>
          </ac:spMkLst>
        </pc:spChg>
        <pc:spChg chg="add del mod">
          <ac:chgData name="Mumma, Darin C." userId="f174f257-aec5-4cc5-a96d-e73408ca8ceb" providerId="ADAL" clId="{976D66A7-545E-42E3-B1C8-AB361F2F8097}" dt="2020-07-10T16:49:41.144" v="1218" actId="478"/>
          <ac:spMkLst>
            <pc:docMk/>
            <pc:sldMk cId="3063317568" sldId="286"/>
            <ac:spMk id="18" creationId="{3E230F4F-C321-4977-B5E3-9534E64397A8}"/>
          </ac:spMkLst>
        </pc:spChg>
        <pc:spChg chg="add mod">
          <ac:chgData name="Mumma, Darin C." userId="f174f257-aec5-4cc5-a96d-e73408ca8ceb" providerId="ADAL" clId="{976D66A7-545E-42E3-B1C8-AB361F2F8097}" dt="2020-07-10T16:51:14.405" v="1278" actId="164"/>
          <ac:spMkLst>
            <pc:docMk/>
            <pc:sldMk cId="3063317568" sldId="286"/>
            <ac:spMk id="19" creationId="{8B0D0FDD-6419-484B-B52C-BCAB6A44A562}"/>
          </ac:spMkLst>
        </pc:spChg>
        <pc:spChg chg="add mod">
          <ac:chgData name="Mumma, Darin C." userId="f174f257-aec5-4cc5-a96d-e73408ca8ceb" providerId="ADAL" clId="{976D66A7-545E-42E3-B1C8-AB361F2F8097}" dt="2020-07-10T16:51:14.405" v="1278" actId="164"/>
          <ac:spMkLst>
            <pc:docMk/>
            <pc:sldMk cId="3063317568" sldId="286"/>
            <ac:spMk id="22" creationId="{816C8A60-949D-4849-BAF0-6FBA62EE33A8}"/>
          </ac:spMkLst>
        </pc:spChg>
        <pc:spChg chg="mod">
          <ac:chgData name="Mumma, Darin C." userId="f174f257-aec5-4cc5-a96d-e73408ca8ceb" providerId="ADAL" clId="{976D66A7-545E-42E3-B1C8-AB361F2F8097}" dt="2020-07-10T15:39:38.520" v="525" actId="1076"/>
          <ac:spMkLst>
            <pc:docMk/>
            <pc:sldMk cId="3063317568" sldId="286"/>
            <ac:spMk id="16390" creationId="{7588AFE4-086D-4F71-B305-97D5A90CFF21}"/>
          </ac:spMkLst>
        </pc:spChg>
        <pc:grpChg chg="add mod">
          <ac:chgData name="Mumma, Darin C." userId="f174f257-aec5-4cc5-a96d-e73408ca8ceb" providerId="ADAL" clId="{976D66A7-545E-42E3-B1C8-AB361F2F8097}" dt="2020-07-10T16:51:14.405" v="1278" actId="164"/>
          <ac:grpSpMkLst>
            <pc:docMk/>
            <pc:sldMk cId="3063317568" sldId="286"/>
            <ac:grpSpMk id="20" creationId="{34EF098D-2B91-4775-8B20-EF599D27B644}"/>
          </ac:grpSpMkLst>
        </pc:grpChg>
        <pc:picChg chg="del">
          <ac:chgData name="Mumma, Darin C." userId="f174f257-aec5-4cc5-a96d-e73408ca8ceb" providerId="ADAL" clId="{976D66A7-545E-42E3-B1C8-AB361F2F8097}" dt="2020-07-10T15:33:15.416" v="416" actId="478"/>
          <ac:picMkLst>
            <pc:docMk/>
            <pc:sldMk cId="3063317568" sldId="286"/>
            <ac:picMk id="5" creationId="{AC287F4E-D668-4967-8092-B7602819D48B}"/>
          </ac:picMkLst>
        </pc:picChg>
        <pc:picChg chg="add mod">
          <ac:chgData name="Mumma, Darin C." userId="f174f257-aec5-4cc5-a96d-e73408ca8ceb" providerId="ADAL" clId="{976D66A7-545E-42E3-B1C8-AB361F2F8097}" dt="2020-07-10T15:38:02.448" v="451" actId="1076"/>
          <ac:picMkLst>
            <pc:docMk/>
            <pc:sldMk cId="3063317568" sldId="286"/>
            <ac:picMk id="6" creationId="{C825BE4B-50B4-45A0-A4C6-C0A5A513C54F}"/>
          </ac:picMkLst>
        </pc:picChg>
        <pc:picChg chg="add mod">
          <ac:chgData name="Mumma, Darin C." userId="f174f257-aec5-4cc5-a96d-e73408ca8ceb" providerId="ADAL" clId="{976D66A7-545E-42E3-B1C8-AB361F2F8097}" dt="2020-07-10T15:37:39.048" v="447" actId="14100"/>
          <ac:picMkLst>
            <pc:docMk/>
            <pc:sldMk cId="3063317568" sldId="286"/>
            <ac:picMk id="8" creationId="{D4372376-6312-4237-961D-1C1C76D86EF7}"/>
          </ac:picMkLst>
        </pc:picChg>
        <pc:picChg chg="add mod">
          <ac:chgData name="Mumma, Darin C." userId="f174f257-aec5-4cc5-a96d-e73408ca8ceb" providerId="ADAL" clId="{976D66A7-545E-42E3-B1C8-AB361F2F8097}" dt="2020-07-10T15:38:34.056" v="455" actId="14100"/>
          <ac:picMkLst>
            <pc:docMk/>
            <pc:sldMk cId="3063317568" sldId="286"/>
            <ac:picMk id="13" creationId="{48BE366C-A33E-4002-B752-9BBA07806643}"/>
          </ac:picMkLst>
        </pc:picChg>
      </pc:sldChg>
      <pc:sldChg chg="del">
        <pc:chgData name="Mumma, Darin C." userId="f174f257-aec5-4cc5-a96d-e73408ca8ceb" providerId="ADAL" clId="{976D66A7-545E-42E3-B1C8-AB361F2F8097}" dt="2020-07-10T14:33:40.992" v="403" actId="47"/>
        <pc:sldMkLst>
          <pc:docMk/>
          <pc:sldMk cId="1481627153" sldId="287"/>
        </pc:sldMkLst>
      </pc:sldChg>
      <pc:sldChg chg="del">
        <pc:chgData name="Mumma, Darin C." userId="f174f257-aec5-4cc5-a96d-e73408ca8ceb" providerId="ADAL" clId="{976D66A7-545E-42E3-B1C8-AB361F2F8097}" dt="2020-07-10T14:33:40.243" v="402" actId="47"/>
        <pc:sldMkLst>
          <pc:docMk/>
          <pc:sldMk cId="1905366428" sldId="288"/>
        </pc:sldMkLst>
      </pc:sldChg>
      <pc:sldChg chg="del">
        <pc:chgData name="Mumma, Darin C." userId="f174f257-aec5-4cc5-a96d-e73408ca8ceb" providerId="ADAL" clId="{976D66A7-545E-42E3-B1C8-AB361F2F8097}" dt="2020-07-10T14:17:08.772" v="396" actId="47"/>
        <pc:sldMkLst>
          <pc:docMk/>
          <pc:sldMk cId="2653827274" sldId="289"/>
        </pc:sldMkLst>
      </pc:sldChg>
      <pc:sldChg chg="delSp modSp add del mod">
        <pc:chgData name="Mumma, Darin C." userId="f174f257-aec5-4cc5-a96d-e73408ca8ceb" providerId="ADAL" clId="{976D66A7-545E-42E3-B1C8-AB361F2F8097}" dt="2020-07-10T14:18:05.576" v="401" actId="478"/>
        <pc:sldMkLst>
          <pc:docMk/>
          <pc:sldMk cId="390164136" sldId="290"/>
        </pc:sldMkLst>
        <pc:spChg chg="mod">
          <ac:chgData name="Mumma, Darin C." userId="f174f257-aec5-4cc5-a96d-e73408ca8ceb" providerId="ADAL" clId="{976D66A7-545E-42E3-B1C8-AB361F2F8097}" dt="2020-07-10T14:17:04.193" v="395" actId="1076"/>
          <ac:spMkLst>
            <pc:docMk/>
            <pc:sldMk cId="390164136" sldId="290"/>
            <ac:spMk id="10" creationId="{3B82746D-A15B-4087-B88E-55C6BBF8ACEA}"/>
          </ac:spMkLst>
        </pc:spChg>
        <pc:spChg chg="del">
          <ac:chgData name="Mumma, Darin C." userId="f174f257-aec5-4cc5-a96d-e73408ca8ceb" providerId="ADAL" clId="{976D66A7-545E-42E3-B1C8-AB361F2F8097}" dt="2020-07-10T14:18:05.576" v="401" actId="478"/>
          <ac:spMkLst>
            <pc:docMk/>
            <pc:sldMk cId="390164136" sldId="290"/>
            <ac:spMk id="16390" creationId="{7588AFE4-086D-4F71-B305-97D5A90CFF21}"/>
          </ac:spMkLst>
        </pc:spChg>
      </pc:sldChg>
      <pc:sldChg chg="addSp delSp modSp mod ord">
        <pc:chgData name="Mumma, Darin C." userId="f174f257-aec5-4cc5-a96d-e73408ca8ceb" providerId="ADAL" clId="{976D66A7-545E-42E3-B1C8-AB361F2F8097}" dt="2020-07-10T14:34:25.032" v="412" actId="1076"/>
        <pc:sldMkLst>
          <pc:docMk/>
          <pc:sldMk cId="4289672851" sldId="291"/>
        </pc:sldMkLst>
        <pc:spChg chg="mod">
          <ac:chgData name="Mumma, Darin C." userId="f174f257-aec5-4cc5-a96d-e73408ca8ceb" providerId="ADAL" clId="{976D66A7-545E-42E3-B1C8-AB361F2F8097}" dt="2020-07-10T14:34:19.768" v="411" actId="1076"/>
          <ac:spMkLst>
            <pc:docMk/>
            <pc:sldMk cId="4289672851" sldId="291"/>
            <ac:spMk id="2" creationId="{68C76A22-A43A-FC4A-82B5-FEB57820CF91}"/>
          </ac:spMkLst>
        </pc:spChg>
        <pc:spChg chg="del">
          <ac:chgData name="Mumma, Darin C." userId="f174f257-aec5-4cc5-a96d-e73408ca8ceb" providerId="ADAL" clId="{976D66A7-545E-42E3-B1C8-AB361F2F8097}" dt="2020-07-10T14:15:57.859" v="352" actId="478"/>
          <ac:spMkLst>
            <pc:docMk/>
            <pc:sldMk cId="4289672851" sldId="291"/>
            <ac:spMk id="9" creationId="{2C7ED83D-9587-4A9B-9854-8BD39FED4A9E}"/>
          </ac:spMkLst>
        </pc:spChg>
        <pc:spChg chg="mod">
          <ac:chgData name="Mumma, Darin C." userId="f174f257-aec5-4cc5-a96d-e73408ca8ceb" providerId="ADAL" clId="{976D66A7-545E-42E3-B1C8-AB361F2F8097}" dt="2020-07-10T14:34:25.032" v="412" actId="1076"/>
          <ac:spMkLst>
            <pc:docMk/>
            <pc:sldMk cId="4289672851" sldId="291"/>
            <ac:spMk id="16390" creationId="{7588AFE4-086D-4F71-B305-97D5A90CFF21}"/>
          </ac:spMkLst>
        </pc:spChg>
        <pc:picChg chg="del mod">
          <ac:chgData name="Mumma, Darin C." userId="f174f257-aec5-4cc5-a96d-e73408ca8ceb" providerId="ADAL" clId="{976D66A7-545E-42E3-B1C8-AB361F2F8097}" dt="2020-07-10T14:17:25.916" v="398" actId="478"/>
          <ac:picMkLst>
            <pc:docMk/>
            <pc:sldMk cId="4289672851" sldId="291"/>
            <ac:picMk id="5" creationId="{6A8FE5C8-B70E-446D-BF50-C57AA867A86D}"/>
          </ac:picMkLst>
        </pc:picChg>
        <pc:picChg chg="add mod">
          <ac:chgData name="Mumma, Darin C." userId="f174f257-aec5-4cc5-a96d-e73408ca8ceb" providerId="ADAL" clId="{976D66A7-545E-42E3-B1C8-AB361F2F8097}" dt="2020-07-10T14:17:34.465" v="399" actId="1076"/>
          <ac:picMkLst>
            <pc:docMk/>
            <pc:sldMk cId="4289672851" sldId="291"/>
            <ac:picMk id="10" creationId="{DA37AF79-C26B-4B42-B6F5-4A64BB5E281B}"/>
          </ac:picMkLst>
        </pc:picChg>
      </pc:sldChg>
      <pc:sldChg chg="del">
        <pc:chgData name="Mumma, Darin C." userId="f174f257-aec5-4cc5-a96d-e73408ca8ceb" providerId="ADAL" clId="{976D66A7-545E-42E3-B1C8-AB361F2F8097}" dt="2020-07-10T14:33:41.697" v="404" actId="47"/>
        <pc:sldMkLst>
          <pc:docMk/>
          <pc:sldMk cId="616970971" sldId="292"/>
        </pc:sldMkLst>
      </pc:sldChg>
      <pc:sldChg chg="addSp modSp mod">
        <pc:chgData name="Mumma, Darin C." userId="f174f257-aec5-4cc5-a96d-e73408ca8ceb" providerId="ADAL" clId="{976D66A7-545E-42E3-B1C8-AB361F2F8097}" dt="2020-07-10T14:13:12.994" v="341" actId="207"/>
        <pc:sldMkLst>
          <pc:docMk/>
          <pc:sldMk cId="1209688897" sldId="293"/>
        </pc:sldMkLst>
        <pc:spChg chg="add mod">
          <ac:chgData name="Mumma, Darin C." userId="f174f257-aec5-4cc5-a96d-e73408ca8ceb" providerId="ADAL" clId="{976D66A7-545E-42E3-B1C8-AB361F2F8097}" dt="2020-07-10T14:13:12.994" v="341" actId="207"/>
          <ac:spMkLst>
            <pc:docMk/>
            <pc:sldMk cId="1209688897" sldId="293"/>
            <ac:spMk id="3" creationId="{89586591-6FBC-4DF8-B8A4-80DA15A9E67A}"/>
          </ac:spMkLst>
        </pc:spChg>
      </pc:sldChg>
      <pc:sldChg chg="new del">
        <pc:chgData name="Mumma, Darin C." userId="f174f257-aec5-4cc5-a96d-e73408ca8ceb" providerId="ADAL" clId="{976D66A7-545E-42E3-B1C8-AB361F2F8097}" dt="2020-07-10T14:14:39.165" v="343" actId="680"/>
        <pc:sldMkLst>
          <pc:docMk/>
          <pc:sldMk cId="1284047009" sldId="294"/>
        </pc:sldMkLst>
      </pc:sldChg>
      <pc:sldChg chg="addSp delSp modSp add mod">
        <pc:chgData name="Mumma, Darin C." userId="f174f257-aec5-4cc5-a96d-e73408ca8ceb" providerId="ADAL" clId="{976D66A7-545E-42E3-B1C8-AB361F2F8097}" dt="2020-07-10T15:14:22.009" v="415" actId="1076"/>
        <pc:sldMkLst>
          <pc:docMk/>
          <pc:sldMk cId="1528101875" sldId="294"/>
        </pc:sldMkLst>
        <pc:spChg chg="mod">
          <ac:chgData name="Mumma, Darin C." userId="f174f257-aec5-4cc5-a96d-e73408ca8ceb" providerId="ADAL" clId="{976D66A7-545E-42E3-B1C8-AB361F2F8097}" dt="2020-07-10T14:34:07.783" v="409" actId="1076"/>
          <ac:spMkLst>
            <pc:docMk/>
            <pc:sldMk cId="1528101875" sldId="294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976D66A7-545E-42E3-B1C8-AB361F2F8097}" dt="2020-07-10T15:14:22.009" v="415" actId="1076"/>
          <ac:picMkLst>
            <pc:docMk/>
            <pc:sldMk cId="1528101875" sldId="294"/>
            <ac:picMk id="5" creationId="{E57297A1-B773-4AAB-BAAB-2C7276BBA750}"/>
          </ac:picMkLst>
        </pc:picChg>
        <pc:picChg chg="del">
          <ac:chgData name="Mumma, Darin C." userId="f174f257-aec5-4cc5-a96d-e73408ca8ceb" providerId="ADAL" clId="{976D66A7-545E-42E3-B1C8-AB361F2F8097}" dt="2020-07-10T15:14:15.284" v="413" actId="478"/>
          <ac:picMkLst>
            <pc:docMk/>
            <pc:sldMk cId="1528101875" sldId="294"/>
            <ac:picMk id="10" creationId="{DA37AF79-C26B-4B42-B6F5-4A64BB5E281B}"/>
          </ac:picMkLst>
        </pc:picChg>
      </pc:sldChg>
      <pc:sldChg chg="new del">
        <pc:chgData name="Mumma, Darin C." userId="f174f257-aec5-4cc5-a96d-e73408ca8ceb" providerId="ADAL" clId="{976D66A7-545E-42E3-B1C8-AB361F2F8097}" dt="2020-07-10T15:49:14.761" v="549" actId="2696"/>
        <pc:sldMkLst>
          <pc:docMk/>
          <pc:sldMk cId="309265859" sldId="295"/>
        </pc:sldMkLst>
      </pc:sldChg>
      <pc:sldChg chg="modSp mod">
        <pc:chgData name="Mumma, Darin C." userId="f174f257-aec5-4cc5-a96d-e73408ca8ceb" providerId="ADAL" clId="{976D66A7-545E-42E3-B1C8-AB361F2F8097}" dt="2020-07-10T16:38:49.912" v="1182" actId="1076"/>
        <pc:sldMkLst>
          <pc:docMk/>
          <pc:sldMk cId="1422805088" sldId="295"/>
        </pc:sldMkLst>
        <pc:spChg chg="mod">
          <ac:chgData name="Mumma, Darin C." userId="f174f257-aec5-4cc5-a96d-e73408ca8ceb" providerId="ADAL" clId="{976D66A7-545E-42E3-B1C8-AB361F2F8097}" dt="2020-07-10T16:38:49.912" v="1182" actId="1076"/>
          <ac:spMkLst>
            <pc:docMk/>
            <pc:sldMk cId="1422805088" sldId="295"/>
            <ac:spMk id="3" creationId="{9E436064-76B1-4672-B89D-38FB9A306887}"/>
          </ac:spMkLst>
        </pc:spChg>
        <pc:spChg chg="mod">
          <ac:chgData name="Mumma, Darin C." userId="f174f257-aec5-4cc5-a96d-e73408ca8ceb" providerId="ADAL" clId="{976D66A7-545E-42E3-B1C8-AB361F2F8097}" dt="2020-07-10T15:54:28.464" v="559" actId="1076"/>
          <ac:spMkLst>
            <pc:docMk/>
            <pc:sldMk cId="1422805088" sldId="295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976D66A7-545E-42E3-B1C8-AB361F2F8097}" dt="2020-07-10T15:56:45.857" v="721" actId="20577"/>
        <pc:sldMkLst>
          <pc:docMk/>
          <pc:sldMk cId="2761232213" sldId="296"/>
        </pc:sldMkLst>
        <pc:spChg chg="mod">
          <ac:chgData name="Mumma, Darin C." userId="f174f257-aec5-4cc5-a96d-e73408ca8ceb" providerId="ADAL" clId="{976D66A7-545E-42E3-B1C8-AB361F2F8097}" dt="2020-07-10T15:56:45.857" v="721" actId="20577"/>
          <ac:spMkLst>
            <pc:docMk/>
            <pc:sldMk cId="2761232213" sldId="296"/>
            <ac:spMk id="10" creationId="{3B82746D-A15B-4087-B88E-55C6BBF8ACEA}"/>
          </ac:spMkLst>
        </pc:spChg>
      </pc:sldChg>
      <pc:sldChg chg="addSp delSp modSp mod modShow">
        <pc:chgData name="Mumma, Darin C." userId="f174f257-aec5-4cc5-a96d-e73408ca8ceb" providerId="ADAL" clId="{976D66A7-545E-42E3-B1C8-AB361F2F8097}" dt="2020-07-10T18:47:11.309" v="1311" actId="1076"/>
        <pc:sldMkLst>
          <pc:docMk/>
          <pc:sldMk cId="3675714817" sldId="297"/>
        </pc:sldMkLst>
        <pc:spChg chg="del">
          <ac:chgData name="Mumma, Darin C." userId="f174f257-aec5-4cc5-a96d-e73408ca8ceb" providerId="ADAL" clId="{976D66A7-545E-42E3-B1C8-AB361F2F8097}" dt="2020-07-10T16:22:56.528" v="802" actId="478"/>
          <ac:spMkLst>
            <pc:docMk/>
            <pc:sldMk cId="3675714817" sldId="297"/>
            <ac:spMk id="14" creationId="{CD0828EA-22F5-42F8-85BE-BD088DB0FF62}"/>
          </ac:spMkLst>
        </pc:spChg>
        <pc:spChg chg="del mod">
          <ac:chgData name="Mumma, Darin C." userId="f174f257-aec5-4cc5-a96d-e73408ca8ceb" providerId="ADAL" clId="{976D66A7-545E-42E3-B1C8-AB361F2F8097}" dt="2020-07-10T16:22:58.264" v="804" actId="478"/>
          <ac:spMkLst>
            <pc:docMk/>
            <pc:sldMk cId="3675714817" sldId="297"/>
            <ac:spMk id="15" creationId="{E690DF0B-A00A-48FA-9FCE-DDE0EB9EDF85}"/>
          </ac:spMkLst>
        </pc:spChg>
        <pc:spChg chg="mod">
          <ac:chgData name="Mumma, Darin C." userId="f174f257-aec5-4cc5-a96d-e73408ca8ceb" providerId="ADAL" clId="{976D66A7-545E-42E3-B1C8-AB361F2F8097}" dt="2020-07-10T18:46:16.853" v="1309" actId="1076"/>
          <ac:spMkLst>
            <pc:docMk/>
            <pc:sldMk cId="3675714817" sldId="297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976D66A7-545E-42E3-B1C8-AB361F2F8097}" dt="2020-07-10T18:46:04.381" v="1299" actId="1076"/>
          <ac:picMkLst>
            <pc:docMk/>
            <pc:sldMk cId="3675714817" sldId="297"/>
            <ac:picMk id="5" creationId="{41DAA185-D442-4579-9964-ECB94074BAE7}"/>
          </ac:picMkLst>
        </pc:picChg>
        <pc:picChg chg="del">
          <ac:chgData name="Mumma, Darin C." userId="f174f257-aec5-4cc5-a96d-e73408ca8ceb" providerId="ADAL" clId="{976D66A7-545E-42E3-B1C8-AB361F2F8097}" dt="2020-07-10T16:22:55.008" v="800" actId="478"/>
          <ac:picMkLst>
            <pc:docMk/>
            <pc:sldMk cId="3675714817" sldId="297"/>
            <ac:picMk id="6" creationId="{C825BE4B-50B4-45A0-A4C6-C0A5A513C54F}"/>
          </ac:picMkLst>
        </pc:picChg>
        <pc:picChg chg="add mod">
          <ac:chgData name="Mumma, Darin C." userId="f174f257-aec5-4cc5-a96d-e73408ca8ceb" providerId="ADAL" clId="{976D66A7-545E-42E3-B1C8-AB361F2F8097}" dt="2020-07-10T18:47:11.309" v="1311" actId="1076"/>
          <ac:picMkLst>
            <pc:docMk/>
            <pc:sldMk cId="3675714817" sldId="297"/>
            <ac:picMk id="7" creationId="{E495B114-4FB5-46E3-BE5C-3C466C85FDAD}"/>
          </ac:picMkLst>
        </pc:picChg>
        <pc:picChg chg="del">
          <ac:chgData name="Mumma, Darin C." userId="f174f257-aec5-4cc5-a96d-e73408ca8ceb" providerId="ADAL" clId="{976D66A7-545E-42E3-B1C8-AB361F2F8097}" dt="2020-07-10T16:22:54.424" v="799" actId="478"/>
          <ac:picMkLst>
            <pc:docMk/>
            <pc:sldMk cId="3675714817" sldId="297"/>
            <ac:picMk id="8" creationId="{D4372376-6312-4237-961D-1C1C76D86EF7}"/>
          </ac:picMkLst>
        </pc:picChg>
        <pc:picChg chg="del">
          <ac:chgData name="Mumma, Darin C." userId="f174f257-aec5-4cc5-a96d-e73408ca8ceb" providerId="ADAL" clId="{976D66A7-545E-42E3-B1C8-AB361F2F8097}" dt="2020-07-10T16:22:55.560" v="801" actId="478"/>
          <ac:picMkLst>
            <pc:docMk/>
            <pc:sldMk cId="3675714817" sldId="297"/>
            <ac:picMk id="13" creationId="{48BE366C-A33E-4002-B752-9BBA07806643}"/>
          </ac:picMkLst>
        </pc:picChg>
      </pc:sldChg>
      <pc:sldChg chg="new del">
        <pc:chgData name="Mumma, Darin C." userId="f174f257-aec5-4cc5-a96d-e73408ca8ceb" providerId="ADAL" clId="{976D66A7-545E-42E3-B1C8-AB361F2F8097}" dt="2020-07-10T16:25:19.815" v="911" actId="2696"/>
        <pc:sldMkLst>
          <pc:docMk/>
          <pc:sldMk cId="1098557981" sldId="298"/>
        </pc:sldMkLst>
      </pc:sldChg>
      <pc:sldChg chg="modSp mod">
        <pc:chgData name="Mumma, Darin C." userId="f174f257-aec5-4cc5-a96d-e73408ca8ceb" providerId="ADAL" clId="{976D66A7-545E-42E3-B1C8-AB361F2F8097}" dt="2020-07-10T16:38:46.161" v="1181" actId="1076"/>
        <pc:sldMkLst>
          <pc:docMk/>
          <pc:sldMk cId="3435050523" sldId="298"/>
        </pc:sldMkLst>
        <pc:spChg chg="mod">
          <ac:chgData name="Mumma, Darin C." userId="f174f257-aec5-4cc5-a96d-e73408ca8ceb" providerId="ADAL" clId="{976D66A7-545E-42E3-B1C8-AB361F2F8097}" dt="2020-07-10T16:38:46.161" v="1181" actId="1076"/>
          <ac:spMkLst>
            <pc:docMk/>
            <pc:sldMk cId="3435050523" sldId="298"/>
            <ac:spMk id="3" creationId="{9E436064-76B1-4672-B89D-38FB9A306887}"/>
          </ac:spMkLst>
        </pc:spChg>
        <pc:spChg chg="mod">
          <ac:chgData name="Mumma, Darin C." userId="f174f257-aec5-4cc5-a96d-e73408ca8ceb" providerId="ADAL" clId="{976D66A7-545E-42E3-B1C8-AB361F2F8097}" dt="2020-07-10T16:35:39.160" v="932" actId="1076"/>
          <ac:spMkLst>
            <pc:docMk/>
            <pc:sldMk cId="3435050523" sldId="298"/>
            <ac:spMk id="16390" creationId="{7588AFE4-086D-4F71-B305-97D5A90CFF21}"/>
          </ac:spMkLst>
        </pc:spChg>
      </pc:sldChg>
      <pc:sldChg chg="modSp add mod">
        <pc:chgData name="Mumma, Darin C." userId="f174f257-aec5-4cc5-a96d-e73408ca8ceb" providerId="ADAL" clId="{976D66A7-545E-42E3-B1C8-AB361F2F8097}" dt="2020-07-10T16:39:07.572" v="1195" actId="20577"/>
        <pc:sldMkLst>
          <pc:docMk/>
          <pc:sldMk cId="4284123113" sldId="299"/>
        </pc:sldMkLst>
        <pc:spChg chg="mod">
          <ac:chgData name="Mumma, Darin C." userId="f174f257-aec5-4cc5-a96d-e73408ca8ceb" providerId="ADAL" clId="{976D66A7-545E-42E3-B1C8-AB361F2F8097}" dt="2020-07-10T16:39:07.572" v="1195" actId="20577"/>
          <ac:spMkLst>
            <pc:docMk/>
            <pc:sldMk cId="4284123113" sldId="299"/>
            <ac:spMk id="10" creationId="{3B82746D-A15B-4087-B88E-55C6BBF8ACE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BCA56C4-8BD9-5B48-B81D-A0C46D9A7D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9C4FF8-578F-2348-8F6A-A5604D06C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8EAD37D-FD94-4469-988C-703B49B3CB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D072ECB-74F9-A748-BBE8-AB338BCF77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366AF5-2303-5140-82AE-98E0336D28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30518BE-48B4-BF48-A0D3-13769CA0B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3FBDDB-9DAD-499D-B2B2-C951F21272A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E2806D6A-19F7-406A-8EC4-7B4F87A16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40BE4DC-1AB9-4B75-9882-ECA7ECB16821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B5DD734-8519-448F-906E-8F7B120A3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5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56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11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48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95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24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8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38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0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19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4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43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49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542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03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2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97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87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11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98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48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48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454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63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39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0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9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6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622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4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2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1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F81611-76EC-4C7F-9C16-80CA31E3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D1BEA1-4D1B-42A2-9C32-9EABFFBB91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271FB99-CD13-4F67-9C62-6FE29DE5D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6D4CA-B9C1-44BF-9A4D-0E5C964F4DC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89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86D4EC-2D6D-414E-BCF7-458438FEA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BE7C61-6DBE-4D1C-8539-7E37C85D6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A916AE-B087-42D3-B95D-6AC3B149D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A9B08-ED10-4DE3-9BDA-4E4949F35D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6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0383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626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FFC62E-4B16-4B33-AAAD-49D8136BC7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0CA177-2709-43CC-82DD-198F9A3662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D9CEAB-938B-43FF-8310-DFD39DF75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F1879-DF03-462F-A86D-5D278F61712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1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355D4D-9941-41C4-9EDC-03BCEA9D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0C37B6-3986-4FFE-9780-81372D3D6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2B5AA0-0A51-43CE-92D5-49D523E66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77779-72CD-4B9B-97EF-91A168D649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715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77A699-CAE9-4B90-8DF6-32840C25C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C02D3F-CE31-484E-9750-AA1C3335F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C77C98-0CB0-4B34-8E05-2F9A81250E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BCFD6-3980-4FB6-B535-DDA53610E6B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0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BE04F5-F9BA-4617-9B6D-E6A937FB3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ACD3A9-C6C5-4540-99A7-93FFC96EC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3DEEB0-8818-465C-B92E-571E9E5CF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0D4D-1518-4E66-9473-4F98AFF5AAE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73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BC27E6-226A-4F46-AF72-B468C7181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C3A004-A2C7-4636-9E1A-3DEB449C0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7C05D0E-7AFC-4691-BD46-E9C617089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5C620-0C1B-440B-A9A0-D36EB7475CF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030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BC7A7-E5B0-49E8-92CE-52A971E126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E2739-11C3-421E-BF66-5E82E67CE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D9BC5-3276-4358-AEAF-0ECC454806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88D640-AB9F-44BF-B500-2B352AA03B0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808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E963C08-6ACD-4EBD-888E-A3D1FE5935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EBF420-BBA0-4A0F-92D6-04736FAE3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F47307-B07E-4A56-BBA0-5ECD1C41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E8609-703F-4B40-B2A5-8958231E11B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15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3B55EC-8309-4C20-8A5E-A878A1C95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9C4742-9021-4DD8-98F3-7716D71A7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AAB587-6E04-4885-8EB1-0CF302F1A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D57D9-3342-47B0-ADE0-679A45957D0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898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3FD12A-EB97-4B9F-BD6B-BD9E92BB3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757F31-5A9D-4184-96F7-B7DAB2E1E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B469B7-8F9F-4001-8BF4-468845FEF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913EE-80EC-484E-B953-EC32534A3E7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78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811C3E2-B643-424D-A3C7-69120EE0F8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AA5774-1BF5-D94D-9AE4-CBB5ED2734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1" i="1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C54525B-D24F-674F-931D-1E06A490C8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anose="020B0604020202020204" pitchFamily="34" charset="0"/>
              </a:defRPr>
            </a:lvl1pPr>
          </a:lstStyle>
          <a:p>
            <a:fld id="{6B7C4707-1BC8-41C9-9E4E-D989F0DE47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D0ADB2-C920-4CC4-8EF8-D2A452A46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19AABC-DD4A-415C-B9F4-6B889BF12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92BF877-A712-4245-A9F6-D1DCBCC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140450"/>
            <a:ext cx="140366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Helvetica" panose="020B0604020202020204" pitchFamily="34" charset="0"/>
              </a:rPr>
              <a:t>LIGO-G18xxxxx-v1</a:t>
            </a:r>
          </a:p>
          <a:p>
            <a:endParaRPr lang="en-US" altLang="en-US" sz="1200" dirty="0">
              <a:solidFill>
                <a:schemeClr val="tx2"/>
              </a:solidFill>
              <a:latin typeface="Helvetica" panose="020B0604020202020204" pitchFamily="34" charset="0"/>
            </a:endParaRPr>
          </a:p>
          <a:p>
            <a:r>
              <a:rPr lang="en-US" altLang="en-US" sz="1200" dirty="0">
                <a:solidFill>
                  <a:schemeClr val="tx2"/>
                </a:solidFill>
                <a:latin typeface="Helvetica" panose="020B0604020202020204" pitchFamily="34" charset="0"/>
              </a:rPr>
              <a:t>                                                                                                                                                                          </a:t>
            </a:r>
            <a:r>
              <a:rPr lang="en-US" altLang="en-US" sz="800" dirty="0">
                <a:solidFill>
                  <a:schemeClr val="tx2"/>
                </a:solidFill>
                <a:latin typeface="Helvetica" panose="020B0604020202020204" pitchFamily="34" charset="0"/>
              </a:rPr>
              <a:t>Form F0900043-v1</a:t>
            </a:r>
            <a:r>
              <a:rPr lang="en-US" altLang="en-US" sz="1200" dirty="0">
                <a:solidFill>
                  <a:schemeClr val="tx2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tx2"/>
                </a:solidFill>
                <a:latin typeface="Helvetica" panose="020B0604020202020204" pitchFamily="34" charset="0"/>
              </a:rPr>
              <a:t>			 				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1ACB9D9-B4D4-504A-8394-CE5F515F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64849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8CB0E22-45D9-9245-8701-4F437D21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892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24F18E4D-39BA-B847-834B-0CE7C475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0832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56151153-564F-2041-80D3-5C281942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9132888" cy="38100"/>
          </a:xfrm>
          <a:prstGeom prst="rect">
            <a:avLst/>
          </a:prstGeom>
          <a:solidFill>
            <a:srgbClr val="DC008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graphicFrame>
        <p:nvGraphicFramePr>
          <p:cNvPr id="1036" name="Object 14">
            <a:extLst>
              <a:ext uri="{FF2B5EF4-FFF2-40B4-BE49-F238E27FC236}">
                <a16:creationId xmlns:a16="http://schemas.microsoft.com/office/drawing/2014/main" id="{4C739BA1-4491-4A45-8577-C925AC953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3668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Photo" r:id="rId14" imgW="4409524" imgH="3219899" progId="MSPhotoEd.3">
                  <p:embed/>
                </p:oleObj>
              </mc:Choice>
              <mc:Fallback>
                <p:oleObj name="Photo Editor Photo" r:id="rId14" imgW="4409524" imgH="3219899" progId="MSPhotoEd.3">
                  <p:embed/>
                  <p:pic>
                    <p:nvPicPr>
                      <p:cNvPr id="1036" name="Object 14">
                        <a:extLst>
                          <a:ext uri="{FF2B5EF4-FFF2-40B4-BE49-F238E27FC236}">
                            <a16:creationId xmlns:a16="http://schemas.microsoft.com/office/drawing/2014/main" id="{4C739BA1-4491-4A45-8577-C925AC953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68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7" name="Picture 2" descr="NSF_LOGO_4-Color_bitmap_Logo.png">
            <a:extLst>
              <a:ext uri="{FF2B5EF4-FFF2-40B4-BE49-F238E27FC236}">
                <a16:creationId xmlns:a16="http://schemas.microsoft.com/office/drawing/2014/main" id="{81852A78-BA3F-4C65-BE06-AB332895412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0"/>
            <a:ext cx="1092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65" charset="2"/>
        <a:buChar char="l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65" charset="2"/>
        <a:buChar char="l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323857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LIGO SURF 2020</a:t>
            </a:r>
          </a:p>
        </p:txBody>
      </p:sp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9F3D4B9D-54F3-44C4-A491-C0687E9B57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1201D6-D053-4FB9-BC2D-B290EC3F120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42" name="TextBox 8">
            <a:extLst>
              <a:ext uri="{FF2B5EF4-FFF2-40B4-BE49-F238E27FC236}">
                <a16:creationId xmlns:a16="http://schemas.microsoft.com/office/drawing/2014/main" id="{05E923B1-4E82-4B3D-8893-7A23667C8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28898"/>
            <a:ext cx="8534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chemeClr val="tx2"/>
                </a:solidFill>
                <a:latin typeface="Garamond" panose="02020404030301010803" pitchFamily="18" charset="0"/>
              </a:rPr>
              <a:t>Detectability of Nonlinear GW Memory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chemeClr val="tx2"/>
                </a:solidFill>
                <a:latin typeface="Garamond" panose="02020404030301010803" pitchFamily="18" charset="0"/>
              </a:rPr>
              <a:t>(July 24, 2020)</a:t>
            </a:r>
          </a:p>
        </p:txBody>
      </p:sp>
      <p:sp>
        <p:nvSpPr>
          <p:cNvPr id="14343" name="Footer Placeholder 4">
            <a:extLst>
              <a:ext uri="{FF2B5EF4-FFF2-40B4-BE49-F238E27FC236}">
                <a16:creationId xmlns:a16="http://schemas.microsoft.com/office/drawing/2014/main" id="{EBC28F0D-2079-4961-AB7D-4D35C3FC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92924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Mentors: Alan Weinstein, Colm Talbot, Alvin K. Y. Li</a:t>
            </a:r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E6A627CA-09C6-4A18-9027-186CD158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374" y="3882003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Darin C. Mumma</a:t>
            </a:r>
          </a:p>
        </p:txBody>
      </p:sp>
      <p:sp>
        <p:nvSpPr>
          <p:cNvPr id="14345" name="Rectangle 15">
            <a:extLst>
              <a:ext uri="{FF2B5EF4-FFF2-40B4-BE49-F238E27FC236}">
                <a16:creationId xmlns:a16="http://schemas.microsoft.com/office/drawing/2014/main" id="{4C64FCEA-4458-4A78-BD62-164507D7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72" y="4248439"/>
            <a:ext cx="64210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Departments of Physics and Philosophy, Grove City College</a:t>
            </a:r>
          </a:p>
        </p:txBody>
      </p:sp>
      <p:sp>
        <p:nvSpPr>
          <p:cNvPr id="14346" name="Rectangle 12">
            <a:extLst>
              <a:ext uri="{FF2B5EF4-FFF2-40B4-BE49-F238E27FC236}">
                <a16:creationId xmlns:a16="http://schemas.microsoft.com/office/drawing/2014/main" id="{FBDB7FF3-D54F-4700-A8AD-2790638D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300785"/>
            <a:ext cx="548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LIGO Laboratory, California Institute of Technology</a:t>
            </a:r>
            <a:endParaRPr lang="en-US" altLang="en-US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7" name="Footer Placeholder 4">
            <a:extLst>
              <a:ext uri="{FF2B5EF4-FFF2-40B4-BE49-F238E27FC236}">
                <a16:creationId xmlns:a16="http://schemas.microsoft.com/office/drawing/2014/main" id="{CE73813E-DB0F-4749-8D12-981D40D21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1388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/>
              <a:t>LIGO SURF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76" y="457200"/>
            <a:ext cx="43784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Nonlinear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E669ED-6A4A-4F68-B449-FD7475378964}"/>
                  </a:ext>
                </a:extLst>
              </p:cNvPr>
              <p:cNvSpPr txBox="1"/>
              <p:nvPr/>
            </p:nvSpPr>
            <p:spPr>
              <a:xfrm>
                <a:off x="561198" y="3055110"/>
                <a:ext cx="2387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2.  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energy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E669ED-6A4A-4F68-B449-FD7475378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98" y="3055110"/>
                <a:ext cx="2387897" cy="369332"/>
              </a:xfrm>
              <a:prstGeom prst="rect">
                <a:avLst/>
              </a:prstGeom>
              <a:blipFill>
                <a:blip r:embed="rId3"/>
                <a:stretch>
                  <a:fillRect l="-2551" r="-25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3633F9-C582-495F-969B-82F564EB085B}"/>
                  </a:ext>
                </a:extLst>
              </p:cNvPr>
              <p:cNvSpPr txBox="1"/>
              <p:nvPr/>
            </p:nvSpPr>
            <p:spPr>
              <a:xfrm>
                <a:off x="551673" y="2094286"/>
                <a:ext cx="4210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1.  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accelerating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masses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GWs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3633F9-C582-495F-969B-82F564EB0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73" y="2094286"/>
                <a:ext cx="4210383" cy="369332"/>
              </a:xfrm>
              <a:prstGeom prst="rect">
                <a:avLst/>
              </a:prstGeom>
              <a:blipFill>
                <a:blip r:embed="rId4"/>
                <a:stretch>
                  <a:fillRect l="-868" r="-86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CC9DFC-B4C8-4CD9-8BFF-3FB2C1113195}"/>
                  </a:ext>
                </a:extLst>
              </p:cNvPr>
              <p:cNvSpPr txBox="1"/>
              <p:nvPr/>
            </p:nvSpPr>
            <p:spPr>
              <a:xfrm>
                <a:off x="570723" y="4015934"/>
                <a:ext cx="23317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3.  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GWs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energy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CC9DFC-B4C8-4CD9-8BFF-3FB2C1113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23" y="4015934"/>
                <a:ext cx="2331792" cy="369332"/>
              </a:xfrm>
              <a:prstGeom prst="rect">
                <a:avLst/>
              </a:prstGeom>
              <a:blipFill>
                <a:blip r:embed="rId5"/>
                <a:stretch>
                  <a:fillRect l="-2880" r="-288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6D26E-8D35-4F65-A98B-36FD6F781A4A}"/>
              </a:ext>
            </a:extLst>
          </p:cNvPr>
          <p:cNvCxnSpPr/>
          <p:nvPr/>
        </p:nvCxnSpPr>
        <p:spPr bwMode="auto">
          <a:xfrm flipV="1">
            <a:off x="595790" y="4572000"/>
            <a:ext cx="487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771E4-4D1E-496A-B716-F7382A23904B}"/>
                  </a:ext>
                </a:extLst>
              </p:cNvPr>
              <p:cNvSpPr txBox="1"/>
              <p:nvPr/>
            </p:nvSpPr>
            <p:spPr>
              <a:xfrm>
                <a:off x="626892" y="4801434"/>
                <a:ext cx="27875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GWs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GWs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!!! [2]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771E4-4D1E-496A-B716-F7382A239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2" y="4801434"/>
                <a:ext cx="2787558" cy="369332"/>
              </a:xfrm>
              <a:prstGeom prst="rect">
                <a:avLst/>
              </a:prstGeom>
              <a:blipFill>
                <a:blip r:embed="rId6"/>
                <a:stretch>
                  <a:fillRect l="-2845" t="-26667" r="-525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1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76" y="457200"/>
            <a:ext cx="43784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Nonlinear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D83C0-B5AA-410E-B25F-8AFE52084907}"/>
              </a:ext>
            </a:extLst>
          </p:cNvPr>
          <p:cNvSpPr txBox="1"/>
          <p:nvPr/>
        </p:nvSpPr>
        <p:spPr>
          <a:xfrm>
            <a:off x="245706" y="1770713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Depends on entire past motion of source</a:t>
            </a: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e.g. hereditary, nonintegrable, or nonconservative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979B2-7EAB-44AF-84C6-759412F4BEAB}"/>
              </a:ext>
            </a:extLst>
          </p:cNvPr>
          <p:cNvSpPr txBox="1"/>
          <p:nvPr/>
        </p:nvSpPr>
        <p:spPr>
          <a:xfrm>
            <a:off x="245706" y="5022017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 10 times weaker than oscillatory component [3]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126D7-902E-4D1F-A47D-1A313FCD3FD2}"/>
              </a:ext>
            </a:extLst>
          </p:cNvPr>
          <p:cNvSpPr txBox="1"/>
          <p:nvPr/>
        </p:nvSpPr>
        <p:spPr>
          <a:xfrm>
            <a:off x="245706" y="3528099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prominent than linear memory [1]</a:t>
            </a:r>
          </a:p>
        </p:txBody>
      </p:sp>
    </p:spTree>
    <p:extLst>
      <p:ext uri="{BB962C8B-B14F-4D97-AF65-F5344CB8AC3E}">
        <p14:creationId xmlns:p14="http://schemas.microsoft.com/office/powerpoint/2010/main" val="423271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440" y="457200"/>
            <a:ext cx="51911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Time Domain Memory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4C5F1-B904-4C05-A49D-A5A5BEB0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1495426"/>
            <a:ext cx="8928539" cy="45547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4160A0-FE7D-4439-8E4D-8FD09A656073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8496104" y="4607779"/>
            <a:ext cx="0" cy="1828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39959D-12C6-4551-917C-95B21E11C1DA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8494199" y="4452331"/>
            <a:ext cx="0" cy="1828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E4692B-855C-4BE6-BF84-D966E573EFE1}"/>
              </a:ext>
            </a:extLst>
          </p:cNvPr>
          <p:cNvCxnSpPr>
            <a:cxnSpLocks/>
          </p:cNvCxnSpPr>
          <p:nvPr/>
        </p:nvCxnSpPr>
        <p:spPr bwMode="auto">
          <a:xfrm flipV="1">
            <a:off x="8494199" y="4562059"/>
            <a:ext cx="0" cy="1447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208160-37DB-452C-B9C6-2CEE4B3EFCFC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8492294" y="2513803"/>
            <a:ext cx="0" cy="1828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B94250-6948-482B-A4CC-9B98CE526C6F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8490389" y="2358355"/>
            <a:ext cx="0" cy="1828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BBAA06-DC83-4001-A49E-B892D523C0A2}"/>
              </a:ext>
            </a:extLst>
          </p:cNvPr>
          <p:cNvCxnSpPr>
            <a:cxnSpLocks/>
          </p:cNvCxnSpPr>
          <p:nvPr/>
        </p:nvCxnSpPr>
        <p:spPr bwMode="auto">
          <a:xfrm flipV="1">
            <a:off x="8490389" y="2449795"/>
            <a:ext cx="0" cy="1447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DF3094A-748F-4420-82F9-C8B14AD0125C}"/>
                  </a:ext>
                </a:extLst>
              </p:cNvPr>
              <p:cNvSpPr/>
              <p:nvPr/>
            </p:nvSpPr>
            <p:spPr>
              <a:xfrm>
                <a:off x="8413237" y="4428141"/>
                <a:ext cx="914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1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en-US" sz="1600" b="1" i="0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𝐦𝐞𝐦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DF3094A-748F-4420-82F9-C8B14AD01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237" y="4428141"/>
                <a:ext cx="9144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5866DE-531E-4AF4-9FE8-CC800E30A2F2}"/>
                  </a:ext>
                </a:extLst>
              </p:cNvPr>
              <p:cNvSpPr/>
              <p:nvPr/>
            </p:nvSpPr>
            <p:spPr>
              <a:xfrm>
                <a:off x="8422762" y="2352908"/>
                <a:ext cx="914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1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en-US" sz="1600" b="1" i="0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𝐦𝐞𝐦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5866DE-531E-4AF4-9FE8-CC800E30A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62" y="2352908"/>
                <a:ext cx="9144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66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872" y="457200"/>
            <a:ext cx="63870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Frequency Domain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297A1-B773-4AAB-BAAB-2C7276BBA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653639"/>
            <a:ext cx="8763000" cy="428996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3E6C414-63A9-4D60-996D-31180B5FA70D}"/>
              </a:ext>
            </a:extLst>
          </p:cNvPr>
          <p:cNvSpPr/>
          <p:nvPr/>
        </p:nvSpPr>
        <p:spPr bwMode="auto">
          <a:xfrm>
            <a:off x="1084690" y="5095873"/>
            <a:ext cx="972710" cy="652464"/>
          </a:xfrm>
          <a:prstGeom prst="ellipse">
            <a:avLst/>
          </a:prstGeom>
          <a:noFill/>
          <a:ln w="50800" cap="flat" cmpd="sng" algn="ctr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C4880D-F760-49B5-90D9-D3590148AC0E}"/>
              </a:ext>
            </a:extLst>
          </p:cNvPr>
          <p:cNvSpPr/>
          <p:nvPr/>
        </p:nvSpPr>
        <p:spPr bwMode="auto">
          <a:xfrm rot="720000">
            <a:off x="5743493" y="4130492"/>
            <a:ext cx="2552709" cy="685800"/>
          </a:xfrm>
          <a:prstGeom prst="ellipse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0" y="457200"/>
            <a:ext cx="49455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“The Equation Slide”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358BA9E-2731-495D-B3C9-1C2648B5C705}"/>
                  </a:ext>
                </a:extLst>
              </p:cNvPr>
              <p:cNvSpPr/>
              <p:nvPr/>
            </p:nvSpPr>
            <p:spPr>
              <a:xfrm>
                <a:off x="223837" y="1462848"/>
                <a:ext cx="8696325" cy="5021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𝛿</m:t>
                      </m:r>
                      <m:sSubSup>
                        <m:sSubSup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𝑇𝑇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Ω</m:t>
                          </m:r>
                        </m:e>
                      </m:d>
                      <m:r>
                        <a:rPr lang="en-US" sz="1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</m:sub>
                          </m:sSub>
                        </m:sup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ⅆ</m:t>
                          </m:r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1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ⅆ</m:t>
                          </m:r>
                          <m:r>
                            <m:rPr>
                              <m:sty m:val="p"/>
                            </m:rPr>
                            <a:rPr lang="en-US" sz="11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E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𝑑𝑡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n-US" sz="11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  <m: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𝑇𝑇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    </m:t>
                      </m:r>
                      <m:f>
                        <m:fPr>
                          <m:ctrlPr>
                            <a:rPr lang="en-US" sz="11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ⅆ</m:t>
                          </m:r>
                          <m:r>
                            <m:rPr>
                              <m:sty m:val="p"/>
                            </m:rPr>
                            <a:rPr lang="en-US" sz="11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E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𝑑𝑡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n-US" sz="11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1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16</m:t>
                          </m:r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den>
                      </m:f>
                      <m:sSup>
                        <m:sSup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h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𝛿</m:t>
                      </m:r>
                      <m:r>
                        <a:rPr lang="en-US" sz="11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sz="1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𝛿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−ⅈ</m:t>
                      </m:r>
                      <m:r>
                        <a:rPr lang="en-US" sz="11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𝛿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×</m:t>
                          </m:r>
                        </m:sub>
                      </m:sSub>
                      <m:r>
                        <a:rPr lang="en-US" sz="1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1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𝛿</m:t>
                      </m:r>
                      <m:sSubSup>
                        <m:sSubSup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𝑇𝑇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p>
                          </m:sSubSup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−ⅈ</m:t>
                          </m:r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×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Ω</m:t>
                          </m:r>
                        </m:e>
                      </m:d>
                      <m:r>
                        <a:rPr lang="en-US" sz="1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Ω</m:t>
                          </m:r>
                        </m:e>
                      </m:d>
                      <m:r>
                        <a:rPr lang="en-US" sz="11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1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𝑖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×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Ω</m:t>
                          </m:r>
                        </m:e>
                      </m:d>
                      <m:r>
                        <a:rPr lang="en-US" sz="1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𝑙𝑚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−</m:t>
                              </m:r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𝛿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𝑙𝑚</m:t>
                          </m:r>
                        </m:sub>
                      </m:sSub>
                      <m:r>
                        <a:rPr lang="en-US" sz="1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num>
                        <m:den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den>
                      </m:f>
                      <m:sSubSup>
                        <m:sSubSup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𝑙𝑚</m:t>
                          </m:r>
                        </m:sub>
                        <m:sup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Ω</m:t>
                          </m:r>
                        </m:e>
                      </m:d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          </m:t>
                      </m:r>
                      <m:sSubSup>
                        <m:sSubSup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𝑙𝑚</m:t>
                          </m:r>
                        </m:sub>
                        <m:sup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11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≡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ⅆ</m:t>
                          </m:r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Ω</m:t>
                          </m:r>
                        </m:e>
                      </m:nary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𝑙𝑚</m:t>
                          </m:r>
                        </m:sub>
                      </m:sSub>
                      <m:r>
                        <a:rPr lang="en-US" sz="1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=2</m:t>
                      </m:r>
                      <m:r>
                        <a:rPr lang="en-US" sz="11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𝜋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ⅆ</m:t>
                          </m:r>
                        </m:e>
                      </m:nary>
                      <m:func>
                        <m:func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e>
                      </m:func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−</m:t>
                          </m:r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1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        </m:t>
                          </m:r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,0</m:t>
                          </m:r>
                        </m:e>
                      </m:d>
                      <m:r>
                        <a:rPr lang="en-US" sz="1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≡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p>
                          </m:sSubSup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−ⅈ</m:t>
                          </m:r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×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p>
                          </m:sSubSup>
                        </m:e>
                      </m:d>
                      <m:r>
                        <a:rPr lang="en-US" sz="1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×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−</m:t>
                              </m:r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−</m:t>
                          </m:r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  <m:r>
                                    <a:rPr lang="en-US" sz="11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𝑇𝑇</m:t>
                          </m:r>
                        </m:sup>
                      </m:sSup>
                    </m:oMath>
                  </m:oMathPara>
                </a14:m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𝑙𝑚</m:t>
                          </m:r>
                        </m:sub>
                      </m:sSub>
                      <m:r>
                        <a:rPr lang="en-US" sz="1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𝑙𝑚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osc</m:t>
                          </m:r>
                        </m:sup>
                      </m:sSubSup>
                      <m:r>
                        <a:rPr lang="en-US" sz="1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𝑙𝑚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1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US" sz="1400" dirty="0">
                  <a:solidFill>
                    <a:schemeClr val="tx2"/>
                  </a:solidFill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358BA9E-2731-495D-B3C9-1C2648B5C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7" y="1462848"/>
                <a:ext cx="8696325" cy="5021246"/>
              </a:xfrm>
              <a:prstGeom prst="rect">
                <a:avLst/>
              </a:prstGeom>
              <a:blipFill>
                <a:blip r:embed="rId3"/>
                <a:stretch>
                  <a:fillRect t="-12379" b="-6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1FF4D1A-81F0-4C86-9B85-7687805C68CC}"/>
              </a:ext>
            </a:extLst>
          </p:cNvPr>
          <p:cNvSpPr txBox="1"/>
          <p:nvPr/>
        </p:nvSpPr>
        <p:spPr>
          <a:xfrm>
            <a:off x="3429000" y="2133600"/>
            <a:ext cx="563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where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D5B87-67D6-4BEF-AC38-E7DD6D461A27}"/>
              </a:ext>
            </a:extLst>
          </p:cNvPr>
          <p:cNvSpPr txBox="1"/>
          <p:nvPr/>
        </p:nvSpPr>
        <p:spPr>
          <a:xfrm>
            <a:off x="1828800" y="4279392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where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9E79F-6AF2-4E7B-82A1-A26E25D0389D}"/>
              </a:ext>
            </a:extLst>
          </p:cNvPr>
          <p:cNvSpPr txBox="1"/>
          <p:nvPr/>
        </p:nvSpPr>
        <p:spPr>
          <a:xfrm>
            <a:off x="1981200" y="4849886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958EF-96CD-438A-B01A-0BF4CD01448E}"/>
              </a:ext>
            </a:extLst>
          </p:cNvPr>
          <p:cNvSpPr txBox="1"/>
          <p:nvPr/>
        </p:nvSpPr>
        <p:spPr>
          <a:xfrm>
            <a:off x="7391400" y="1828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A3675-55E7-486D-AB9C-6099395D38D1}"/>
              </a:ext>
            </a:extLst>
          </p:cNvPr>
          <p:cNvSpPr txBox="1"/>
          <p:nvPr/>
        </p:nvSpPr>
        <p:spPr>
          <a:xfrm>
            <a:off x="7391400" y="2982471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DA377-F768-49E0-8F39-A3E3485AD7E3}"/>
              </a:ext>
            </a:extLst>
          </p:cNvPr>
          <p:cNvSpPr txBox="1"/>
          <p:nvPr/>
        </p:nvSpPr>
        <p:spPr>
          <a:xfrm>
            <a:off x="7391400" y="4346312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89E3A-B2E3-4562-9585-8B4FA4765107}"/>
              </a:ext>
            </a:extLst>
          </p:cNvPr>
          <p:cNvSpPr txBox="1"/>
          <p:nvPr/>
        </p:nvSpPr>
        <p:spPr>
          <a:xfrm>
            <a:off x="7391400" y="5579348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(4)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37E09-B0BD-4D8F-AFD9-B894CDCF26C4}"/>
              </a:ext>
            </a:extLst>
          </p:cNvPr>
          <p:cNvSpPr txBox="1"/>
          <p:nvPr/>
        </p:nvSpPr>
        <p:spPr>
          <a:xfrm>
            <a:off x="3840480" y="6023447"/>
            <a:ext cx="2316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(Courtesy of Talbot et al. [3])</a:t>
            </a:r>
          </a:p>
        </p:txBody>
      </p:sp>
    </p:spTree>
    <p:extLst>
      <p:ext uri="{BB962C8B-B14F-4D97-AF65-F5344CB8AC3E}">
        <p14:creationId xmlns:p14="http://schemas.microsoft.com/office/powerpoint/2010/main" val="199682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3383345" y="3429000"/>
            <a:ext cx="2377309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24858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2377472" y="3429000"/>
            <a:ext cx="43890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detect memory?</a:t>
            </a:r>
          </a:p>
        </p:txBody>
      </p:sp>
    </p:spTree>
    <p:extLst>
      <p:ext uri="{BB962C8B-B14F-4D97-AF65-F5344CB8AC3E}">
        <p14:creationId xmlns:p14="http://schemas.microsoft.com/office/powerpoint/2010/main" val="61009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-91238" y="3429000"/>
            <a:ext cx="932647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what circumstances</a:t>
            </a: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we detect memory?</a:t>
            </a:r>
          </a:p>
        </p:txBody>
      </p:sp>
    </p:spTree>
    <p:extLst>
      <p:ext uri="{BB962C8B-B14F-4D97-AF65-F5344CB8AC3E}">
        <p14:creationId xmlns:p14="http://schemas.microsoft.com/office/powerpoint/2010/main" val="283502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5760720" y="457200"/>
            <a:ext cx="321550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Importance</a:t>
            </a:r>
            <a:endParaRPr lang="en-US" sz="32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9E55D-5378-4CDC-A374-93C29310E44C}"/>
              </a:ext>
            </a:extLst>
          </p:cNvPr>
          <p:cNvSpPr txBox="1"/>
          <p:nvPr/>
        </p:nvSpPr>
        <p:spPr>
          <a:xfrm>
            <a:off x="404812" y="1766233"/>
            <a:ext cx="48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of GR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template bank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But, why now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new and exciting events 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detectors than ever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sensitivity per detector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Later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LISA [1]</a:t>
            </a:r>
          </a:p>
        </p:txBody>
      </p:sp>
      <p:pic>
        <p:nvPicPr>
          <p:cNvPr id="2050" name="Picture 2" descr="Laser Interferometer Space Antenna - Wikipedia">
            <a:extLst>
              <a:ext uri="{FF2B5EF4-FFF2-40B4-BE49-F238E27FC236}">
                <a16:creationId xmlns:a16="http://schemas.microsoft.com/office/drawing/2014/main" id="{EDE6D22B-FC49-40A7-A06D-9F73EB53D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922859"/>
            <a:ext cx="3924300" cy="32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FB960-427D-4120-9D6E-1431A296635C}"/>
              </a:ext>
            </a:extLst>
          </p:cNvPr>
          <p:cNvSpPr txBox="1"/>
          <p:nvPr/>
        </p:nvSpPr>
        <p:spPr>
          <a:xfrm>
            <a:off x="5310187" y="5213331"/>
            <a:ext cx="37242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Courtesy of NASA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[5])</a:t>
            </a:r>
          </a:p>
        </p:txBody>
      </p:sp>
    </p:spTree>
    <p:extLst>
      <p:ext uri="{BB962C8B-B14F-4D97-AF65-F5344CB8AC3E}">
        <p14:creationId xmlns:p14="http://schemas.microsoft.com/office/powerpoint/2010/main" val="7781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3383345" y="3429000"/>
            <a:ext cx="2377309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52515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56253" y="5896947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608" y="457200"/>
            <a:ext cx="29710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83E7C57-4082-4C71-B07B-9C377F8C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868612"/>
            <a:ext cx="8686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   Background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endParaRPr lang="en-US" alt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II.  Problem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endParaRPr lang="en-US" alt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III. Solution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IV. Next steps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2678F4-0787-4E9A-A236-4644EF308890}"/>
                  </a:ext>
                </a:extLst>
              </p:cNvPr>
              <p:cNvSpPr txBox="1"/>
              <p:nvPr/>
            </p:nvSpPr>
            <p:spPr>
              <a:xfrm>
                <a:off x="3124200" y="3505200"/>
                <a:ext cx="2895600" cy="461665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mem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2678F4-0787-4E9A-A236-4644EF308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05200"/>
                <a:ext cx="28956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9FD8945-6B74-4EB8-A766-7E208210FD24}"/>
              </a:ext>
            </a:extLst>
          </p:cNvPr>
          <p:cNvSpPr/>
          <p:nvPr/>
        </p:nvSpPr>
        <p:spPr bwMode="auto">
          <a:xfrm>
            <a:off x="4724400" y="3538537"/>
            <a:ext cx="304800" cy="3949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857F6A-386E-4876-B8E9-3CA0D1EE02E1}"/>
              </a:ext>
            </a:extLst>
          </p:cNvPr>
          <p:cNvCxnSpPr>
            <a:cxnSpLocks/>
          </p:cNvCxnSpPr>
          <p:nvPr/>
        </p:nvCxnSpPr>
        <p:spPr bwMode="auto">
          <a:xfrm flipH="1">
            <a:off x="4876800" y="2958633"/>
            <a:ext cx="534948" cy="54656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EFC689-8A0E-499D-9779-E133F972844C}"/>
              </a:ext>
            </a:extLst>
          </p:cNvPr>
          <p:cNvSpPr txBox="1"/>
          <p:nvPr/>
        </p:nvSpPr>
        <p:spPr>
          <a:xfrm>
            <a:off x="4230648" y="249152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constant</a:t>
            </a:r>
          </a:p>
        </p:txBody>
      </p:sp>
    </p:spTree>
    <p:extLst>
      <p:ext uri="{BB962C8B-B14F-4D97-AF65-F5344CB8AC3E}">
        <p14:creationId xmlns:p14="http://schemas.microsoft.com/office/powerpoint/2010/main" val="23758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57200"/>
            <a:ext cx="37042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3956AD-B63F-48B8-9DE6-B1670345F812}"/>
                  </a:ext>
                </a:extLst>
              </p:cNvPr>
              <p:cNvSpPr txBox="1"/>
              <p:nvPr/>
            </p:nvSpPr>
            <p:spPr>
              <a:xfrm>
                <a:off x="-1077104" y="2004859"/>
                <a:ext cx="6324600" cy="733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pt-BR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chemeClr val="tx2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3956AD-B63F-48B8-9DE6-B1670345F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7104" y="2004859"/>
                <a:ext cx="6324600" cy="733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B1EE3A-5F27-4C8B-8ADD-FD614A1E16C5}"/>
                  </a:ext>
                </a:extLst>
              </p:cNvPr>
              <p:cNvSpPr txBox="1"/>
              <p:nvPr/>
            </p:nvSpPr>
            <p:spPr>
              <a:xfrm>
                <a:off x="3854016" y="1984924"/>
                <a:ext cx="6324600" cy="67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osterior</m:t>
                      </m:r>
                      <m:r>
                        <a:rPr lang="pt-BR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likelihood</m:t>
                          </m:r>
                          <m: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prior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evidence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B1EE3A-5F27-4C8B-8ADD-FD614A1E1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16" y="1984924"/>
                <a:ext cx="6324600" cy="676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256429-51B2-4CE7-B810-CED9DD82570F}"/>
                  </a:ext>
                </a:extLst>
              </p:cNvPr>
              <p:cNvSpPr txBox="1"/>
              <p:nvPr/>
            </p:nvSpPr>
            <p:spPr>
              <a:xfrm>
                <a:off x="2968663" y="4837550"/>
                <a:ext cx="4775227" cy="79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𝑦𝑙𝑓𝑘𝑔𝑙𝑓𝑘𝑓𝑘𝑔𝑙𝑓𝑘𝑔𝑙𝑓𝑔𝑘𝑔𝑓𝑙𝑔𝑘𝑓𝑙𝑘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constant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256429-51B2-4CE7-B810-CED9DD825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3" y="4837550"/>
                <a:ext cx="4775227" cy="7936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9861A37C-DA38-4D97-9714-0F6492BBD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530" y="4269459"/>
            <a:ext cx="1362929" cy="18401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233FB5-3C47-473C-A4E2-1B7D28EADEB3}"/>
              </a:ext>
            </a:extLst>
          </p:cNvPr>
          <p:cNvSpPr txBox="1"/>
          <p:nvPr/>
        </p:nvSpPr>
        <p:spPr>
          <a:xfrm rot="16200000">
            <a:off x="772908" y="4647389"/>
            <a:ext cx="1363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Posterior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0E4017-4E74-4C0A-9EB2-56491C2C9DAF}"/>
              </a:ext>
            </a:extLst>
          </p:cNvPr>
          <p:cNvCxnSpPr>
            <a:cxnSpLocks/>
          </p:cNvCxnSpPr>
          <p:nvPr/>
        </p:nvCxnSpPr>
        <p:spPr bwMode="auto">
          <a:xfrm>
            <a:off x="2322576" y="4471416"/>
            <a:ext cx="0" cy="1175606"/>
          </a:xfrm>
          <a:prstGeom prst="line">
            <a:avLst/>
          </a:prstGeom>
          <a:ln w="41275">
            <a:solidFill>
              <a:schemeClr val="bg1"/>
            </a:solidFill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233E7-72C7-4EA8-86DF-6760AE04C3F6}"/>
              </a:ext>
            </a:extLst>
          </p:cNvPr>
          <p:cNvSpPr/>
          <p:nvPr/>
        </p:nvSpPr>
        <p:spPr bwMode="auto">
          <a:xfrm>
            <a:off x="2897355" y="2683962"/>
            <a:ext cx="728996" cy="269315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08EE0F2F-3F44-4B13-B873-D52AF7753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853" y="2155903"/>
            <a:ext cx="409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080915-C042-46A6-94EC-B62E8100A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0611" y="3565072"/>
            <a:ext cx="1507814" cy="1375056"/>
          </a:xfrm>
          <a:prstGeom prst="rect">
            <a:avLst/>
          </a:prstGeom>
        </p:spPr>
      </p:pic>
      <p:sp>
        <p:nvSpPr>
          <p:cNvPr id="16384" name="TextBox 16383">
            <a:extLst>
              <a:ext uri="{FF2B5EF4-FFF2-40B4-BE49-F238E27FC236}">
                <a16:creationId xmlns:a16="http://schemas.microsoft.com/office/drawing/2014/main" id="{A87AD9CB-97DF-4EEC-9F07-0C1C7C7B5B4C}"/>
              </a:ext>
            </a:extLst>
          </p:cNvPr>
          <p:cNvSpPr txBox="1"/>
          <p:nvPr/>
        </p:nvSpPr>
        <p:spPr>
          <a:xfrm rot="16200000">
            <a:off x="3158257" y="4005305"/>
            <a:ext cx="100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Likelihood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514B9AC-7C6F-4831-AED2-A4DEE2D8B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7563" y="3394187"/>
            <a:ext cx="1392907" cy="184017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A9EE32-6407-4242-A9E8-C10C7A7E29DA}"/>
              </a:ext>
            </a:extLst>
          </p:cNvPr>
          <p:cNvCxnSpPr>
            <a:cxnSpLocks/>
          </p:cNvCxnSpPr>
          <p:nvPr/>
        </p:nvCxnSpPr>
        <p:spPr bwMode="auto">
          <a:xfrm>
            <a:off x="7022592" y="3602736"/>
            <a:ext cx="0" cy="1152144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387" name="TextBox 16386">
            <a:extLst>
              <a:ext uri="{FF2B5EF4-FFF2-40B4-BE49-F238E27FC236}">
                <a16:creationId xmlns:a16="http://schemas.microsoft.com/office/drawing/2014/main" id="{AE5819F8-42F4-43D9-B40E-C73B54D7EF85}"/>
              </a:ext>
            </a:extLst>
          </p:cNvPr>
          <p:cNvSpPr txBox="1"/>
          <p:nvPr/>
        </p:nvSpPr>
        <p:spPr>
          <a:xfrm rot="16200000">
            <a:off x="5763809" y="3991229"/>
            <a:ext cx="5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Prior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TextBox 8">
                <a:extLst>
                  <a:ext uri="{FF2B5EF4-FFF2-40B4-BE49-F238E27FC236}">
                    <a16:creationId xmlns:a16="http://schemas.microsoft.com/office/drawing/2014/main" id="{5D02AD11-9101-4F08-AC8D-2ABFA622C1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5389" y="5019841"/>
                <a:ext cx="30271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65" charset="2"/>
                  <a:buChar char="l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65" charset="2"/>
                  <a:buChar char="l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m:oMathPara>
                </a14:m>
                <a:endParaRPr lang="en-US" alt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88" name="TextBox 8">
                <a:extLst>
                  <a:ext uri="{FF2B5EF4-FFF2-40B4-BE49-F238E27FC236}">
                    <a16:creationId xmlns:a16="http://schemas.microsoft.com/office/drawing/2014/main" id="{5D02AD11-9101-4F08-AC8D-2ABFA622C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5389" y="5019841"/>
                <a:ext cx="30271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1" name="TextBox 8">
                <a:extLst>
                  <a:ext uri="{FF2B5EF4-FFF2-40B4-BE49-F238E27FC236}">
                    <a16:creationId xmlns:a16="http://schemas.microsoft.com/office/drawing/2014/main" id="{79DB117E-1C77-49EB-9132-0F3209A62D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561" y="4119670"/>
                <a:ext cx="42511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65" charset="2"/>
                  <a:buChar char="l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65" charset="2"/>
                  <a:buChar char="l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</m:oMath>
                  </m:oMathPara>
                </a14:m>
                <a:endParaRPr lang="en-US" altLang="en-US" sz="20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91" name="TextBox 8">
                <a:extLst>
                  <a:ext uri="{FF2B5EF4-FFF2-40B4-BE49-F238E27FC236}">
                    <a16:creationId xmlns:a16="http://schemas.microsoft.com/office/drawing/2014/main" id="{79DB117E-1C77-49EB-9132-0F3209A6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5561" y="4119670"/>
                <a:ext cx="42511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19C580-A99B-42AA-8811-9D7F2AF21AE9}"/>
              </a:ext>
            </a:extLst>
          </p:cNvPr>
          <p:cNvCxnSpPr>
            <a:cxnSpLocks/>
          </p:cNvCxnSpPr>
          <p:nvPr/>
        </p:nvCxnSpPr>
        <p:spPr bwMode="auto">
          <a:xfrm>
            <a:off x="3785616" y="3589319"/>
            <a:ext cx="0" cy="1060702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611CE0-BE38-4E41-8536-E9946F1F8A3D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531689" y="4370832"/>
            <a:ext cx="0" cy="1060702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D5CB01-32F1-4E0F-8FE0-2F19309415B3}"/>
              </a:ext>
            </a:extLst>
          </p:cNvPr>
          <p:cNvSpPr txBox="1"/>
          <p:nvPr/>
        </p:nvSpPr>
        <p:spPr>
          <a:xfrm>
            <a:off x="5905544" y="3133979"/>
            <a:ext cx="17133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6" grpId="0"/>
      <p:bldP spid="13" grpId="0"/>
      <p:bldP spid="16384" grpId="0"/>
      <p:bldP spid="16387" grpId="0"/>
      <p:bldP spid="16388" grpId="0"/>
      <p:bldP spid="163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57200"/>
            <a:ext cx="37042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Bayes’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5BE4B-50B4-45A0-A4C6-C0A5A513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63" y="1981200"/>
            <a:ext cx="2942945" cy="388792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0828EA-22F5-42F8-85BE-BD088DB0FF62}"/>
              </a:ext>
            </a:extLst>
          </p:cNvPr>
          <p:cNvSpPr/>
          <p:nvPr/>
        </p:nvSpPr>
        <p:spPr bwMode="auto">
          <a:xfrm>
            <a:off x="3668252" y="3566963"/>
            <a:ext cx="1547304" cy="34766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0DF0B-A00A-48FA-9FCE-DDE0EB9EDF85}"/>
              </a:ext>
            </a:extLst>
          </p:cNvPr>
          <p:cNvSpPr txBox="1"/>
          <p:nvPr/>
        </p:nvSpPr>
        <p:spPr>
          <a:xfrm>
            <a:off x="3559232" y="3108826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A4683-E327-41B2-841B-E22A4D210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937474"/>
            <a:ext cx="2879610" cy="38879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1121A5-06E8-48C3-9EC7-6FD0398E0ED2}"/>
              </a:ext>
            </a:extLst>
          </p:cNvPr>
          <p:cNvSpPr txBox="1"/>
          <p:nvPr/>
        </p:nvSpPr>
        <p:spPr>
          <a:xfrm rot="16200000">
            <a:off x="4689932" y="3095677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Posterior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C6C9F-9776-4A0A-8B55-EBAD896B7FFD}"/>
              </a:ext>
            </a:extLst>
          </p:cNvPr>
          <p:cNvSpPr txBox="1"/>
          <p:nvPr/>
        </p:nvSpPr>
        <p:spPr>
          <a:xfrm rot="16200000">
            <a:off x="-404916" y="2847708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Prior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AB7874-A149-4DCD-982F-00EB5153DEF9}"/>
              </a:ext>
            </a:extLst>
          </p:cNvPr>
          <p:cNvCxnSpPr>
            <a:cxnSpLocks/>
          </p:cNvCxnSpPr>
          <p:nvPr/>
        </p:nvCxnSpPr>
        <p:spPr bwMode="auto">
          <a:xfrm>
            <a:off x="2514600" y="2423160"/>
            <a:ext cx="0" cy="243262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8B304-589E-4794-97EA-6B26FF6AA9EC}"/>
              </a:ext>
            </a:extLst>
          </p:cNvPr>
          <p:cNvCxnSpPr>
            <a:cxnSpLocks/>
          </p:cNvCxnSpPr>
          <p:nvPr/>
        </p:nvCxnSpPr>
        <p:spPr bwMode="auto">
          <a:xfrm>
            <a:off x="7260336" y="2386584"/>
            <a:ext cx="0" cy="2459736"/>
          </a:xfrm>
          <a:prstGeom prst="line">
            <a:avLst/>
          </a:prstGeom>
          <a:ln w="38100">
            <a:solidFill>
              <a:schemeClr val="bg1"/>
            </a:solidFill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F68878E-2AD2-4A9B-B19E-6102BAE1180C}"/>
              </a:ext>
            </a:extLst>
          </p:cNvPr>
          <p:cNvSpPr/>
          <p:nvPr/>
        </p:nvSpPr>
        <p:spPr bwMode="auto">
          <a:xfrm>
            <a:off x="1494308" y="1822432"/>
            <a:ext cx="1325092" cy="563492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30F8BD-7742-4D39-9F68-0E8607B6C463}"/>
              </a:ext>
            </a:extLst>
          </p:cNvPr>
          <p:cNvSpPr/>
          <p:nvPr/>
        </p:nvSpPr>
        <p:spPr bwMode="auto">
          <a:xfrm>
            <a:off x="6568459" y="1784992"/>
            <a:ext cx="1325092" cy="563492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7474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192" y="457200"/>
            <a:ext cx="3822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Where we began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F28B3-4DF2-48A4-A6D7-1E9439DE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3314"/>
            <a:ext cx="9144000" cy="172679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B0BBCD3-8D87-4340-BD2A-C6E759CF3FB9}"/>
              </a:ext>
            </a:extLst>
          </p:cNvPr>
          <p:cNvSpPr/>
          <p:nvPr/>
        </p:nvSpPr>
        <p:spPr bwMode="auto">
          <a:xfrm>
            <a:off x="1457325" y="3024709"/>
            <a:ext cx="1752600" cy="1295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854E66-B4B0-4CD7-8AF1-C450B02ACD90}"/>
              </a:ext>
            </a:extLst>
          </p:cNvPr>
          <p:cNvSpPr/>
          <p:nvPr/>
        </p:nvSpPr>
        <p:spPr bwMode="auto">
          <a:xfrm>
            <a:off x="5114925" y="2900654"/>
            <a:ext cx="2590800" cy="76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320" y="457200"/>
            <a:ext cx="39431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Varying Distance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0828EA-22F5-42F8-85BE-BD088DB0FF62}"/>
              </a:ext>
            </a:extLst>
          </p:cNvPr>
          <p:cNvSpPr/>
          <p:nvPr/>
        </p:nvSpPr>
        <p:spPr bwMode="auto">
          <a:xfrm>
            <a:off x="1021589" y="4738499"/>
            <a:ext cx="7100822" cy="34766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0DF0B-A00A-48FA-9FCE-DDE0EB9EDF85}"/>
              </a:ext>
            </a:extLst>
          </p:cNvPr>
          <p:cNvSpPr txBox="1"/>
          <p:nvPr/>
        </p:nvSpPr>
        <p:spPr>
          <a:xfrm>
            <a:off x="3560254" y="502694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A4683-E327-41B2-841B-E22A4D21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36" y="1514565"/>
            <a:ext cx="2285021" cy="3085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90BE39-CFD6-4DAC-BC53-254CCBEB8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328" y="1530315"/>
            <a:ext cx="2225660" cy="31456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378178-8953-4CCA-8CE6-1760F6A38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538697"/>
            <a:ext cx="2234676" cy="30998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1121A5-06E8-48C3-9EC7-6FD0398E0ED2}"/>
              </a:ext>
            </a:extLst>
          </p:cNvPr>
          <p:cNvSpPr txBox="1"/>
          <p:nvPr/>
        </p:nvSpPr>
        <p:spPr>
          <a:xfrm rot="16200000">
            <a:off x="-382207" y="2365138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Posterior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EB4DF1-E717-4C05-B6A5-BB74A16CCD56}"/>
                  </a:ext>
                </a:extLst>
              </p:cNvPr>
              <p:cNvSpPr txBox="1"/>
              <p:nvPr/>
            </p:nvSpPr>
            <p:spPr>
              <a:xfrm>
                <a:off x="520019" y="5557501"/>
                <a:ext cx="81787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</a:rPr>
                  <a:t>Figure 1. </a:t>
                </a:r>
                <a:r>
                  <a:rPr lang="en-US" sz="1200" dirty="0">
                    <a:solidFill>
                      <a:schemeClr val="tx2"/>
                    </a:solidFill>
                  </a:rPr>
                  <a:t>The injected waveform used to generate each plot is sourced by non-spinning components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solar masses,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.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Left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2"/>
                    </a:solidFill>
                  </a:rPr>
                  <a:t>Mpc</a:t>
                </a:r>
                <a:r>
                  <a:rPr lang="en-US" sz="1200" dirty="0">
                    <a:solidFill>
                      <a:schemeClr val="tx2"/>
                    </a:solidFill>
                  </a:rPr>
                  <a:t>,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Center</a:t>
                </a:r>
                <a:r>
                  <a:rPr lang="en-US" sz="1200" dirty="0">
                    <a:solidFill>
                      <a:schemeClr val="tx2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2"/>
                    </a:solidFill>
                  </a:rPr>
                  <a:t>Mpc</a:t>
                </a:r>
                <a:r>
                  <a:rPr lang="en-US" sz="1200" dirty="0">
                    <a:solidFill>
                      <a:schemeClr val="tx2"/>
                    </a:solidFill>
                  </a:rPr>
                  <a:t>, and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Right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Mpc.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EB4DF1-E717-4C05-B6A5-BB74A16C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19" y="5557501"/>
                <a:ext cx="8178798" cy="461665"/>
              </a:xfrm>
              <a:prstGeom prst="rect">
                <a:avLst/>
              </a:prstGeom>
              <a:blipFill>
                <a:blip r:embed="rId6"/>
                <a:stretch>
                  <a:fillRect t="-1333" r="-149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350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840" y="457200"/>
            <a:ext cx="32133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Where we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F28B3-4DF2-48A4-A6D7-1E9439DE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2538546"/>
            <a:ext cx="9144000" cy="172679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B0BBCD3-8D87-4340-BD2A-C6E759CF3FB9}"/>
              </a:ext>
            </a:extLst>
          </p:cNvPr>
          <p:cNvSpPr/>
          <p:nvPr/>
        </p:nvSpPr>
        <p:spPr bwMode="auto">
          <a:xfrm>
            <a:off x="1447800" y="2969941"/>
            <a:ext cx="1752600" cy="1295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854E66-B4B0-4CD7-8AF1-C450B02ACD90}"/>
              </a:ext>
            </a:extLst>
          </p:cNvPr>
          <p:cNvSpPr/>
          <p:nvPr/>
        </p:nvSpPr>
        <p:spPr bwMode="auto">
          <a:xfrm>
            <a:off x="5114733" y="3503341"/>
            <a:ext cx="2590800" cy="76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6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914" y="453060"/>
            <a:ext cx="47125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Varying Distance 2.0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0828EA-22F5-42F8-85BE-BD088DB0FF62}"/>
              </a:ext>
            </a:extLst>
          </p:cNvPr>
          <p:cNvSpPr/>
          <p:nvPr/>
        </p:nvSpPr>
        <p:spPr bwMode="auto">
          <a:xfrm>
            <a:off x="904649" y="4565768"/>
            <a:ext cx="7100822" cy="34766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0DF0B-A00A-48FA-9FCE-DDE0EB9EDF85}"/>
              </a:ext>
            </a:extLst>
          </p:cNvPr>
          <p:cNvSpPr txBox="1"/>
          <p:nvPr/>
        </p:nvSpPr>
        <p:spPr>
          <a:xfrm>
            <a:off x="3505200" y="484831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10993-0A93-406D-A581-9EC9F433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5" y="1814171"/>
            <a:ext cx="2463684" cy="2521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4A34F-86CA-4643-821F-AED39BB27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013" y="1814171"/>
            <a:ext cx="2480527" cy="2505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87BCBE-BBD1-4958-A962-08238C302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414" y="1823749"/>
            <a:ext cx="2398401" cy="246978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D0E2D4-8148-42D9-956B-F46681475BFF}"/>
              </a:ext>
            </a:extLst>
          </p:cNvPr>
          <p:cNvCxnSpPr>
            <a:cxnSpLocks/>
          </p:cNvCxnSpPr>
          <p:nvPr/>
        </p:nvCxnSpPr>
        <p:spPr bwMode="auto">
          <a:xfrm>
            <a:off x="3104952" y="1550244"/>
            <a:ext cx="0" cy="276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A6E0F3-E7AD-47B2-BF2A-780688E63556}"/>
              </a:ext>
            </a:extLst>
          </p:cNvPr>
          <p:cNvCxnSpPr>
            <a:cxnSpLocks/>
          </p:cNvCxnSpPr>
          <p:nvPr/>
        </p:nvCxnSpPr>
        <p:spPr bwMode="auto">
          <a:xfrm>
            <a:off x="5943600" y="1550245"/>
            <a:ext cx="0" cy="276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3EB68-E11F-4F9A-A318-A11C3AF114AD}"/>
                  </a:ext>
                </a:extLst>
              </p:cNvPr>
              <p:cNvSpPr txBox="1"/>
              <p:nvPr/>
            </p:nvSpPr>
            <p:spPr>
              <a:xfrm>
                <a:off x="498257" y="5390601"/>
                <a:ext cx="8147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</a:rPr>
                  <a:t>Figure 3. </a:t>
                </a:r>
                <a:r>
                  <a:rPr lang="en-US" sz="1200" dirty="0">
                    <a:solidFill>
                      <a:schemeClr val="tx2"/>
                    </a:solidFill>
                  </a:rPr>
                  <a:t>The injected waveform used to generate each plot is sourced by non-spinning components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solar masses,</a:t>
                </a:r>
                <a:r>
                  <a:rPr lang="en-US" sz="12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.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Left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2"/>
                    </a:solidFill>
                  </a:rPr>
                  <a:t>Mpc</a:t>
                </a:r>
                <a:r>
                  <a:rPr lang="en-US" sz="1200" dirty="0">
                    <a:solidFill>
                      <a:schemeClr val="tx2"/>
                    </a:solidFill>
                  </a:rPr>
                  <a:t>,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Center</a:t>
                </a:r>
                <a:r>
                  <a:rPr lang="en-US" sz="1200" dirty="0">
                    <a:solidFill>
                      <a:schemeClr val="tx2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2"/>
                    </a:solidFill>
                  </a:rPr>
                  <a:t>Mpc</a:t>
                </a:r>
                <a:r>
                  <a:rPr lang="en-US" sz="1200" dirty="0">
                    <a:solidFill>
                      <a:schemeClr val="tx2"/>
                    </a:solidFill>
                  </a:rPr>
                  <a:t>, and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Right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Mpc.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3EB68-E11F-4F9A-A318-A11C3AF11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57" y="5390601"/>
                <a:ext cx="8147486" cy="461665"/>
              </a:xfrm>
              <a:prstGeom prst="rect">
                <a:avLst/>
              </a:prstGeom>
              <a:blipFill>
                <a:blip r:embed="rId6"/>
                <a:stretch>
                  <a:fillRect l="-75" r="-7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761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52505"/>
            <a:ext cx="45282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Varying Mass Ratio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0828EA-22F5-42F8-85BE-BD088DB0FF62}"/>
              </a:ext>
            </a:extLst>
          </p:cNvPr>
          <p:cNvSpPr/>
          <p:nvPr/>
        </p:nvSpPr>
        <p:spPr bwMode="auto">
          <a:xfrm>
            <a:off x="904649" y="4565768"/>
            <a:ext cx="7100822" cy="34766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0DF0B-A00A-48FA-9FCE-DDE0EB9EDF85}"/>
              </a:ext>
            </a:extLst>
          </p:cNvPr>
          <p:cNvSpPr txBox="1"/>
          <p:nvPr/>
        </p:nvSpPr>
        <p:spPr>
          <a:xfrm>
            <a:off x="3505200" y="484831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Mass Ratio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D0E2D4-8148-42D9-956B-F46681475BFF}"/>
              </a:ext>
            </a:extLst>
          </p:cNvPr>
          <p:cNvCxnSpPr>
            <a:cxnSpLocks/>
          </p:cNvCxnSpPr>
          <p:nvPr/>
        </p:nvCxnSpPr>
        <p:spPr bwMode="auto">
          <a:xfrm>
            <a:off x="3104952" y="1550244"/>
            <a:ext cx="0" cy="276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A6E0F3-E7AD-47B2-BF2A-780688E63556}"/>
              </a:ext>
            </a:extLst>
          </p:cNvPr>
          <p:cNvCxnSpPr>
            <a:cxnSpLocks/>
          </p:cNvCxnSpPr>
          <p:nvPr/>
        </p:nvCxnSpPr>
        <p:spPr bwMode="auto">
          <a:xfrm>
            <a:off x="5943600" y="1550245"/>
            <a:ext cx="0" cy="276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3EB68-E11F-4F9A-A318-A11C3AF114AD}"/>
                  </a:ext>
                </a:extLst>
              </p:cNvPr>
              <p:cNvSpPr txBox="1"/>
              <p:nvPr/>
            </p:nvSpPr>
            <p:spPr>
              <a:xfrm>
                <a:off x="498257" y="5390601"/>
                <a:ext cx="8147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</a:rPr>
                  <a:t>Figure 4. </a:t>
                </a:r>
                <a:r>
                  <a:rPr lang="en-US" sz="1200" dirty="0">
                    <a:solidFill>
                      <a:schemeClr val="tx2"/>
                    </a:solidFill>
                  </a:rPr>
                  <a:t>The injected waveform used to generate each plot is sourced by non-spinning components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solar masses,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  <m:r>
                      <a:rPr lang="en-US" sz="1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Mpc,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.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Left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Center</a:t>
                </a:r>
                <a:r>
                  <a:rPr lang="en-US" sz="1200" dirty="0">
                    <a:solidFill>
                      <a:schemeClr val="tx2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and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Right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3EB68-E11F-4F9A-A318-A11C3AF11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57" y="5390601"/>
                <a:ext cx="8147486" cy="461665"/>
              </a:xfrm>
              <a:prstGeom prst="rect">
                <a:avLst/>
              </a:prstGeom>
              <a:blipFill>
                <a:blip r:embed="rId3"/>
                <a:stretch>
                  <a:fillRect l="-75" r="-7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1716CD1-E901-454C-A11D-713856460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11" y="1813534"/>
            <a:ext cx="2419888" cy="2469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669F4-3101-46FA-809D-CC546E0DC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735" y="1813534"/>
            <a:ext cx="2448400" cy="24697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D59209-B1B7-4A0C-9CBB-82DBB994D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283" y="1813534"/>
            <a:ext cx="2437909" cy="25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39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240" y="457200"/>
            <a:ext cx="34823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Inferencing 3.0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3EB68-E11F-4F9A-A318-A11C3AF114AD}"/>
                  </a:ext>
                </a:extLst>
              </p:cNvPr>
              <p:cNvSpPr txBox="1"/>
              <p:nvPr/>
            </p:nvSpPr>
            <p:spPr>
              <a:xfrm>
                <a:off x="498257" y="5390601"/>
                <a:ext cx="8147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</a:rPr>
                  <a:t>Figure 5. </a:t>
                </a:r>
                <a:r>
                  <a:rPr lang="en-US" sz="1200" dirty="0">
                    <a:solidFill>
                      <a:schemeClr val="tx2"/>
                    </a:solidFill>
                  </a:rPr>
                  <a:t>The injected waveform used to generate each plot is sourced by non-spinning components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solar masses,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=1.5, 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  <m:r>
                      <a:rPr lang="en-US" sz="1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Mpc,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3EB68-E11F-4F9A-A318-A11C3AF11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57" y="5390601"/>
                <a:ext cx="8147486" cy="461665"/>
              </a:xfrm>
              <a:prstGeom prst="rect">
                <a:avLst/>
              </a:prstGeom>
              <a:blipFill>
                <a:blip r:embed="rId3"/>
                <a:stretch>
                  <a:fillRect l="-75" r="-7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77ABDBAD-473B-4908-86D4-91B5871B2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599716"/>
            <a:ext cx="3591855" cy="37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31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272" y="457200"/>
            <a:ext cx="55213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Bayesian vs. Frequentist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133E4CF-A4D4-49C9-97AE-F9B150336CE4}"/>
                  </a:ext>
                </a:extLst>
              </p:cNvPr>
              <p:cNvSpPr/>
              <p:nvPr/>
            </p:nvSpPr>
            <p:spPr>
              <a:xfrm>
                <a:off x="-723900" y="3061017"/>
                <a:ext cx="10591800" cy="1375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800" i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8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800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mem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8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800" i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133E4CF-A4D4-49C9-97AE-F9B150336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3900" y="3061017"/>
                <a:ext cx="10591800" cy="13759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54EC98-98AE-490E-85FB-F8BE3B884494}"/>
              </a:ext>
            </a:extLst>
          </p:cNvPr>
          <p:cNvCxnSpPr>
            <a:cxnSpLocks/>
          </p:cNvCxnSpPr>
          <p:nvPr/>
        </p:nvCxnSpPr>
        <p:spPr bwMode="auto">
          <a:xfrm flipH="1">
            <a:off x="2133600" y="2393084"/>
            <a:ext cx="571500" cy="87975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298903-AF4C-4D13-A447-3A05C93B0EFC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 flipH="1">
            <a:off x="5638802" y="2071465"/>
            <a:ext cx="534948" cy="54656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B5AAB5B-93F3-433D-BD86-B3E52A6B379A}"/>
              </a:ext>
            </a:extLst>
          </p:cNvPr>
          <p:cNvSpPr/>
          <p:nvPr/>
        </p:nvSpPr>
        <p:spPr bwMode="auto">
          <a:xfrm>
            <a:off x="1219200" y="3279365"/>
            <a:ext cx="1676400" cy="95846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879ADF-6DEB-47E7-B55D-BD9BC93F4D22}"/>
              </a:ext>
            </a:extLst>
          </p:cNvPr>
          <p:cNvSpPr/>
          <p:nvPr/>
        </p:nvSpPr>
        <p:spPr bwMode="auto">
          <a:xfrm>
            <a:off x="3581400" y="2542655"/>
            <a:ext cx="3200400" cy="23480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C479F-851A-4693-8A2A-42016B33A8B3}"/>
              </a:ext>
            </a:extLst>
          </p:cNvPr>
          <p:cNvSpPr txBox="1"/>
          <p:nvPr/>
        </p:nvSpPr>
        <p:spPr>
          <a:xfrm>
            <a:off x="5410200" y="1609800"/>
            <a:ext cx="152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 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21271-1229-4649-BD2F-45F17A3C60A4}"/>
              </a:ext>
            </a:extLst>
          </p:cNvPr>
          <p:cNvSpPr txBox="1"/>
          <p:nvPr/>
        </p:nvSpPr>
        <p:spPr>
          <a:xfrm>
            <a:off x="1998701" y="193486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2964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3383345" y="3429000"/>
            <a:ext cx="2377309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057911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272" y="457200"/>
            <a:ext cx="55213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Bayesian vs. Frequentist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133E4CF-A4D4-49C9-97AE-F9B150336CE4}"/>
                  </a:ext>
                </a:extLst>
              </p:cNvPr>
              <p:cNvSpPr/>
              <p:nvPr/>
            </p:nvSpPr>
            <p:spPr>
              <a:xfrm>
                <a:off x="-723900" y="3061017"/>
                <a:ext cx="10591800" cy="1375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800" i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b="0" i="1" smtClean="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00" i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00" i="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8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800" i="0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800" i="0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mem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8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800" i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133E4CF-A4D4-49C9-97AE-F9B150336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3900" y="3061017"/>
                <a:ext cx="10591800" cy="13759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14054-36A0-466C-BEA5-589598CEA54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0697" y="3932238"/>
            <a:ext cx="0" cy="85370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4381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432" y="457200"/>
            <a:ext cx="53014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Maximizing Likelihood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D087F-F9E4-4229-AB4C-295B5D61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360245"/>
            <a:ext cx="5105400" cy="3973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5C9419-5706-4507-81CE-998978A60F40}"/>
                  </a:ext>
                </a:extLst>
              </p:cNvPr>
              <p:cNvSpPr txBox="1"/>
              <p:nvPr/>
            </p:nvSpPr>
            <p:spPr>
              <a:xfrm>
                <a:off x="1143000" y="5370733"/>
                <a:ext cx="7058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</a:rPr>
                  <a:t>Figure 2.</a:t>
                </a:r>
                <a:r>
                  <a:rPr lang="en-US" sz="1200" dirty="0">
                    <a:solidFill>
                      <a:schemeClr val="tx2"/>
                    </a:solidFill>
                  </a:rPr>
                  <a:t> The injected waveform used to generate this likelihood distribution is sourced by non-spinning components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solar masses,</a:t>
                </a:r>
                <a:r>
                  <a:rPr lang="en-US" sz="12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2"/>
                    </a:solidFill>
                  </a:rPr>
                  <a:t>Mpc</a:t>
                </a:r>
                <a:r>
                  <a:rPr lang="en-US" sz="1200" dirty="0">
                    <a:solidFill>
                      <a:schemeClr val="tx2"/>
                    </a:solidFill>
                  </a:rPr>
                  <a:t>. The red dot is the maximum computed through </a:t>
                </a:r>
                <a:r>
                  <a:rPr lang="en-US" sz="1200" dirty="0" err="1">
                    <a:solidFill>
                      <a:schemeClr val="tx2"/>
                    </a:solidFill>
                  </a:rPr>
                  <a:t>scipy.optimize</a:t>
                </a:r>
                <a:r>
                  <a:rPr lang="en-US" sz="12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5C9419-5706-4507-81CE-998978A60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70733"/>
                <a:ext cx="7058025" cy="646331"/>
              </a:xfrm>
              <a:prstGeom prst="rect">
                <a:avLst/>
              </a:prstGeom>
              <a:blipFill>
                <a:blip r:embed="rId4"/>
                <a:stretch>
                  <a:fillRect l="-86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104578-BCF3-4054-9769-773D236B1C2C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8576" y="1618488"/>
            <a:ext cx="8483" cy="32461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569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432" y="457200"/>
            <a:ext cx="53014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Maximizing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81EF9-1470-4DFF-87F4-BCCDFFA2DEF5}"/>
                  </a:ext>
                </a:extLst>
              </p:cNvPr>
              <p:cNvSpPr txBox="1"/>
              <p:nvPr/>
            </p:nvSpPr>
            <p:spPr>
              <a:xfrm>
                <a:off x="711993" y="5509707"/>
                <a:ext cx="7567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</a:rPr>
                  <a:t>Figure 6.</a:t>
                </a:r>
                <a:r>
                  <a:rPr lang="en-US" sz="1200" dirty="0">
                    <a:solidFill>
                      <a:schemeClr val="tx2"/>
                    </a:solidFill>
                  </a:rPr>
                  <a:t> The injected waveform used to generate this likelihood distribution is sourced by non-spinning components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solar masses,</a:t>
                </a:r>
                <a:r>
                  <a:rPr lang="en-US" sz="12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2"/>
                    </a:solidFill>
                  </a:rPr>
                  <a:t>Mpc</a:t>
                </a:r>
                <a:r>
                  <a:rPr lang="en-US" sz="1200" dirty="0">
                    <a:solidFill>
                      <a:schemeClr val="tx2"/>
                    </a:solidFill>
                  </a:rPr>
                  <a:t>.</a:t>
                </a:r>
              </a:p>
              <a:p>
                <a:r>
                  <a:rPr lang="en-US" sz="1200" dirty="0">
                    <a:solidFill>
                      <a:schemeClr val="tx2"/>
                    </a:solidFill>
                  </a:rPr>
                  <a:t>The red dot is the maximum computed through </a:t>
                </a:r>
                <a:r>
                  <a:rPr lang="en-US" sz="1200" dirty="0" err="1">
                    <a:solidFill>
                      <a:schemeClr val="tx2"/>
                    </a:solidFill>
                  </a:rPr>
                  <a:t>scipy.optimize</a:t>
                </a:r>
                <a:r>
                  <a:rPr lang="en-US" sz="1200" dirty="0">
                    <a:solidFill>
                      <a:schemeClr val="tx2"/>
                    </a:solidFill>
                  </a:rPr>
                  <a:t>. The </a:t>
                </a:r>
                <a:r>
                  <a:rPr lang="en-US" sz="1200" dirty="0" err="1">
                    <a:solidFill>
                      <a:schemeClr val="tx2"/>
                    </a:solidFill>
                  </a:rPr>
                  <a:t>colorbar</a:t>
                </a:r>
                <a:r>
                  <a:rPr lang="en-US" sz="1200" dirty="0">
                    <a:solidFill>
                      <a:schemeClr val="tx2"/>
                    </a:solidFill>
                  </a:rPr>
                  <a:t> indicates data spread rather than likelihood.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81EF9-1470-4DFF-87F4-BCCDFFA2D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93" y="5509707"/>
                <a:ext cx="7567613" cy="646331"/>
              </a:xfrm>
              <a:prstGeom prst="rect">
                <a:avLst/>
              </a:prstGeom>
              <a:blipFill>
                <a:blip r:embed="rId3"/>
                <a:stretch>
                  <a:fillRect l="-81" t="-9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9" name="Picture 16388">
            <a:extLst>
              <a:ext uri="{FF2B5EF4-FFF2-40B4-BE49-F238E27FC236}">
                <a16:creationId xmlns:a16="http://schemas.microsoft.com/office/drawing/2014/main" id="{179AA8FB-CA1B-4AA1-B855-8F2872F4D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349916"/>
            <a:ext cx="5943600" cy="4171950"/>
          </a:xfrm>
          <a:prstGeom prst="rect">
            <a:avLst/>
          </a:prstGeom>
        </p:spPr>
      </p:pic>
      <p:sp>
        <p:nvSpPr>
          <p:cNvPr id="16391" name="Arrow: Right 16390">
            <a:extLst>
              <a:ext uri="{FF2B5EF4-FFF2-40B4-BE49-F238E27FC236}">
                <a16:creationId xmlns:a16="http://schemas.microsoft.com/office/drawing/2014/main" id="{6AD1A988-62CF-4515-9F32-1688D5D74D3D}"/>
              </a:ext>
            </a:extLst>
          </p:cNvPr>
          <p:cNvSpPr/>
          <p:nvPr/>
        </p:nvSpPr>
        <p:spPr bwMode="auto">
          <a:xfrm rot="-5400000">
            <a:off x="6290071" y="3064668"/>
            <a:ext cx="2819400" cy="34766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392" name="TextBox 16391">
            <a:extLst>
              <a:ext uri="{FF2B5EF4-FFF2-40B4-BE49-F238E27FC236}">
                <a16:creationId xmlns:a16="http://schemas.microsoft.com/office/drawing/2014/main" id="{2888208D-0663-4139-A084-5E02EA1F7678}"/>
              </a:ext>
            </a:extLst>
          </p:cNvPr>
          <p:cNvSpPr txBox="1"/>
          <p:nvPr/>
        </p:nvSpPr>
        <p:spPr>
          <a:xfrm rot="5400000">
            <a:off x="7433073" y="3162255"/>
            <a:ext cx="12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Likelihood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76E017-5B7E-41F8-9CF7-93B3B997BAF7}"/>
              </a:ext>
            </a:extLst>
          </p:cNvPr>
          <p:cNvCxnSpPr>
            <a:cxnSpLocks/>
          </p:cNvCxnSpPr>
          <p:nvPr/>
        </p:nvCxnSpPr>
        <p:spPr bwMode="auto">
          <a:xfrm flipV="1">
            <a:off x="4315968" y="3182112"/>
            <a:ext cx="0" cy="175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DF9A6C-223E-4990-8CB3-0B67445E8151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3332988" y="2194560"/>
            <a:ext cx="0" cy="19659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42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3383345" y="3429000"/>
            <a:ext cx="2377309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49995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537D79-E6E6-4F2A-970D-B9AA2C8DD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3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8375" y="1890028"/>
            <a:ext cx="2917585" cy="3886200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0" y="457200"/>
            <a:ext cx="25619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36064-76B1-4672-B89D-38FB9A306887}"/>
              </a:ext>
            </a:extLst>
          </p:cNvPr>
          <p:cNvSpPr txBox="1"/>
          <p:nvPr/>
        </p:nvSpPr>
        <p:spPr>
          <a:xfrm>
            <a:off x="381000" y="1752600"/>
            <a:ext cx="807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Incorporate NRSur7dq4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Explore higher dimensional</a:t>
            </a: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parameter spaces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Noise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5E16F-7ED5-49CD-AFDA-9D263B6CB1A4}"/>
              </a:ext>
            </a:extLst>
          </p:cNvPr>
          <p:cNvSpPr txBox="1"/>
          <p:nvPr/>
        </p:nvSpPr>
        <p:spPr>
          <a:xfrm>
            <a:off x="7150932" y="2766328"/>
            <a:ext cx="712470" cy="186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tx2"/>
                </a:solidFill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5050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336" y="457200"/>
            <a:ext cx="25686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References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38028D-2D21-417C-B92F-B1D5063E9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78" y="1787525"/>
            <a:ext cx="8839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  M. 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Favata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Classical Quantum Gravity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27(8), 2010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  Kip S. Thorne.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Phys. Rev. D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45(2): 520-24, 1992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  C. Talbot et al.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Phys. Rev. D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98(6), 2018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  B. P. Abbott et al. </a:t>
            </a:r>
            <a:r>
              <a:rPr lang="en-US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Astrophys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J. Lett.,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892(L3), 2020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  lisa.jpl.nasa.gov/gallery/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lisa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-waves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  pycbc.org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  iopscience.iop.org/article/10.1088/02649381/33/21/215004/meta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[8]   github.com/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colmtalbot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gwmemory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[9]   lscsoft.docs.ligo.org/bilby/index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47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3383345" y="3429000"/>
            <a:ext cx="2377309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6123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2987072" y="3429000"/>
            <a:ext cx="31698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Memory?</a:t>
            </a:r>
          </a:p>
        </p:txBody>
      </p:sp>
    </p:spTree>
    <p:extLst>
      <p:ext uri="{BB962C8B-B14F-4D97-AF65-F5344CB8AC3E}">
        <p14:creationId xmlns:p14="http://schemas.microsoft.com/office/powerpoint/2010/main" val="381495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280" y="457200"/>
            <a:ext cx="56104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Time Domain Waveform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DC9F8-5D3D-4F86-9567-31F50DB27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59502"/>
            <a:ext cx="8839200" cy="43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5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40E4D7-5475-4D42-8352-4A764AC4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1374"/>
            <a:ext cx="9144000" cy="4297028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760" y="457200"/>
            <a:ext cx="41472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What is Memory?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63D65-51C2-452D-BA23-4D3B27BA411A}"/>
              </a:ext>
            </a:extLst>
          </p:cNvPr>
          <p:cNvSpPr/>
          <p:nvPr/>
        </p:nvSpPr>
        <p:spPr bwMode="auto">
          <a:xfrm rot="2700000">
            <a:off x="1164529" y="3547047"/>
            <a:ext cx="7013038" cy="21050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8F96F-9EF4-4545-93C0-584DEA1DCDD8}"/>
              </a:ext>
            </a:extLst>
          </p:cNvPr>
          <p:cNvSpPr/>
          <p:nvPr/>
        </p:nvSpPr>
        <p:spPr bwMode="auto">
          <a:xfrm rot="18900000">
            <a:off x="723789" y="3560667"/>
            <a:ext cx="7013038" cy="21050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091C2-EF69-46AF-9679-4E7769999F51}"/>
              </a:ext>
            </a:extLst>
          </p:cNvPr>
          <p:cNvCxnSpPr>
            <a:cxnSpLocks/>
          </p:cNvCxnSpPr>
          <p:nvPr/>
        </p:nvCxnSpPr>
        <p:spPr bwMode="auto">
          <a:xfrm>
            <a:off x="713232" y="2651760"/>
            <a:ext cx="1066800" cy="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none" w="sm" len="sm"/>
            <a:tailEnd type="none" w="sm" len="sm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6A843C-3445-487C-B32D-47333C3DC393}"/>
              </a:ext>
            </a:extLst>
          </p:cNvPr>
          <p:cNvCxnSpPr>
            <a:cxnSpLocks/>
          </p:cNvCxnSpPr>
          <p:nvPr/>
        </p:nvCxnSpPr>
        <p:spPr bwMode="auto">
          <a:xfrm>
            <a:off x="7644384" y="2651760"/>
            <a:ext cx="1066800" cy="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none" w="sm" len="sm"/>
            <a:tailEnd type="none" w="sm" len="sm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8">
            <a:extLst>
              <a:ext uri="{FF2B5EF4-FFF2-40B4-BE49-F238E27FC236}">
                <a16:creationId xmlns:a16="http://schemas.microsoft.com/office/drawing/2014/main" id="{1CE3B843-390A-49A4-8D1A-36DC3502F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965" y="225165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F0435BC6-A3F8-4E36-966F-6D5B50F51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973" y="225165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4FD749-C86F-4046-AFD8-2C664EF32D4E}"/>
              </a:ext>
            </a:extLst>
          </p:cNvPr>
          <p:cNvCxnSpPr>
            <a:cxnSpLocks/>
          </p:cNvCxnSpPr>
          <p:nvPr/>
        </p:nvCxnSpPr>
        <p:spPr bwMode="auto">
          <a:xfrm>
            <a:off x="714540" y="4498848"/>
            <a:ext cx="1066800" cy="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none" w="sm" len="sm"/>
            <a:tailEnd type="none" w="sm" len="sm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C3C2A7-9D7A-4928-A4AD-4790B953E157}"/>
              </a:ext>
            </a:extLst>
          </p:cNvPr>
          <p:cNvCxnSpPr>
            <a:cxnSpLocks/>
          </p:cNvCxnSpPr>
          <p:nvPr/>
        </p:nvCxnSpPr>
        <p:spPr bwMode="auto">
          <a:xfrm>
            <a:off x="7653528" y="4498848"/>
            <a:ext cx="1066800" cy="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none" w="sm" len="sm"/>
            <a:tailEnd type="none" w="sm" len="sm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8">
            <a:extLst>
              <a:ext uri="{FF2B5EF4-FFF2-40B4-BE49-F238E27FC236}">
                <a16:creationId xmlns:a16="http://schemas.microsoft.com/office/drawing/2014/main" id="{B3191026-5A6F-4CF6-B8D8-78A019408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73" y="41085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0501436A-035A-4CCA-8603-B5BDD9F3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6281" y="41085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0855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4" grpId="0"/>
      <p:bldP spid="25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B5B982-DEF0-4C92-9C29-7F89CD424A64}"/>
              </a:ext>
            </a:extLst>
          </p:cNvPr>
          <p:cNvCxnSpPr>
            <a:cxnSpLocks/>
          </p:cNvCxnSpPr>
          <p:nvPr/>
        </p:nvCxnSpPr>
        <p:spPr bwMode="auto">
          <a:xfrm>
            <a:off x="1304168" y="5344196"/>
            <a:ext cx="2209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>
                <a:alpha val="30000"/>
              </a:srgb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760" y="457200"/>
            <a:ext cx="41472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What is Memory?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C64437-2385-4E2A-AA10-12582F6B5C1B}"/>
              </a:ext>
            </a:extLst>
          </p:cNvPr>
          <p:cNvSpPr>
            <a:spLocks noChangeAspect="1"/>
          </p:cNvSpPr>
          <p:nvPr/>
        </p:nvSpPr>
        <p:spPr bwMode="auto">
          <a:xfrm>
            <a:off x="1084899" y="2228015"/>
            <a:ext cx="228600" cy="22860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213866-1EFB-4448-BFF4-F6F1DA2453AB}"/>
              </a:ext>
            </a:extLst>
          </p:cNvPr>
          <p:cNvSpPr>
            <a:spLocks noChangeAspect="1"/>
          </p:cNvSpPr>
          <p:nvPr/>
        </p:nvSpPr>
        <p:spPr bwMode="auto">
          <a:xfrm>
            <a:off x="3523299" y="2228015"/>
            <a:ext cx="228600" cy="22860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80D675-50E0-4CCA-819B-576E8683C4D9}"/>
              </a:ext>
            </a:extLst>
          </p:cNvPr>
          <p:cNvCxnSpPr>
            <a:cxnSpLocks/>
          </p:cNvCxnSpPr>
          <p:nvPr/>
        </p:nvCxnSpPr>
        <p:spPr bwMode="auto">
          <a:xfrm>
            <a:off x="1313499" y="2342315"/>
            <a:ext cx="2209800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5FF0985-3058-4190-BE46-F1B98FBB7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20677" y="3092419"/>
            <a:ext cx="1595437" cy="14069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761816-600B-4396-BF63-C18234D1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49360" y="3092418"/>
            <a:ext cx="1595437" cy="140696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5ED41E20-1E33-4CD3-9C14-44B318C21988}"/>
              </a:ext>
            </a:extLst>
          </p:cNvPr>
          <p:cNvSpPr>
            <a:spLocks noChangeAspect="1"/>
          </p:cNvSpPr>
          <p:nvPr/>
        </p:nvSpPr>
        <p:spPr bwMode="auto">
          <a:xfrm>
            <a:off x="1429472" y="5236105"/>
            <a:ext cx="228600" cy="22860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DDB05C-0C14-47A9-9590-4EB83AB160D9}"/>
              </a:ext>
            </a:extLst>
          </p:cNvPr>
          <p:cNvSpPr>
            <a:spLocks noChangeAspect="1"/>
          </p:cNvSpPr>
          <p:nvPr/>
        </p:nvSpPr>
        <p:spPr bwMode="auto">
          <a:xfrm>
            <a:off x="3160062" y="5229727"/>
            <a:ext cx="228600" cy="22860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DDD028-FD19-432B-8FCF-29394790F03D}"/>
              </a:ext>
            </a:extLst>
          </p:cNvPr>
          <p:cNvCxnSpPr>
            <a:cxnSpLocks/>
          </p:cNvCxnSpPr>
          <p:nvPr/>
        </p:nvCxnSpPr>
        <p:spPr bwMode="auto">
          <a:xfrm>
            <a:off x="1658072" y="5344027"/>
            <a:ext cx="15019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85217B2-26A2-437C-8A80-A33F0DFD9A1D}"/>
              </a:ext>
            </a:extLst>
          </p:cNvPr>
          <p:cNvSpPr>
            <a:spLocks noChangeAspect="1"/>
          </p:cNvSpPr>
          <p:nvPr/>
        </p:nvSpPr>
        <p:spPr bwMode="auto">
          <a:xfrm>
            <a:off x="1075568" y="5229896"/>
            <a:ext cx="228600" cy="228600"/>
          </a:xfrm>
          <a:prstGeom prst="ellipse">
            <a:avLst/>
          </a:prstGeom>
          <a:solidFill>
            <a:schemeClr val="tx2">
              <a:alpha val="3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85F73A-C7B8-4C06-B04C-B35513B3FA63}"/>
              </a:ext>
            </a:extLst>
          </p:cNvPr>
          <p:cNvSpPr>
            <a:spLocks noChangeAspect="1"/>
          </p:cNvSpPr>
          <p:nvPr/>
        </p:nvSpPr>
        <p:spPr bwMode="auto">
          <a:xfrm>
            <a:off x="3513968" y="5229896"/>
            <a:ext cx="228600" cy="228600"/>
          </a:xfrm>
          <a:prstGeom prst="ellipse">
            <a:avLst/>
          </a:prstGeom>
          <a:solidFill>
            <a:schemeClr val="tx2">
              <a:alpha val="3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086644-0839-4936-8C8F-DDE2B1AFD69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28268" y="5458327"/>
            <a:ext cx="0" cy="1828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A6327CC-1DD1-4A5B-8EFE-D506D17A89B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7748" y="5458327"/>
            <a:ext cx="0" cy="1828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7A45E2-0A56-4C22-9EEC-7FBF3693E9D8}"/>
              </a:ext>
            </a:extLst>
          </p:cNvPr>
          <p:cNvCxnSpPr>
            <a:cxnSpLocks/>
          </p:cNvCxnSpPr>
          <p:nvPr/>
        </p:nvCxnSpPr>
        <p:spPr bwMode="auto">
          <a:xfrm>
            <a:off x="3262508" y="5541074"/>
            <a:ext cx="3657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TextBox 8">
                <a:extLst>
                  <a:ext uri="{FF2B5EF4-FFF2-40B4-BE49-F238E27FC236}">
                    <a16:creationId xmlns:a16="http://schemas.microsoft.com/office/drawing/2014/main" id="{4D4A4193-0EBB-4F65-B9AE-388FA9704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3017" y="5621273"/>
                <a:ext cx="634020" cy="553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65" charset="2"/>
                  <a:buChar char="l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65" charset="2"/>
                  <a:buChar char="l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16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16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en-US" sz="16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en-US" sz="16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en-US" sz="1600" b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88" name="TextBox 8">
                <a:extLst>
                  <a:ext uri="{FF2B5EF4-FFF2-40B4-BE49-F238E27FC236}">
                    <a16:creationId xmlns:a16="http://schemas.microsoft.com/office/drawing/2014/main" id="{4D4A4193-0EBB-4F65-B9AE-388FA9704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3017" y="5621273"/>
                <a:ext cx="634020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TextBox 8">
            <a:extLst>
              <a:ext uri="{FF2B5EF4-FFF2-40B4-BE49-F238E27FC236}">
                <a16:creationId xmlns:a16="http://schemas.microsoft.com/office/drawing/2014/main" id="{843FF0BD-BB74-4CF8-8DDF-684B1662E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463" y="1384471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</a:p>
        </p:txBody>
      </p:sp>
      <p:sp>
        <p:nvSpPr>
          <p:cNvPr id="16391" name="TextBox 8">
            <a:extLst>
              <a:ext uri="{FF2B5EF4-FFF2-40B4-BE49-F238E27FC236}">
                <a16:creationId xmlns:a16="http://schemas.microsoft.com/office/drawing/2014/main" id="{3F1119D8-3FBD-4F0A-933F-3A4583491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051" y="1384471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pic>
        <p:nvPicPr>
          <p:cNvPr id="16394" name="Picture 16393">
            <a:extLst>
              <a:ext uri="{FF2B5EF4-FFF2-40B4-BE49-F238E27FC236}">
                <a16:creationId xmlns:a16="http://schemas.microsoft.com/office/drawing/2014/main" id="{204E3476-B76B-4BB2-8D07-774FEF709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137" y="1746972"/>
            <a:ext cx="2565885" cy="1198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39AA3-2198-4076-81D0-360C8F0E8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936" y="4796955"/>
            <a:ext cx="2833815" cy="10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2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5" grpId="0" animBg="1"/>
      <p:bldP spid="56" grpId="0" animBg="1"/>
      <p:bldP spid="163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760" y="457200"/>
            <a:ext cx="41472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What is Memory?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126D7-902E-4D1F-A47D-1A313FCD3FD2}"/>
              </a:ext>
            </a:extLst>
          </p:cNvPr>
          <p:cNvSpPr txBox="1"/>
          <p:nvPr/>
        </p:nvSpPr>
        <p:spPr>
          <a:xfrm>
            <a:off x="381000" y="2389584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waveform has two components: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oscillatory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secular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endParaRPr lang="en-US" i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kinds of secular components: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nonlinear</a:t>
            </a:r>
          </a:p>
        </p:txBody>
      </p:sp>
    </p:spTree>
    <p:extLst>
      <p:ext uri="{BB962C8B-B14F-4D97-AF65-F5344CB8AC3E}">
        <p14:creationId xmlns:p14="http://schemas.microsoft.com/office/powerpoint/2010/main" val="225084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360" y="457200"/>
            <a:ext cx="36651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Linear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126D7-902E-4D1F-A47D-1A313FCD3FD2}"/>
              </a:ext>
            </a:extLst>
          </p:cNvPr>
          <p:cNvSpPr txBox="1"/>
          <p:nvPr/>
        </p:nvSpPr>
        <p:spPr>
          <a:xfrm>
            <a:off x="304800" y="230255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 of source’s past motion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e.g. integrable or conservative</a:t>
            </a:r>
          </a:p>
          <a:p>
            <a:pPr lvl="1"/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 small to detect [2]</a:t>
            </a:r>
          </a:p>
        </p:txBody>
      </p:sp>
    </p:spTree>
    <p:extLst>
      <p:ext uri="{BB962C8B-B14F-4D97-AF65-F5344CB8AC3E}">
        <p14:creationId xmlns:p14="http://schemas.microsoft.com/office/powerpoint/2010/main" val="28953353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49FFF"/>
      </a:accent1>
      <a:accent2>
        <a:srgbClr val="618FFD"/>
      </a:accent2>
      <a:accent3>
        <a:srgbClr val="FFFFFF"/>
      </a:accent3>
      <a:accent4>
        <a:srgbClr val="0D42D6"/>
      </a:accent4>
      <a:accent5>
        <a:srgbClr val="E6CDFF"/>
      </a:accent5>
      <a:accent6>
        <a:srgbClr val="5781E5"/>
      </a:accent6>
      <a:hlink>
        <a:srgbClr val="009688"/>
      </a:hlink>
      <a:folHlink>
        <a:srgbClr val="DADADA"/>
      </a:folHlink>
    </a:clrScheme>
    <a:fontScheme name="Default Design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925343B44174790861B45623705B5" ma:contentTypeVersion="13" ma:contentTypeDescription="Create a new document." ma:contentTypeScope="" ma:versionID="edee932c5a2dcc9aabfcb2941cd9524d">
  <xsd:schema xmlns:xsd="http://www.w3.org/2001/XMLSchema" xmlns:xs="http://www.w3.org/2001/XMLSchema" xmlns:p="http://schemas.microsoft.com/office/2006/metadata/properties" xmlns:ns3="962a41bc-c614-44bd-9c11-acad312e35e6" xmlns:ns4="7baa10f0-7869-4b94-930a-9b5a96c84d67" targetNamespace="http://schemas.microsoft.com/office/2006/metadata/properties" ma:root="true" ma:fieldsID="f2558bcb044619dd458e338a19f5ac47" ns3:_="" ns4:_="">
    <xsd:import namespace="962a41bc-c614-44bd-9c11-acad312e35e6"/>
    <xsd:import namespace="7baa10f0-7869-4b94-930a-9b5a96c84d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2a41bc-c614-44bd-9c11-acad312e3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a10f0-7869-4b94-930a-9b5a96c84d6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D8EC4C-DFA3-4D53-957C-6D09A236C1A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aa10f0-7869-4b94-930a-9b5a96c84d67"/>
    <ds:schemaRef ds:uri="http://purl.org/dc/terms/"/>
    <ds:schemaRef ds:uri="962a41bc-c614-44bd-9c11-acad312e35e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4EB82D-0ED4-4139-BB0A-28E538F6F8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14621E-FEBA-44B2-9589-4B2010296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2a41bc-c614-44bd-9c11-acad312e35e6"/>
    <ds:schemaRef ds:uri="7baa10f0-7869-4b94-930a-9b5a96c84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</TotalTime>
  <Words>1213</Words>
  <Application>Microsoft Office PowerPoint</Application>
  <PresentationFormat>On-screen Show (4:3)</PresentationFormat>
  <Paragraphs>279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Garamond</vt:lpstr>
      <vt:lpstr>Helvetica</vt:lpstr>
      <vt:lpstr>Monotype Sorts</vt:lpstr>
      <vt:lpstr>Times New Roman</vt:lpstr>
      <vt:lpstr>Wingdings</vt:lpstr>
      <vt:lpstr>Default Design</vt:lpstr>
      <vt:lpstr>Photo Editor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H. Sanders</dc:creator>
  <cp:lastModifiedBy>Mumma, Darin C.</cp:lastModifiedBy>
  <cp:revision>42</cp:revision>
  <cp:lastPrinted>1999-10-01T21:59:04Z</cp:lastPrinted>
  <dcterms:created xsi:type="dcterms:W3CDTF">2002-09-05T00:08:29Z</dcterms:created>
  <dcterms:modified xsi:type="dcterms:W3CDTF">2020-07-28T20:57:44Z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0x01010019F925343B44174790861B45623705B5</vt:lpwstr>
  </property>
</Properties>
</file>