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4"/>
  </p:sldMasterIdLst>
  <p:notesMasterIdLst>
    <p:notesMasterId r:id="rId17"/>
  </p:notesMasterIdLst>
  <p:sldIdLst>
    <p:sldId id="256" r:id="rId5"/>
    <p:sldId id="258" r:id="rId6"/>
    <p:sldId id="283" r:id="rId7"/>
    <p:sldId id="284" r:id="rId8"/>
    <p:sldId id="285" r:id="rId9"/>
    <p:sldId id="290" r:id="rId10"/>
    <p:sldId id="289" r:id="rId11"/>
    <p:sldId id="286" r:id="rId12"/>
    <p:sldId id="292" r:id="rId13"/>
    <p:sldId id="287" r:id="rId14"/>
    <p:sldId id="288" r:id="rId15"/>
    <p:sldId id="291" r:id="rId16"/>
  </p:sldIdLst>
  <p:sldSz cx="9144000" cy="6858000" type="screen4x3"/>
  <p:notesSz cx="7102475" cy="8991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E91548-FD31-427E-A661-389D1A291903}" v="161" dt="2020-07-13T14:42:35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3"/>
    <p:restoredTop sz="93695" autoAdjust="0"/>
  </p:normalViewPr>
  <p:slideViewPr>
    <p:cSldViewPr>
      <p:cViewPr varScale="1">
        <p:scale>
          <a:sx n="101" d="100"/>
          <a:sy n="101" d="100"/>
        </p:scale>
        <p:origin x="7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mma, Darin C." userId="f174f257-aec5-4cc5-a96d-e73408ca8ceb" providerId="ADAL" clId="{38E91548-FD31-427E-A661-389D1A291903}"/>
    <pc:docChg chg="undo custSel addSld delSld modSld">
      <pc:chgData name="Mumma, Darin C." userId="f174f257-aec5-4cc5-a96d-e73408ca8ceb" providerId="ADAL" clId="{38E91548-FD31-427E-A661-389D1A291903}" dt="2020-07-13T14:43:13.503" v="1996" actId="20577"/>
      <pc:docMkLst>
        <pc:docMk/>
      </pc:docMkLst>
      <pc:sldChg chg="modSp mod">
        <pc:chgData name="Mumma, Darin C." userId="f174f257-aec5-4cc5-a96d-e73408ca8ceb" providerId="ADAL" clId="{38E91548-FD31-427E-A661-389D1A291903}" dt="2020-06-30T15:36:50.162" v="1389" actId="1076"/>
        <pc:sldMkLst>
          <pc:docMk/>
          <pc:sldMk cId="0" sldId="256"/>
        </pc:sldMkLst>
        <pc:spChg chg="mod">
          <ac:chgData name="Mumma, Darin C." userId="f174f257-aec5-4cc5-a96d-e73408ca8ceb" providerId="ADAL" clId="{38E91548-FD31-427E-A661-389D1A291903}" dt="2020-06-30T15:36:29.861" v="1387" actId="20577"/>
          <ac:spMkLst>
            <pc:docMk/>
            <pc:sldMk cId="0" sldId="256"/>
            <ac:spMk id="14343" creationId="{EBC28F0D-2079-4961-AB7D-4D35C3FC984C}"/>
          </ac:spMkLst>
        </pc:spChg>
        <pc:spChg chg="mod">
          <ac:chgData name="Mumma, Darin C." userId="f174f257-aec5-4cc5-a96d-e73408ca8ceb" providerId="ADAL" clId="{38E91548-FD31-427E-A661-389D1A291903}" dt="2020-06-30T15:36:50.162" v="1389" actId="1076"/>
          <ac:spMkLst>
            <pc:docMk/>
            <pc:sldMk cId="0" sldId="256"/>
            <ac:spMk id="14345" creationId="{4C64FCEA-4458-4A78-BD62-164507D7C9DE}"/>
          </ac:spMkLst>
        </pc:spChg>
      </pc:sldChg>
      <pc:sldChg chg="addSp modSp mod">
        <pc:chgData name="Mumma, Darin C." userId="f174f257-aec5-4cc5-a96d-e73408ca8ceb" providerId="ADAL" clId="{38E91548-FD31-427E-A661-389D1A291903}" dt="2020-06-30T03:42:58.643" v="238" actId="20577"/>
        <pc:sldMkLst>
          <pc:docMk/>
          <pc:sldMk cId="0" sldId="258"/>
        </pc:sldMkLst>
        <pc:spChg chg="add mod">
          <ac:chgData name="Mumma, Darin C." userId="f174f257-aec5-4cc5-a96d-e73408ca8ceb" providerId="ADAL" clId="{38E91548-FD31-427E-A661-389D1A291903}" dt="2020-06-30T03:42:58.643" v="238" actId="20577"/>
          <ac:spMkLst>
            <pc:docMk/>
            <pc:sldMk cId="0" sldId="258"/>
            <ac:spMk id="13" creationId="{D83E7C57-4082-4C71-B07B-9C377F8C5D2C}"/>
          </ac:spMkLst>
        </pc:spChg>
      </pc:sldChg>
      <pc:sldChg chg="del">
        <pc:chgData name="Mumma, Darin C." userId="f174f257-aec5-4cc5-a96d-e73408ca8ceb" providerId="ADAL" clId="{38E91548-FD31-427E-A661-389D1A291903}" dt="2020-06-30T03:44:12.693" v="273" actId="47"/>
        <pc:sldMkLst>
          <pc:docMk/>
          <pc:sldMk cId="0" sldId="281"/>
        </pc:sldMkLst>
      </pc:sldChg>
      <pc:sldChg chg="modSp mod">
        <pc:chgData name="Mumma, Darin C." userId="f174f257-aec5-4cc5-a96d-e73408ca8ceb" providerId="ADAL" clId="{38E91548-FD31-427E-A661-389D1A291903}" dt="2020-06-30T20:15:39.514" v="1576" actId="20577"/>
        <pc:sldMkLst>
          <pc:docMk/>
          <pc:sldMk cId="2679993008" sldId="283"/>
        </pc:sldMkLst>
        <pc:spChg chg="mod">
          <ac:chgData name="Mumma, Darin C." userId="f174f257-aec5-4cc5-a96d-e73408ca8ceb" providerId="ADAL" clId="{38E91548-FD31-427E-A661-389D1A291903}" dt="2020-06-30T20:15:39.514" v="1576" actId="20577"/>
          <ac:spMkLst>
            <pc:docMk/>
            <pc:sldMk cId="2679993008" sldId="283"/>
            <ac:spMk id="8" creationId="{DA70C502-B0B7-4D2F-903D-48A4E7A29530}"/>
          </ac:spMkLst>
        </pc:spChg>
      </pc:sldChg>
      <pc:sldChg chg="modSp mod">
        <pc:chgData name="Mumma, Darin C." userId="f174f257-aec5-4cc5-a96d-e73408ca8ceb" providerId="ADAL" clId="{38E91548-FD31-427E-A661-389D1A291903}" dt="2020-06-30T20:19:16.661" v="1867" actId="14100"/>
        <pc:sldMkLst>
          <pc:docMk/>
          <pc:sldMk cId="2982284999" sldId="284"/>
        </pc:sldMkLst>
        <pc:spChg chg="mod">
          <ac:chgData name="Mumma, Darin C." userId="f174f257-aec5-4cc5-a96d-e73408ca8ceb" providerId="ADAL" clId="{38E91548-FD31-427E-A661-389D1A291903}" dt="2020-06-30T20:19:16.661" v="1867" actId="14100"/>
          <ac:spMkLst>
            <pc:docMk/>
            <pc:sldMk cId="2982284999" sldId="284"/>
            <ac:spMk id="9" creationId="{7FF42974-6170-4871-8EEB-F15A8748E729}"/>
          </ac:spMkLst>
        </pc:spChg>
      </pc:sldChg>
      <pc:sldChg chg="modSp mod">
        <pc:chgData name="Mumma, Darin C." userId="f174f257-aec5-4cc5-a96d-e73408ca8ceb" providerId="ADAL" clId="{38E91548-FD31-427E-A661-389D1A291903}" dt="2020-06-30T15:30:52.946" v="1343" actId="1076"/>
        <pc:sldMkLst>
          <pc:docMk/>
          <pc:sldMk cId="975562818" sldId="285"/>
        </pc:sldMkLst>
        <pc:spChg chg="mod">
          <ac:chgData name="Mumma, Darin C." userId="f174f257-aec5-4cc5-a96d-e73408ca8ceb" providerId="ADAL" clId="{38E91548-FD31-427E-A661-389D1A291903}" dt="2020-06-30T15:30:52.946" v="1343" actId="1076"/>
          <ac:spMkLst>
            <pc:docMk/>
            <pc:sldMk cId="975562818" sldId="285"/>
            <ac:spMk id="10" creationId="{3B82746D-A15B-4087-B88E-55C6BBF8ACEA}"/>
          </ac:spMkLst>
        </pc:spChg>
      </pc:sldChg>
      <pc:sldChg chg="addSp delSp modSp mod">
        <pc:chgData name="Mumma, Darin C." userId="f174f257-aec5-4cc5-a96d-e73408ca8ceb" providerId="ADAL" clId="{38E91548-FD31-427E-A661-389D1A291903}" dt="2020-06-30T19:51:47.051" v="1533" actId="1076"/>
        <pc:sldMkLst>
          <pc:docMk/>
          <pc:sldMk cId="3063317568" sldId="286"/>
        </pc:sldMkLst>
        <pc:spChg chg="add mod">
          <ac:chgData name="Mumma, Darin C." userId="f174f257-aec5-4cc5-a96d-e73408ca8ceb" providerId="ADAL" clId="{38E91548-FD31-427E-A661-389D1A291903}" dt="2020-06-30T19:51:47.051" v="1533" actId="1076"/>
          <ac:spMkLst>
            <pc:docMk/>
            <pc:sldMk cId="3063317568" sldId="286"/>
            <ac:spMk id="10" creationId="{2EC20C75-8627-4A24-81A2-447B2130C160}"/>
          </ac:spMkLst>
        </pc:spChg>
        <pc:spChg chg="mod">
          <ac:chgData name="Mumma, Darin C." userId="f174f257-aec5-4cc5-a96d-e73408ca8ceb" providerId="ADAL" clId="{38E91548-FD31-427E-A661-389D1A291903}" dt="2020-06-30T03:43:49.370" v="270" actId="1076"/>
          <ac:spMkLst>
            <pc:docMk/>
            <pc:sldMk cId="3063317568" sldId="286"/>
            <ac:spMk id="16390" creationId="{7588AFE4-086D-4F71-B305-97D5A90CFF21}"/>
          </ac:spMkLst>
        </pc:spChg>
        <pc:graphicFrameChg chg="add del mod">
          <ac:chgData name="Mumma, Darin C." userId="f174f257-aec5-4cc5-a96d-e73408ca8ceb" providerId="ADAL" clId="{38E91548-FD31-427E-A661-389D1A291903}" dt="2020-06-30T06:17:39.621" v="276" actId="478"/>
          <ac:graphicFrameMkLst>
            <pc:docMk/>
            <pc:sldMk cId="3063317568" sldId="286"/>
            <ac:graphicFrameMk id="3" creationId="{DA3DD310-8911-4751-B169-74FD1AB13109}"/>
          </ac:graphicFrameMkLst>
        </pc:graphicFrameChg>
        <pc:picChg chg="add del mod">
          <ac:chgData name="Mumma, Darin C." userId="f174f257-aec5-4cc5-a96d-e73408ca8ceb" providerId="ADAL" clId="{38E91548-FD31-427E-A661-389D1A291903}" dt="2020-06-30T19:21:16.885" v="1453"/>
          <ac:picMkLst>
            <pc:docMk/>
            <pc:sldMk cId="3063317568" sldId="286"/>
            <ac:picMk id="3" creationId="{EFFEE25A-7A01-472A-9BF0-E0A2E63171C5}"/>
          </ac:picMkLst>
        </pc:picChg>
        <pc:picChg chg="add mod">
          <ac:chgData name="Mumma, Darin C." userId="f174f257-aec5-4cc5-a96d-e73408ca8ceb" providerId="ADAL" clId="{38E91548-FD31-427E-A661-389D1A291903}" dt="2020-06-30T19:21:19.049" v="1456" actId="14100"/>
          <ac:picMkLst>
            <pc:docMk/>
            <pc:sldMk cId="3063317568" sldId="286"/>
            <ac:picMk id="5" creationId="{AC287F4E-D668-4967-8092-B7602819D48B}"/>
          </ac:picMkLst>
        </pc:picChg>
      </pc:sldChg>
      <pc:sldChg chg="addSp delSp modSp mod">
        <pc:chgData name="Mumma, Darin C." userId="f174f257-aec5-4cc5-a96d-e73408ca8ceb" providerId="ADAL" clId="{38E91548-FD31-427E-A661-389D1A291903}" dt="2020-07-13T14:43:13.503" v="1996" actId="20577"/>
        <pc:sldMkLst>
          <pc:docMk/>
          <pc:sldMk cId="1481627153" sldId="287"/>
        </pc:sldMkLst>
        <pc:spChg chg="add mod">
          <ac:chgData name="Mumma, Darin C." userId="f174f257-aec5-4cc5-a96d-e73408ca8ceb" providerId="ADAL" clId="{38E91548-FD31-427E-A661-389D1A291903}" dt="2020-07-13T14:41:33.099" v="1946" actId="1076"/>
          <ac:spMkLst>
            <pc:docMk/>
            <pc:sldMk cId="1481627153" sldId="287"/>
            <ac:spMk id="3" creationId="{9313FE16-DFA4-41A1-99F5-22205CD47098}"/>
          </ac:spMkLst>
        </pc:spChg>
        <pc:spChg chg="add mod">
          <ac:chgData name="Mumma, Darin C." userId="f174f257-aec5-4cc5-a96d-e73408ca8ceb" providerId="ADAL" clId="{38E91548-FD31-427E-A661-389D1A291903}" dt="2020-07-13T14:41:54.843" v="1950" actId="1076"/>
          <ac:spMkLst>
            <pc:docMk/>
            <pc:sldMk cId="1481627153" sldId="287"/>
            <ac:spMk id="6" creationId="{0C6E2773-67CF-46FB-BF15-27BDBDC33AAA}"/>
          </ac:spMkLst>
        </pc:spChg>
        <pc:spChg chg="add mod">
          <ac:chgData name="Mumma, Darin C." userId="f174f257-aec5-4cc5-a96d-e73408ca8ceb" providerId="ADAL" clId="{38E91548-FD31-427E-A661-389D1A291903}" dt="2020-07-13T14:43:13.503" v="1996" actId="20577"/>
          <ac:spMkLst>
            <pc:docMk/>
            <pc:sldMk cId="1481627153" sldId="287"/>
            <ac:spMk id="7" creationId="{01F69402-A258-402B-845A-5BF2DFCC6AC1}"/>
          </ac:spMkLst>
        </pc:spChg>
        <pc:spChg chg="mod">
          <ac:chgData name="Mumma, Darin C." userId="f174f257-aec5-4cc5-a96d-e73408ca8ceb" providerId="ADAL" clId="{38E91548-FD31-427E-A661-389D1A291903}" dt="2020-06-30T06:20:58.504" v="292" actId="1076"/>
          <ac:spMkLst>
            <pc:docMk/>
            <pc:sldMk cId="1481627153" sldId="287"/>
            <ac:spMk id="16390" creationId="{7588AFE4-086D-4F71-B305-97D5A90CFF21}"/>
          </ac:spMkLst>
        </pc:spChg>
        <pc:picChg chg="add del mod">
          <ac:chgData name="Mumma, Darin C." userId="f174f257-aec5-4cc5-a96d-e73408ca8ceb" providerId="ADAL" clId="{38E91548-FD31-427E-A661-389D1A291903}" dt="2020-06-30T19:21:41.177" v="1457" actId="478"/>
          <ac:picMkLst>
            <pc:docMk/>
            <pc:sldMk cId="1481627153" sldId="287"/>
            <ac:picMk id="3" creationId="{61915251-8736-41C6-80E6-FD285823996B}"/>
          </ac:picMkLst>
        </pc:picChg>
        <pc:picChg chg="add mod">
          <ac:chgData name="Mumma, Darin C." userId="f174f257-aec5-4cc5-a96d-e73408ca8ceb" providerId="ADAL" clId="{38E91548-FD31-427E-A661-389D1A291903}" dt="2020-06-30T19:22:21.318" v="1460" actId="1076"/>
          <ac:picMkLst>
            <pc:docMk/>
            <pc:sldMk cId="1481627153" sldId="287"/>
            <ac:picMk id="5" creationId="{DB90E6F1-F330-49AE-8A73-DF5FC7558649}"/>
          </ac:picMkLst>
        </pc:picChg>
      </pc:sldChg>
      <pc:sldChg chg="new del">
        <pc:chgData name="Mumma, Darin C." userId="f174f257-aec5-4cc5-a96d-e73408ca8ceb" providerId="ADAL" clId="{38E91548-FD31-427E-A661-389D1A291903}" dt="2020-06-30T03:43:57.684" v="272" actId="680"/>
        <pc:sldMkLst>
          <pc:docMk/>
          <pc:sldMk cId="1921622549" sldId="287"/>
        </pc:sldMkLst>
      </pc:sldChg>
      <pc:sldChg chg="addSp modSp mod">
        <pc:chgData name="Mumma, Darin C." userId="f174f257-aec5-4cc5-a96d-e73408ca8ceb" providerId="ADAL" clId="{38E91548-FD31-427E-A661-389D1A291903}" dt="2020-06-30T19:51:29.555" v="1531" actId="1076"/>
        <pc:sldMkLst>
          <pc:docMk/>
          <pc:sldMk cId="1905366428" sldId="288"/>
        </pc:sldMkLst>
        <pc:spChg chg="add mod">
          <ac:chgData name="Mumma, Darin C." userId="f174f257-aec5-4cc5-a96d-e73408ca8ceb" providerId="ADAL" clId="{38E91548-FD31-427E-A661-389D1A291903}" dt="2020-06-30T19:51:29.555" v="1531" actId="1076"/>
          <ac:spMkLst>
            <pc:docMk/>
            <pc:sldMk cId="1905366428" sldId="288"/>
            <ac:spMk id="9" creationId="{2C7ED83D-9587-4A9B-9854-8BD39FED4A9E}"/>
          </ac:spMkLst>
        </pc:spChg>
        <pc:spChg chg="mod">
          <ac:chgData name="Mumma, Darin C." userId="f174f257-aec5-4cc5-a96d-e73408ca8ceb" providerId="ADAL" clId="{38E91548-FD31-427E-A661-389D1A291903}" dt="2020-06-30T06:21:35.320" v="325" actId="1076"/>
          <ac:spMkLst>
            <pc:docMk/>
            <pc:sldMk cId="1905366428" sldId="288"/>
            <ac:spMk id="16390" creationId="{7588AFE4-086D-4F71-B305-97D5A90CFF21}"/>
          </ac:spMkLst>
        </pc:spChg>
        <pc:picChg chg="add mod">
          <ac:chgData name="Mumma, Darin C." userId="f174f257-aec5-4cc5-a96d-e73408ca8ceb" providerId="ADAL" clId="{38E91548-FD31-427E-A661-389D1A291903}" dt="2020-06-30T19:22:30.581" v="1461" actId="1076"/>
          <ac:picMkLst>
            <pc:docMk/>
            <pc:sldMk cId="1905366428" sldId="288"/>
            <ac:picMk id="3" creationId="{BFF62115-5DFA-4B0A-87A7-E960C7CA32B6}"/>
          </ac:picMkLst>
        </pc:picChg>
      </pc:sldChg>
      <pc:sldChg chg="modSp mod">
        <pc:chgData name="Mumma, Darin C." userId="f174f257-aec5-4cc5-a96d-e73408ca8ceb" providerId="ADAL" clId="{38E91548-FD31-427E-A661-389D1A291903}" dt="2020-06-30T20:34:03.801" v="1938" actId="1076"/>
        <pc:sldMkLst>
          <pc:docMk/>
          <pc:sldMk cId="2653827274" sldId="289"/>
        </pc:sldMkLst>
        <pc:spChg chg="mod">
          <ac:chgData name="Mumma, Darin C." userId="f174f257-aec5-4cc5-a96d-e73408ca8ceb" providerId="ADAL" clId="{38E91548-FD31-427E-A661-389D1A291903}" dt="2020-06-30T20:34:03.801" v="1938" actId="1076"/>
          <ac:spMkLst>
            <pc:docMk/>
            <pc:sldMk cId="2653827274" sldId="289"/>
            <ac:spMk id="10" creationId="{3B82746D-A15B-4087-B88E-55C6BBF8ACEA}"/>
          </ac:spMkLst>
        </pc:spChg>
        <pc:spChg chg="mod">
          <ac:chgData name="Mumma, Darin C." userId="f174f257-aec5-4cc5-a96d-e73408ca8ceb" providerId="ADAL" clId="{38E91548-FD31-427E-A661-389D1A291903}" dt="2020-06-30T15:09:17.650" v="712" actId="1076"/>
          <ac:spMkLst>
            <pc:docMk/>
            <pc:sldMk cId="2653827274" sldId="289"/>
            <ac:spMk id="16390" creationId="{7588AFE4-086D-4F71-B305-97D5A90CFF21}"/>
          </ac:spMkLst>
        </pc:spChg>
      </pc:sldChg>
      <pc:sldChg chg="modSp mod">
        <pc:chgData name="Mumma, Darin C." userId="f174f257-aec5-4cc5-a96d-e73408ca8ceb" providerId="ADAL" clId="{38E91548-FD31-427E-A661-389D1A291903}" dt="2020-06-30T15:38:43.866" v="1419" actId="208"/>
        <pc:sldMkLst>
          <pc:docMk/>
          <pc:sldMk cId="390164136" sldId="290"/>
        </pc:sldMkLst>
        <pc:spChg chg="mod">
          <ac:chgData name="Mumma, Darin C." userId="f174f257-aec5-4cc5-a96d-e73408ca8ceb" providerId="ADAL" clId="{38E91548-FD31-427E-A661-389D1A291903}" dt="2020-06-30T15:38:43.866" v="1419" actId="208"/>
          <ac:spMkLst>
            <pc:docMk/>
            <pc:sldMk cId="390164136" sldId="290"/>
            <ac:spMk id="10" creationId="{3B82746D-A15B-4087-B88E-55C6BBF8ACEA}"/>
          </ac:spMkLst>
        </pc:spChg>
      </pc:sldChg>
      <pc:sldChg chg="add del">
        <pc:chgData name="Mumma, Darin C." userId="f174f257-aec5-4cc5-a96d-e73408ca8ceb" providerId="ADAL" clId="{38E91548-FD31-427E-A661-389D1A291903}" dt="2020-06-30T06:26:17.385" v="634"/>
        <pc:sldMkLst>
          <pc:docMk/>
          <pc:sldMk cId="1381250659" sldId="290"/>
        </pc:sldMkLst>
      </pc:sldChg>
      <pc:sldChg chg="addSp delSp modSp mod">
        <pc:chgData name="Mumma, Darin C." userId="f174f257-aec5-4cc5-a96d-e73408ca8ceb" providerId="ADAL" clId="{38E91548-FD31-427E-A661-389D1A291903}" dt="2020-06-30T19:27:13.213" v="1506" actId="1076"/>
        <pc:sldMkLst>
          <pc:docMk/>
          <pc:sldMk cId="4289672851" sldId="291"/>
        </pc:sldMkLst>
        <pc:spChg chg="mod">
          <ac:chgData name="Mumma, Darin C." userId="f174f257-aec5-4cc5-a96d-e73408ca8ceb" providerId="ADAL" clId="{38E91548-FD31-427E-A661-389D1A291903}" dt="2020-06-30T19:25:30.781" v="1501" actId="1076"/>
          <ac:spMkLst>
            <pc:docMk/>
            <pc:sldMk cId="4289672851" sldId="291"/>
            <ac:spMk id="9" creationId="{2C7ED83D-9587-4A9B-9854-8BD39FED4A9E}"/>
          </ac:spMkLst>
        </pc:spChg>
        <pc:picChg chg="del">
          <ac:chgData name="Mumma, Darin C." userId="f174f257-aec5-4cc5-a96d-e73408ca8ceb" providerId="ADAL" clId="{38E91548-FD31-427E-A661-389D1A291903}" dt="2020-06-30T19:25:37.957" v="1502" actId="478"/>
          <ac:picMkLst>
            <pc:docMk/>
            <pc:sldMk cId="4289672851" sldId="291"/>
            <ac:picMk id="3" creationId="{BFF62115-5DFA-4B0A-87A7-E960C7CA32B6}"/>
          </ac:picMkLst>
        </pc:picChg>
        <pc:picChg chg="add mod">
          <ac:chgData name="Mumma, Darin C." userId="f174f257-aec5-4cc5-a96d-e73408ca8ceb" providerId="ADAL" clId="{38E91548-FD31-427E-A661-389D1A291903}" dt="2020-06-30T19:27:13.213" v="1506" actId="1076"/>
          <ac:picMkLst>
            <pc:docMk/>
            <pc:sldMk cId="4289672851" sldId="291"/>
            <ac:picMk id="5" creationId="{6A8FE5C8-B70E-446D-BF50-C57AA867A86D}"/>
          </ac:picMkLst>
        </pc:picChg>
      </pc:sldChg>
      <pc:sldChg chg="addSp delSp modSp mod">
        <pc:chgData name="Mumma, Darin C." userId="f174f257-aec5-4cc5-a96d-e73408ca8ceb" providerId="ADAL" clId="{38E91548-FD31-427E-A661-389D1A291903}" dt="2020-06-30T19:50:57.612" v="1529" actId="1076"/>
        <pc:sldMkLst>
          <pc:docMk/>
          <pc:sldMk cId="616970971" sldId="292"/>
        </pc:sldMkLst>
        <pc:picChg chg="add mod">
          <ac:chgData name="Mumma, Darin C." userId="f174f257-aec5-4cc5-a96d-e73408ca8ceb" providerId="ADAL" clId="{38E91548-FD31-427E-A661-389D1A291903}" dt="2020-06-30T19:50:57.612" v="1529" actId="1076"/>
          <ac:picMkLst>
            <pc:docMk/>
            <pc:sldMk cId="616970971" sldId="292"/>
            <ac:picMk id="3" creationId="{C9486116-37C0-4913-8E03-DBA2E46D4063}"/>
          </ac:picMkLst>
        </pc:picChg>
        <pc:picChg chg="del">
          <ac:chgData name="Mumma, Darin C." userId="f174f257-aec5-4cc5-a96d-e73408ca8ceb" providerId="ADAL" clId="{38E91548-FD31-427E-A661-389D1A291903}" dt="2020-06-30T19:27:58.471" v="1507" actId="478"/>
          <ac:picMkLst>
            <pc:docMk/>
            <pc:sldMk cId="616970971" sldId="292"/>
            <ac:picMk id="5" creationId="{6A8FE5C8-B70E-446D-BF50-C57AA867A86D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BCA56C4-8BD9-5B48-B81D-A0C46D9A7D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79C4FF8-578F-2348-8F6A-A5604D06CF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8EAD37D-FD94-4469-988C-703B49B3CBE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D072ECB-74F9-A748-BBE8-AB338BCF77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270375"/>
            <a:ext cx="5207000" cy="404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A366AF5-2303-5140-82AE-98E0336D28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630518BE-48B4-BF48-A0D3-13769CA0B8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3FBDDB-9DAD-499D-B2B2-C951F21272A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E2806D6A-19F7-406A-8EC4-7B4F87A163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40BE4DC-1AB9-4B75-9882-ECA7ECB16821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4B5DD734-8519-448F-906E-8F7B120A33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194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677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30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497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874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138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929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579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542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52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3F81611-76EC-4C7F-9C16-80CA31E37E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ED1BEA1-4D1B-42A2-9C32-9EABFFBB91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271FB99-CD13-4F67-9C62-6FE29DE5D4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36D4CA-B9C1-44BF-9A4D-0E5C964F4D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9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C86D4EC-2D6D-414E-BCF7-458438FEA1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BE7C61-6DBE-4D1C-8539-7E37C85D60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5A916AE-B087-42D3-B95D-6AC3B149D2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AA9B08-ED10-4DE3-9BDA-4E4949F35D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60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0383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626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FFFC62E-4B16-4B33-AAAD-49D8136BC7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0CA177-2709-43CC-82DD-198F9A3662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9D9CEAB-938B-43FF-8310-DFD39DF750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4F1879-DF03-462F-A86D-5D278F6171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14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355D4D-9941-41C4-9EDC-03BCEA9D35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A0C37B6-3986-4FFE-9780-81372D3D6C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F2B5AA0-0A51-43CE-92D5-49D523E66B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777779-72CD-4B9B-97EF-91A168D649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715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C77A699-CAE9-4B90-8DF6-32840C25C0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4C02D3F-CE31-484E-9750-AA1C3335FA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0C77C98-0CB0-4B34-8E05-2F9A81250E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BCFD6-3980-4FB6-B535-DDA53610E6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078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1BE04F5-F9BA-4617-9B6D-E6A937FB34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DACD3A9-C6C5-4540-99A7-93FFC96EC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73DEEB0-8818-465C-B92E-571E9E5CF8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00D4D-1518-4E66-9473-4F98AFF5AA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32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9BC27E6-226A-4F46-AF72-B468C7181F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C3A004-A2C7-4636-9E1A-3DEB449C0B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7C05D0E-7AFC-4691-BD46-E9C6170894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5C620-0C1B-440B-A9A0-D36EB7475C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030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BC7A7-E5B0-49E8-92CE-52A971E126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7E2739-11C3-421E-BF66-5E82E67CE2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D9BC5-3276-4358-AEAF-0ECC454806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88D640-AB9F-44BF-B500-2B352AA03B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08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E963C08-6ACD-4EBD-888E-A3D1FE5935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4EBF420-BBA0-4A0F-92D6-04736FAE3A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F47307-B07E-4A56-BBA0-5ECD1C41D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AE8609-703F-4B40-B2A5-8958231E11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59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A3B55EC-8309-4C20-8A5E-A878A1C959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89C4742-9021-4DD8-98F3-7716D71A7F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0AAB587-6E04-4885-8EB1-0CF302F1A5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0D57D9-3342-47B0-ADE0-679A45957D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98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13FD12A-EB97-4B9F-BD6B-BD9E92BB3B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5757F31-5A9D-4184-96F7-B7DAB2E1E5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B469B7-8F9F-4001-8BF4-468845FEFA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2913EE-80EC-484E-B953-EC32534A3E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88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811C3E2-B643-424D-A3C7-69120EE0F89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EAA5774-1BF5-D94D-9AE4-CBB5ED2734F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1" i="1">
                <a:latin typeface="+mn-l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C54525B-D24F-674F-931D-1E06A490C84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Helvetica" panose="020B0604020202020204" pitchFamily="34" charset="0"/>
              </a:defRPr>
            </a:lvl1pPr>
          </a:lstStyle>
          <a:p>
            <a:fld id="{6B7C4707-1BC8-41C9-9E4E-D989F0DE47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BD0ADB2-C920-4CC4-8EF8-D2A452A46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F19AABC-DD4A-415C-B9F4-6B889BF12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76200"/>
            <a:ext cx="723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92BF877-A712-4245-A9F6-D1DCBCC42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140450"/>
            <a:ext cx="140366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chemeClr val="tx2"/>
                </a:solidFill>
                <a:latin typeface="Helvetica" panose="020B0604020202020204" pitchFamily="34" charset="0"/>
              </a:rPr>
              <a:t>LIGO-G18xxxxx-v1</a:t>
            </a:r>
          </a:p>
          <a:p>
            <a:endParaRPr lang="en-US" altLang="en-US" sz="1200">
              <a:solidFill>
                <a:schemeClr val="tx2"/>
              </a:solidFill>
              <a:latin typeface="Helvetica" panose="020B0604020202020204" pitchFamily="34" charset="0"/>
            </a:endParaRPr>
          </a:p>
          <a:p>
            <a:r>
              <a:rPr lang="en-US" altLang="en-US" sz="1200">
                <a:solidFill>
                  <a:schemeClr val="tx2"/>
                </a:solidFill>
                <a:latin typeface="Helvetica" panose="020B0604020202020204" pitchFamily="34" charset="0"/>
              </a:rPr>
              <a:t>                                                                                                                                                                          </a:t>
            </a:r>
            <a:r>
              <a:rPr lang="en-US" altLang="en-US" sz="800">
                <a:solidFill>
                  <a:schemeClr val="tx2"/>
                </a:solidFill>
                <a:latin typeface="Helvetica" panose="020B0604020202020204" pitchFamily="34" charset="0"/>
              </a:rPr>
              <a:t>Form F0900043-v1</a:t>
            </a:r>
            <a:r>
              <a:rPr lang="en-US" altLang="en-US" sz="1200">
                <a:solidFill>
                  <a:schemeClr val="tx2"/>
                </a:solidFill>
                <a:latin typeface="Helvetica" panose="020B0604020202020204" pitchFamily="34" charset="0"/>
              </a:rPr>
              <a:t> </a:t>
            </a:r>
            <a:r>
              <a:rPr lang="en-US" altLang="en-US" sz="1400">
                <a:solidFill>
                  <a:schemeClr val="tx2"/>
                </a:solidFill>
                <a:latin typeface="Helvetica" panose="020B0604020202020204" pitchFamily="34" charset="0"/>
              </a:rPr>
              <a:t>			 				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71ACB9D9-B4D4-504A-8394-CE5F515FD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3" y="64849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58CB0E22-45D9-9245-8701-4F437D216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1892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24F18E4D-39BA-B847-834B-0CE7C475A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108325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56151153-564F-2041-80D3-5C281942A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19200"/>
            <a:ext cx="9132888" cy="38100"/>
          </a:xfrm>
          <a:prstGeom prst="rect">
            <a:avLst/>
          </a:prstGeom>
          <a:solidFill>
            <a:srgbClr val="DC008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aphicFrame>
        <p:nvGraphicFramePr>
          <p:cNvPr id="1036" name="Object 14">
            <a:extLst>
              <a:ext uri="{FF2B5EF4-FFF2-40B4-BE49-F238E27FC236}">
                <a16:creationId xmlns:a16="http://schemas.microsoft.com/office/drawing/2014/main" id="{4C739BA1-4491-4A45-8577-C925AC953F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1366838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hoto Editor Photo" r:id="rId14" imgW="4409524" imgH="3219899" progId="MSPhotoEd.3">
                  <p:embed/>
                </p:oleObj>
              </mc:Choice>
              <mc:Fallback>
                <p:oleObj name="Photo Editor Photo" r:id="rId14" imgW="4409524" imgH="3219899" progId="MSPhotoEd.3">
                  <p:embed/>
                  <p:pic>
                    <p:nvPicPr>
                      <p:cNvPr id="1036" name="Object 14">
                        <a:extLst>
                          <a:ext uri="{FF2B5EF4-FFF2-40B4-BE49-F238E27FC236}">
                            <a16:creationId xmlns:a16="http://schemas.microsoft.com/office/drawing/2014/main" id="{4C739BA1-4491-4A45-8577-C925AC953F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66838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7" name="Picture 2" descr="NSF_LOGO_4-Color_bitmap_Logo.png">
            <a:extLst>
              <a:ext uri="{FF2B5EF4-FFF2-40B4-BE49-F238E27FC236}">
                <a16:creationId xmlns:a16="http://schemas.microsoft.com/office/drawing/2014/main" id="{81852A78-BA3F-4C65-BE06-AB332895412C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3" y="0"/>
            <a:ext cx="10922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-65" charset="2"/>
        <a:buChar char="l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-65" charset="2"/>
        <a:buChar char="l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2879725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solidFill>
                  <a:schemeClr val="tx2"/>
                </a:solidFill>
              </a:rPr>
              <a:t>LIGO SURF 2020</a:t>
            </a:r>
          </a:p>
        </p:txBody>
      </p:sp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9F3D4B9D-54F3-44C4-A491-C0687E9B57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1201D6-D053-4FB9-BC2D-B290EC3F120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342" name="TextBox 8">
            <a:extLst>
              <a:ext uri="{FF2B5EF4-FFF2-40B4-BE49-F238E27FC236}">
                <a16:creationId xmlns:a16="http://schemas.microsoft.com/office/drawing/2014/main" id="{05E923B1-4E82-4B3D-8893-7A23667C8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177" y="1838106"/>
            <a:ext cx="689964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Progress Update (June 30, 2020)</a:t>
            </a:r>
          </a:p>
        </p:txBody>
      </p:sp>
      <p:sp>
        <p:nvSpPr>
          <p:cNvPr id="14343" name="Footer Placeholder 4">
            <a:extLst>
              <a:ext uri="{FF2B5EF4-FFF2-40B4-BE49-F238E27FC236}">
                <a16:creationId xmlns:a16="http://schemas.microsoft.com/office/drawing/2014/main" id="{EBC28F0D-2079-4961-AB7D-4D35C3FC9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6767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 dirty="0">
                <a:solidFill>
                  <a:schemeClr val="tx2"/>
                </a:solidFill>
              </a:rPr>
              <a:t>Mentors: Alan Weinstein, Colm Talbot, Alvin K. Y. Li</a:t>
            </a:r>
          </a:p>
        </p:txBody>
      </p:sp>
      <p:sp>
        <p:nvSpPr>
          <p:cNvPr id="14344" name="Rectangle 9">
            <a:extLst>
              <a:ext uri="{FF2B5EF4-FFF2-40B4-BE49-F238E27FC236}">
                <a16:creationId xmlns:a16="http://schemas.microsoft.com/office/drawing/2014/main" id="{E6A627CA-09C6-4A18-9027-186CD1580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488" y="3641725"/>
            <a:ext cx="21435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Darin C. Mumma</a:t>
            </a:r>
          </a:p>
        </p:txBody>
      </p:sp>
      <p:sp>
        <p:nvSpPr>
          <p:cNvPr id="14345" name="Rectangle 15">
            <a:extLst>
              <a:ext uri="{FF2B5EF4-FFF2-40B4-BE49-F238E27FC236}">
                <a16:creationId xmlns:a16="http://schemas.microsoft.com/office/drawing/2014/main" id="{4C64FCEA-4458-4A78-BD62-164507D7C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927" y="4023550"/>
            <a:ext cx="6714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Departments of Physics and Philosophy, Grove City College</a:t>
            </a:r>
          </a:p>
        </p:txBody>
      </p:sp>
      <p:sp>
        <p:nvSpPr>
          <p:cNvPr id="14346" name="Rectangle 12">
            <a:extLst>
              <a:ext uri="{FF2B5EF4-FFF2-40B4-BE49-F238E27FC236}">
                <a16:creationId xmlns:a16="http://schemas.microsoft.com/office/drawing/2014/main" id="{FBDB7FF3-D54F-4700-A8AD-2790638DA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263" y="5068888"/>
            <a:ext cx="5959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LIGO Laboratory, California Institute of Technology</a:t>
            </a:r>
            <a:endParaRPr lang="en-US" altLang="en-US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7" name="Footer Placeholder 4">
            <a:extLst>
              <a:ext uri="{FF2B5EF4-FFF2-40B4-BE49-F238E27FC236}">
                <a16:creationId xmlns:a16="http://schemas.microsoft.com/office/drawing/2014/main" id="{CE73813E-DB0F-4749-8D12-981D40D21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1388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/>
              <a:t>LIGO SURF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980" y="408266"/>
            <a:ext cx="20649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0E6F1-F330-49AE-8A73-DF5FC7558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5985"/>
            <a:ext cx="9144000" cy="47466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13FE16-DFA4-41A1-99F5-22205CD47098}"/>
              </a:ext>
            </a:extLst>
          </p:cNvPr>
          <p:cNvSpPr/>
          <p:nvPr/>
        </p:nvSpPr>
        <p:spPr bwMode="auto">
          <a:xfrm rot="2700000">
            <a:off x="439553" y="3581401"/>
            <a:ext cx="8153400" cy="215848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6E2773-67CF-46FB-BF15-27BDBDC33AAA}"/>
              </a:ext>
            </a:extLst>
          </p:cNvPr>
          <p:cNvSpPr/>
          <p:nvPr/>
        </p:nvSpPr>
        <p:spPr bwMode="auto">
          <a:xfrm rot="18900000">
            <a:off x="236662" y="3571877"/>
            <a:ext cx="8153400" cy="215848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F69402-A258-402B-845A-5BF2DFCC6AC1}"/>
              </a:ext>
            </a:extLst>
          </p:cNvPr>
          <p:cNvSpPr txBox="1"/>
          <p:nvPr/>
        </p:nvSpPr>
        <p:spPr>
          <a:xfrm>
            <a:off x="685800" y="3306627"/>
            <a:ext cx="815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	Unequal</a:t>
            </a:r>
            <a:r>
              <a:rPr lang="en-US" sz="3600" dirty="0">
                <a:solidFill>
                  <a:srgbClr val="FF0000"/>
                </a:solidFill>
              </a:rPr>
              <a:t>		</a:t>
            </a:r>
            <a:r>
              <a:rPr lang="en-US" sz="3600">
                <a:solidFill>
                  <a:srgbClr val="FF0000"/>
                </a:solidFill>
              </a:rPr>
              <a:t> 	distances </a:t>
            </a:r>
            <a:r>
              <a:rPr lang="en-US" sz="3600" dirty="0">
                <a:solidFill>
                  <a:srgbClr val="FF0000"/>
                </a:solidFill>
              </a:rPr>
              <a:t>used!!!</a:t>
            </a:r>
          </a:p>
        </p:txBody>
      </p:sp>
    </p:spTree>
    <p:extLst>
      <p:ext uri="{BB962C8B-B14F-4D97-AF65-F5344CB8AC3E}">
        <p14:creationId xmlns:p14="http://schemas.microsoft.com/office/powerpoint/2010/main" val="148162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655" y="417373"/>
            <a:ext cx="49128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Memory + Waveform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F62115-5DFA-4B0A-87A7-E960C7CA3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9953"/>
            <a:ext cx="9144000" cy="47581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7ED83D-9587-4A9B-9854-8BD39FED4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6095" y="141223"/>
            <a:ext cx="18598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latin typeface="Times New Roman" panose="02020603050405020304" pitchFamily="18" charset="0"/>
              </a:rPr>
              <a:t>IMRPhenomD</a:t>
            </a:r>
            <a:endParaRPr lang="en-US" altLang="en-US" sz="20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36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655" y="417373"/>
            <a:ext cx="49128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Memory + Waveform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ED83D-9587-4A9B-9854-8BD39FED4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700" y="129971"/>
            <a:ext cx="14975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NRSur7dq2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FE5C8-B70E-446D-BF50-C57AA867A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2661"/>
            <a:ext cx="9144000" cy="475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7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1523" y="437565"/>
            <a:ext cx="29710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Introduction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D83E7C57-4082-4C71-B07B-9C377F8C5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53946"/>
            <a:ext cx="86868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I.   What I’ve completed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endParaRPr lang="en-US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endParaRPr lang="en-US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endParaRPr lang="en-US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II.  What I am working on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endParaRPr lang="en-US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endParaRPr lang="en-US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endParaRPr lang="en-US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III. Where I plan to go next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039" y="438940"/>
            <a:ext cx="39354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Completed Tasks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0C502-B0B7-4D2F-903D-48A4E7A29530}"/>
              </a:ext>
            </a:extLst>
          </p:cNvPr>
          <p:cNvSpPr txBox="1"/>
          <p:nvPr/>
        </p:nvSpPr>
        <p:spPr>
          <a:xfrm>
            <a:off x="301164" y="1487061"/>
            <a:ext cx="861423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In addition to attending all available GW lectures to date, I have completed…</a:t>
            </a:r>
          </a:p>
          <a:p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The open data tutorials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Alvin’s written and coding problem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Reading up on Bayesian 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Production of some </a:t>
            </a:r>
            <a:r>
              <a:rPr lang="en-US" sz="2000" dirty="0" err="1">
                <a:solidFill>
                  <a:schemeClr val="tx2"/>
                </a:solidFill>
              </a:rPr>
              <a:t>GWMemory</a:t>
            </a:r>
            <a:r>
              <a:rPr lang="en-US" sz="2000" dirty="0">
                <a:solidFill>
                  <a:schemeClr val="tx2"/>
                </a:solidFill>
              </a:rPr>
              <a:t>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Installation of relevant GW python packages on my Linux 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And started…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To learn how to use VIM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99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8001000" y="29547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0347" y="429651"/>
            <a:ext cx="28107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The Present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42974-6170-4871-8EEB-F15A8748E729}"/>
              </a:ext>
            </a:extLst>
          </p:cNvPr>
          <p:cNvSpPr txBox="1"/>
          <p:nvPr/>
        </p:nvSpPr>
        <p:spPr>
          <a:xfrm>
            <a:off x="228599" y="1485200"/>
            <a:ext cx="86824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Cleaning up the GitHub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Preparing my GW memory and noise plots for insertion in interim report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Completing interim report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Making NRSur7dq4 memory and waveform plotting available through </a:t>
            </a:r>
            <a:r>
              <a:rPr lang="en-US" sz="2000" dirty="0" err="1">
                <a:solidFill>
                  <a:schemeClr val="tx2"/>
                </a:solidFill>
              </a:rPr>
              <a:t>GWMemory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Investigating HM’s, HM memory, and associated waveforms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228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190" y="431862"/>
            <a:ext cx="28330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What’s next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82746D-A15B-4087-B88E-55C6BBF8ACEA}"/>
              </a:ext>
            </a:extLst>
          </p:cNvPr>
          <p:cNvSpPr txBox="1"/>
          <p:nvPr/>
        </p:nvSpPr>
        <p:spPr>
          <a:xfrm>
            <a:off x="320566" y="2782462"/>
            <a:ext cx="85028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Adapting Bilby code with a </a:t>
            </a:r>
            <a:r>
              <a:rPr lang="en-US" sz="2000" dirty="0" err="1">
                <a:solidFill>
                  <a:schemeClr val="tx2"/>
                </a:solidFill>
              </a:rPr>
              <a:t>PyCBC</a:t>
            </a:r>
            <a:r>
              <a:rPr lang="en-US" sz="2000" dirty="0">
                <a:solidFill>
                  <a:schemeClr val="tx2"/>
                </a:solidFill>
              </a:rPr>
              <a:t> waveform model to include memory</a:t>
            </a:r>
          </a:p>
          <a:p>
            <a:pPr algn="ctr"/>
            <a:endParaRPr lang="en-US" sz="2000" dirty="0">
              <a:solidFill>
                <a:schemeClr val="tx2"/>
              </a:solidFill>
            </a:endParaRP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and</a:t>
            </a:r>
          </a:p>
          <a:p>
            <a:pPr algn="ctr"/>
            <a:endParaRPr lang="en-US" sz="2000" dirty="0">
              <a:solidFill>
                <a:schemeClr val="tx2"/>
              </a:solidFill>
            </a:endParaRP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Experimenting with the code</a:t>
            </a:r>
          </a:p>
        </p:txBody>
      </p:sp>
    </p:spTree>
    <p:extLst>
      <p:ext uri="{BB962C8B-B14F-4D97-AF65-F5344CB8AC3E}">
        <p14:creationId xmlns:p14="http://schemas.microsoft.com/office/powerpoint/2010/main" val="97556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190" y="431862"/>
            <a:ext cx="28330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What’s next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82746D-A15B-4087-B88E-55C6BBF8ACEA}"/>
              </a:ext>
            </a:extLst>
          </p:cNvPr>
          <p:cNvSpPr txBox="1"/>
          <p:nvPr/>
        </p:nvSpPr>
        <p:spPr>
          <a:xfrm>
            <a:off x="3017783" y="3167390"/>
            <a:ext cx="3108433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GWMemory</a:t>
            </a:r>
            <a:r>
              <a:rPr lang="en-US" sz="2800" dirty="0">
                <a:solidFill>
                  <a:schemeClr val="tx2"/>
                </a:solidFill>
              </a:rPr>
              <a:t> Plots</a:t>
            </a:r>
          </a:p>
        </p:txBody>
      </p:sp>
    </p:spTree>
    <p:extLst>
      <p:ext uri="{BB962C8B-B14F-4D97-AF65-F5344CB8AC3E}">
        <p14:creationId xmlns:p14="http://schemas.microsoft.com/office/powerpoint/2010/main" val="39016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966" y="434280"/>
            <a:ext cx="272061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82746D-A15B-4087-B88E-55C6BBF8ACEA}"/>
                  </a:ext>
                </a:extLst>
              </p:cNvPr>
              <p:cNvSpPr txBox="1"/>
              <p:nvPr/>
            </p:nvSpPr>
            <p:spPr>
              <a:xfrm>
                <a:off x="320566" y="1371600"/>
                <a:ext cx="8502867" cy="6947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The subsequent plots’ parameters are the following:</a:t>
                </a:r>
              </a:p>
              <a:p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60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☉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S</a:t>
                </a:r>
                <a:r>
                  <a:rPr lang="en-US" sz="2000" b="1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en-US" sz="2000" baseline="-250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000" b="1" dirty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b="1" dirty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S</a:t>
                </a:r>
                <a:r>
                  <a:rPr lang="en-US" sz="2000" b="1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US" sz="2000" baseline="-250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000" b="1" dirty="0">
                  <a:solidFill>
                    <a:schemeClr val="tx2"/>
                  </a:solidFill>
                </a:endParaRPr>
              </a:p>
              <a:p>
                <a:endParaRPr lang="en-US" sz="2000" b="1" dirty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=60</m:t>
                    </m:r>
                    <m:r>
                      <a:rPr lang="en-US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𝑀𝑝𝑐</m:t>
                    </m:r>
                  </m:oMath>
                </a14:m>
                <a:endParaRPr lang="en-US" sz="2000" i="1" dirty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2"/>
                    </a:solidFill>
                  </a:rPr>
                  <a:t>Approximants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IMRPhenomD</a:t>
                </a:r>
                <a:r>
                  <a:rPr lang="en-US" sz="2000" dirty="0">
                    <a:solidFill>
                      <a:schemeClr val="tx2"/>
                    </a:solidFill>
                  </a:rPr>
                  <a:t> and NRSur7dq2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82746D-A15B-4087-B88E-55C6BBF8A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66" y="1371600"/>
                <a:ext cx="8502867" cy="6947030"/>
              </a:xfrm>
              <a:prstGeom prst="rect">
                <a:avLst/>
              </a:prstGeom>
              <a:blipFill>
                <a:blip r:embed="rId3"/>
                <a:stretch>
                  <a:fillRect l="-789" t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82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81000"/>
            <a:ext cx="44655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Original Waveform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287F4E-D668-4967-8092-B7602819D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6681"/>
            <a:ext cx="9144000" cy="4670241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2EC20C75-8627-4A24-81A2-447B2130C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572" y="86011"/>
            <a:ext cx="18598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latin typeface="Times New Roman" panose="02020603050405020304" pitchFamily="18" charset="0"/>
              </a:rPr>
              <a:t>IMRPhenomD</a:t>
            </a:r>
            <a:endParaRPr lang="en-US" altLang="en-US" sz="20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31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655" y="417373"/>
            <a:ext cx="49128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Memory + Waveform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ED83D-9587-4A9B-9854-8BD39FED4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700" y="129971"/>
            <a:ext cx="14975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NRSur7dq2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486116-37C0-4913-8E03-DBA2E46D4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2661"/>
            <a:ext cx="9144000" cy="462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7097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114FFB"/>
      </a:dk1>
      <a:lt1>
        <a:srgbClr val="FFFFFF"/>
      </a:lt1>
      <a:dk2>
        <a:srgbClr val="000000"/>
      </a:dk2>
      <a:lt2>
        <a:srgbClr val="CECECE"/>
      </a:lt2>
      <a:accent1>
        <a:srgbClr val="D49FFF"/>
      </a:accent1>
      <a:accent2>
        <a:srgbClr val="618FFD"/>
      </a:accent2>
      <a:accent3>
        <a:srgbClr val="FFFFFF"/>
      </a:accent3>
      <a:accent4>
        <a:srgbClr val="0D42D6"/>
      </a:accent4>
      <a:accent5>
        <a:srgbClr val="E6CDFF"/>
      </a:accent5>
      <a:accent6>
        <a:srgbClr val="5781E5"/>
      </a:accent6>
      <a:hlink>
        <a:srgbClr val="009688"/>
      </a:hlink>
      <a:folHlink>
        <a:srgbClr val="DADADA"/>
      </a:folHlink>
    </a:clrScheme>
    <a:fontScheme name="Default Design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F925343B44174790861B45623705B5" ma:contentTypeVersion="13" ma:contentTypeDescription="Create a new document." ma:contentTypeScope="" ma:versionID="edee932c5a2dcc9aabfcb2941cd9524d">
  <xsd:schema xmlns:xsd="http://www.w3.org/2001/XMLSchema" xmlns:xs="http://www.w3.org/2001/XMLSchema" xmlns:p="http://schemas.microsoft.com/office/2006/metadata/properties" xmlns:ns3="962a41bc-c614-44bd-9c11-acad312e35e6" xmlns:ns4="7baa10f0-7869-4b94-930a-9b5a96c84d67" targetNamespace="http://schemas.microsoft.com/office/2006/metadata/properties" ma:root="true" ma:fieldsID="f2558bcb044619dd458e338a19f5ac47" ns3:_="" ns4:_="">
    <xsd:import namespace="962a41bc-c614-44bd-9c11-acad312e35e6"/>
    <xsd:import namespace="7baa10f0-7869-4b94-930a-9b5a96c84d6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2a41bc-c614-44bd-9c11-acad312e35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aa10f0-7869-4b94-930a-9b5a96c84d6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14621E-FEBA-44B2-9589-4B2010296E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2a41bc-c614-44bd-9c11-acad312e35e6"/>
    <ds:schemaRef ds:uri="7baa10f0-7869-4b94-930a-9b5a96c84d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4EB82D-0ED4-4139-BB0A-28E538F6F8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D8EC4C-DFA3-4D53-957C-6D09A236C1A0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baa10f0-7869-4b94-930a-9b5a96c84d67"/>
    <ds:schemaRef ds:uri="http://purl.org/dc/terms/"/>
    <ds:schemaRef ds:uri="962a41bc-c614-44bd-9c11-acad312e35e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2930</TotalTime>
  <Words>310</Words>
  <Application>Microsoft Office PowerPoint</Application>
  <PresentationFormat>On-screen Show (4:3)</PresentationFormat>
  <Paragraphs>121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Cambria Math</vt:lpstr>
      <vt:lpstr>Helvetica</vt:lpstr>
      <vt:lpstr>Monotype Sorts</vt:lpstr>
      <vt:lpstr>Times New Roman</vt:lpstr>
      <vt:lpstr>Wingdings</vt:lpstr>
      <vt:lpstr>Default Design</vt:lpstr>
      <vt:lpstr>Photo Editor Photo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H. Sanders</dc:creator>
  <cp:lastModifiedBy>Mumma, Darin C.</cp:lastModifiedBy>
  <cp:revision>42</cp:revision>
  <cp:lastPrinted>1999-10-01T21:59:04Z</cp:lastPrinted>
  <dcterms:created xsi:type="dcterms:W3CDTF">2002-09-05T00:08:29Z</dcterms:created>
  <dcterms:modified xsi:type="dcterms:W3CDTF">2020-07-13T14:43:14Z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0x01010019F925343B44174790861B45623705B5</vt:lpwstr>
  </property>
</Properties>
</file>