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6"/>
  </p:notesMasterIdLst>
  <p:sldIdLst>
    <p:sldId id="327" r:id="rId5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9765F-CC4C-4FFA-81DA-C38B33EA27B7}" v="259" dt="2020-07-28T18:48:20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3"/>
    <p:restoredTop sz="93695" autoAdjust="0"/>
  </p:normalViewPr>
  <p:slideViewPr>
    <p:cSldViewPr>
      <p:cViewPr varScale="1">
        <p:scale>
          <a:sx n="103" d="100"/>
          <a:sy n="103" d="100"/>
        </p:scale>
        <p:origin x="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mma, Darin C." userId="f174f257-aec5-4cc5-a96d-e73408ca8ceb" providerId="ADAL" clId="{38E91548-FD31-427E-A661-389D1A291903}"/>
    <pc:docChg chg="undo custSel addSld delSld modSld">
      <pc:chgData name="Mumma, Darin C." userId="f174f257-aec5-4cc5-a96d-e73408ca8ceb" providerId="ADAL" clId="{38E91548-FD31-427E-A661-389D1A291903}" dt="2020-06-30T20:34:03.801" v="1938" actId="1076"/>
      <pc:docMkLst>
        <pc:docMk/>
      </pc:docMkLst>
      <pc:sldChg chg="modSp mod">
        <pc:chgData name="Mumma, Darin C." userId="f174f257-aec5-4cc5-a96d-e73408ca8ceb" providerId="ADAL" clId="{38E91548-FD31-427E-A661-389D1A291903}" dt="2020-06-30T15:36:50.162" v="1389" actId="1076"/>
        <pc:sldMkLst>
          <pc:docMk/>
          <pc:sldMk cId="0" sldId="256"/>
        </pc:sldMkLst>
        <pc:spChg chg="mod">
          <ac:chgData name="Mumma, Darin C." userId="f174f257-aec5-4cc5-a96d-e73408ca8ceb" providerId="ADAL" clId="{38E91548-FD31-427E-A661-389D1A291903}" dt="2020-06-30T15:36:29.861" v="1387" actId="20577"/>
          <ac:spMkLst>
            <pc:docMk/>
            <pc:sldMk cId="0" sldId="256"/>
            <ac:spMk id="14343" creationId="{EBC28F0D-2079-4961-AB7D-4D35C3FC984C}"/>
          </ac:spMkLst>
        </pc:spChg>
        <pc:spChg chg="mod">
          <ac:chgData name="Mumma, Darin C." userId="f174f257-aec5-4cc5-a96d-e73408ca8ceb" providerId="ADAL" clId="{38E91548-FD31-427E-A661-389D1A291903}" dt="2020-06-30T15:36:50.162" v="1389" actId="1076"/>
          <ac:spMkLst>
            <pc:docMk/>
            <pc:sldMk cId="0" sldId="256"/>
            <ac:spMk id="14345" creationId="{4C64FCEA-4458-4A78-BD62-164507D7C9DE}"/>
          </ac:spMkLst>
        </pc:spChg>
      </pc:sldChg>
      <pc:sldChg chg="addSp modSp mod">
        <pc:chgData name="Mumma, Darin C." userId="f174f257-aec5-4cc5-a96d-e73408ca8ceb" providerId="ADAL" clId="{38E91548-FD31-427E-A661-389D1A291903}" dt="2020-06-30T03:42:58.643" v="238" actId="20577"/>
        <pc:sldMkLst>
          <pc:docMk/>
          <pc:sldMk cId="0" sldId="258"/>
        </pc:sldMkLst>
        <pc:spChg chg="add mod">
          <ac:chgData name="Mumma, Darin C." userId="f174f257-aec5-4cc5-a96d-e73408ca8ceb" providerId="ADAL" clId="{38E91548-FD31-427E-A661-389D1A291903}" dt="2020-06-30T03:42:58.643" v="238" actId="20577"/>
          <ac:spMkLst>
            <pc:docMk/>
            <pc:sldMk cId="0" sldId="258"/>
            <ac:spMk id="13" creationId="{D83E7C57-4082-4C71-B07B-9C377F8C5D2C}"/>
          </ac:spMkLst>
        </pc:spChg>
      </pc:sldChg>
      <pc:sldChg chg="del">
        <pc:chgData name="Mumma, Darin C." userId="f174f257-aec5-4cc5-a96d-e73408ca8ceb" providerId="ADAL" clId="{38E91548-FD31-427E-A661-389D1A291903}" dt="2020-06-30T03:44:12.693" v="273" actId="47"/>
        <pc:sldMkLst>
          <pc:docMk/>
          <pc:sldMk cId="0" sldId="281"/>
        </pc:sldMkLst>
      </pc:sldChg>
      <pc:sldChg chg="modSp mod">
        <pc:chgData name="Mumma, Darin C." userId="f174f257-aec5-4cc5-a96d-e73408ca8ceb" providerId="ADAL" clId="{38E91548-FD31-427E-A661-389D1A291903}" dt="2020-06-30T20:15:39.514" v="1576" actId="20577"/>
        <pc:sldMkLst>
          <pc:docMk/>
          <pc:sldMk cId="2679993008" sldId="283"/>
        </pc:sldMkLst>
        <pc:spChg chg="mod">
          <ac:chgData name="Mumma, Darin C." userId="f174f257-aec5-4cc5-a96d-e73408ca8ceb" providerId="ADAL" clId="{38E91548-FD31-427E-A661-389D1A291903}" dt="2020-06-30T20:15:39.514" v="1576" actId="20577"/>
          <ac:spMkLst>
            <pc:docMk/>
            <pc:sldMk cId="2679993008" sldId="283"/>
            <ac:spMk id="8" creationId="{DA70C502-B0B7-4D2F-903D-48A4E7A29530}"/>
          </ac:spMkLst>
        </pc:spChg>
      </pc:sldChg>
      <pc:sldChg chg="modSp mod">
        <pc:chgData name="Mumma, Darin C." userId="f174f257-aec5-4cc5-a96d-e73408ca8ceb" providerId="ADAL" clId="{38E91548-FD31-427E-A661-389D1A291903}" dt="2020-06-30T20:19:16.661" v="1867" actId="14100"/>
        <pc:sldMkLst>
          <pc:docMk/>
          <pc:sldMk cId="2982284999" sldId="284"/>
        </pc:sldMkLst>
        <pc:spChg chg="mod">
          <ac:chgData name="Mumma, Darin C." userId="f174f257-aec5-4cc5-a96d-e73408ca8ceb" providerId="ADAL" clId="{38E91548-FD31-427E-A661-389D1A291903}" dt="2020-06-30T20:19:16.661" v="1867" actId="14100"/>
          <ac:spMkLst>
            <pc:docMk/>
            <pc:sldMk cId="2982284999" sldId="284"/>
            <ac:spMk id="9" creationId="{7FF42974-6170-4871-8EEB-F15A8748E729}"/>
          </ac:spMkLst>
        </pc:spChg>
      </pc:sldChg>
      <pc:sldChg chg="modSp mod">
        <pc:chgData name="Mumma, Darin C." userId="f174f257-aec5-4cc5-a96d-e73408ca8ceb" providerId="ADAL" clId="{38E91548-FD31-427E-A661-389D1A291903}" dt="2020-06-30T15:30:52.946" v="1343" actId="1076"/>
        <pc:sldMkLst>
          <pc:docMk/>
          <pc:sldMk cId="975562818" sldId="285"/>
        </pc:sldMkLst>
        <pc:spChg chg="mod">
          <ac:chgData name="Mumma, Darin C." userId="f174f257-aec5-4cc5-a96d-e73408ca8ceb" providerId="ADAL" clId="{38E91548-FD31-427E-A661-389D1A291903}" dt="2020-06-30T15:30:52.946" v="1343" actId="1076"/>
          <ac:spMkLst>
            <pc:docMk/>
            <pc:sldMk cId="975562818" sldId="285"/>
            <ac:spMk id="10" creationId="{3B82746D-A15B-4087-B88E-55C6BBF8ACEA}"/>
          </ac:spMkLst>
        </pc:spChg>
      </pc:sldChg>
      <pc:sldChg chg="addSp delSp modSp mod">
        <pc:chgData name="Mumma, Darin C." userId="f174f257-aec5-4cc5-a96d-e73408ca8ceb" providerId="ADAL" clId="{38E91548-FD31-427E-A661-389D1A291903}" dt="2020-06-30T19:51:47.051" v="1533" actId="1076"/>
        <pc:sldMkLst>
          <pc:docMk/>
          <pc:sldMk cId="3063317568" sldId="286"/>
        </pc:sldMkLst>
        <pc:spChg chg="add mod">
          <ac:chgData name="Mumma, Darin C." userId="f174f257-aec5-4cc5-a96d-e73408ca8ceb" providerId="ADAL" clId="{38E91548-FD31-427E-A661-389D1A291903}" dt="2020-06-30T19:51:47.051" v="1533" actId="1076"/>
          <ac:spMkLst>
            <pc:docMk/>
            <pc:sldMk cId="3063317568" sldId="286"/>
            <ac:spMk id="10" creationId="{2EC20C75-8627-4A24-81A2-447B2130C160}"/>
          </ac:spMkLst>
        </pc:spChg>
        <pc:spChg chg="mod">
          <ac:chgData name="Mumma, Darin C." userId="f174f257-aec5-4cc5-a96d-e73408ca8ceb" providerId="ADAL" clId="{38E91548-FD31-427E-A661-389D1A291903}" dt="2020-06-30T03:43:49.370" v="270" actId="1076"/>
          <ac:spMkLst>
            <pc:docMk/>
            <pc:sldMk cId="3063317568" sldId="286"/>
            <ac:spMk id="16390" creationId="{7588AFE4-086D-4F71-B305-97D5A90CFF21}"/>
          </ac:spMkLst>
        </pc:spChg>
        <pc:graphicFrameChg chg="add del mod">
          <ac:chgData name="Mumma, Darin C." userId="f174f257-aec5-4cc5-a96d-e73408ca8ceb" providerId="ADAL" clId="{38E91548-FD31-427E-A661-389D1A291903}" dt="2020-06-30T06:17:39.621" v="276" actId="478"/>
          <ac:graphicFrameMkLst>
            <pc:docMk/>
            <pc:sldMk cId="3063317568" sldId="286"/>
            <ac:graphicFrameMk id="3" creationId="{DA3DD310-8911-4751-B169-74FD1AB13109}"/>
          </ac:graphicFrameMkLst>
        </pc:graphicFrameChg>
        <pc:picChg chg="add del mod">
          <ac:chgData name="Mumma, Darin C." userId="f174f257-aec5-4cc5-a96d-e73408ca8ceb" providerId="ADAL" clId="{38E91548-FD31-427E-A661-389D1A291903}" dt="2020-06-30T19:21:16.885" v="1453"/>
          <ac:picMkLst>
            <pc:docMk/>
            <pc:sldMk cId="3063317568" sldId="286"/>
            <ac:picMk id="3" creationId="{EFFEE25A-7A01-472A-9BF0-E0A2E63171C5}"/>
          </ac:picMkLst>
        </pc:picChg>
        <pc:picChg chg="add mod">
          <ac:chgData name="Mumma, Darin C." userId="f174f257-aec5-4cc5-a96d-e73408ca8ceb" providerId="ADAL" clId="{38E91548-FD31-427E-A661-389D1A291903}" dt="2020-06-30T19:21:19.049" v="1456" actId="14100"/>
          <ac:picMkLst>
            <pc:docMk/>
            <pc:sldMk cId="3063317568" sldId="286"/>
            <ac:picMk id="5" creationId="{AC287F4E-D668-4967-8092-B7602819D48B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22:21.318" v="1460" actId="1076"/>
        <pc:sldMkLst>
          <pc:docMk/>
          <pc:sldMk cId="1481627153" sldId="287"/>
        </pc:sldMkLst>
        <pc:spChg chg="mod">
          <ac:chgData name="Mumma, Darin C." userId="f174f257-aec5-4cc5-a96d-e73408ca8ceb" providerId="ADAL" clId="{38E91548-FD31-427E-A661-389D1A291903}" dt="2020-06-30T06:20:58.504" v="292" actId="1076"/>
          <ac:spMkLst>
            <pc:docMk/>
            <pc:sldMk cId="1481627153" sldId="287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38E91548-FD31-427E-A661-389D1A291903}" dt="2020-06-30T19:21:41.177" v="1457" actId="478"/>
          <ac:picMkLst>
            <pc:docMk/>
            <pc:sldMk cId="1481627153" sldId="287"/>
            <ac:picMk id="3" creationId="{61915251-8736-41C6-80E6-FD285823996B}"/>
          </ac:picMkLst>
        </pc:picChg>
        <pc:picChg chg="add mod">
          <ac:chgData name="Mumma, Darin C." userId="f174f257-aec5-4cc5-a96d-e73408ca8ceb" providerId="ADAL" clId="{38E91548-FD31-427E-A661-389D1A291903}" dt="2020-06-30T19:22:21.318" v="1460" actId="1076"/>
          <ac:picMkLst>
            <pc:docMk/>
            <pc:sldMk cId="1481627153" sldId="287"/>
            <ac:picMk id="5" creationId="{DB90E6F1-F330-49AE-8A73-DF5FC7558649}"/>
          </ac:picMkLst>
        </pc:picChg>
      </pc:sldChg>
      <pc:sldChg chg="new del">
        <pc:chgData name="Mumma, Darin C." userId="f174f257-aec5-4cc5-a96d-e73408ca8ceb" providerId="ADAL" clId="{38E91548-FD31-427E-A661-389D1A291903}" dt="2020-06-30T03:43:57.684" v="272" actId="680"/>
        <pc:sldMkLst>
          <pc:docMk/>
          <pc:sldMk cId="1921622549" sldId="287"/>
        </pc:sldMkLst>
      </pc:sldChg>
      <pc:sldChg chg="addSp modSp mod">
        <pc:chgData name="Mumma, Darin C." userId="f174f257-aec5-4cc5-a96d-e73408ca8ceb" providerId="ADAL" clId="{38E91548-FD31-427E-A661-389D1A291903}" dt="2020-06-30T19:51:29.555" v="1531" actId="1076"/>
        <pc:sldMkLst>
          <pc:docMk/>
          <pc:sldMk cId="1905366428" sldId="288"/>
        </pc:sldMkLst>
        <pc:spChg chg="add mod">
          <ac:chgData name="Mumma, Darin C." userId="f174f257-aec5-4cc5-a96d-e73408ca8ceb" providerId="ADAL" clId="{38E91548-FD31-427E-A661-389D1A291903}" dt="2020-06-30T19:51:29.555" v="1531" actId="1076"/>
          <ac:spMkLst>
            <pc:docMk/>
            <pc:sldMk cId="1905366428" sldId="288"/>
            <ac:spMk id="9" creationId="{2C7ED83D-9587-4A9B-9854-8BD39FED4A9E}"/>
          </ac:spMkLst>
        </pc:spChg>
        <pc:spChg chg="mod">
          <ac:chgData name="Mumma, Darin C." userId="f174f257-aec5-4cc5-a96d-e73408ca8ceb" providerId="ADAL" clId="{38E91548-FD31-427E-A661-389D1A291903}" dt="2020-06-30T06:21:35.320" v="325" actId="1076"/>
          <ac:spMkLst>
            <pc:docMk/>
            <pc:sldMk cId="1905366428" sldId="288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38E91548-FD31-427E-A661-389D1A291903}" dt="2020-06-30T19:22:30.581" v="1461" actId="1076"/>
          <ac:picMkLst>
            <pc:docMk/>
            <pc:sldMk cId="1905366428" sldId="288"/>
            <ac:picMk id="3" creationId="{BFF62115-5DFA-4B0A-87A7-E960C7CA32B6}"/>
          </ac:picMkLst>
        </pc:picChg>
      </pc:sldChg>
      <pc:sldChg chg="modSp mod">
        <pc:chgData name="Mumma, Darin C." userId="f174f257-aec5-4cc5-a96d-e73408ca8ceb" providerId="ADAL" clId="{38E91548-FD31-427E-A661-389D1A291903}" dt="2020-06-30T20:34:03.801" v="1938" actId="1076"/>
        <pc:sldMkLst>
          <pc:docMk/>
          <pc:sldMk cId="2653827274" sldId="289"/>
        </pc:sldMkLst>
        <pc:spChg chg="mod">
          <ac:chgData name="Mumma, Darin C." userId="f174f257-aec5-4cc5-a96d-e73408ca8ceb" providerId="ADAL" clId="{38E91548-FD31-427E-A661-389D1A291903}" dt="2020-06-30T20:34:03.801" v="1938" actId="1076"/>
          <ac:spMkLst>
            <pc:docMk/>
            <pc:sldMk cId="2653827274" sldId="289"/>
            <ac:spMk id="10" creationId="{3B82746D-A15B-4087-B88E-55C6BBF8ACEA}"/>
          </ac:spMkLst>
        </pc:spChg>
        <pc:spChg chg="mod">
          <ac:chgData name="Mumma, Darin C." userId="f174f257-aec5-4cc5-a96d-e73408ca8ceb" providerId="ADAL" clId="{38E91548-FD31-427E-A661-389D1A291903}" dt="2020-06-30T15:09:17.650" v="712" actId="1076"/>
          <ac:spMkLst>
            <pc:docMk/>
            <pc:sldMk cId="2653827274" sldId="289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38E91548-FD31-427E-A661-389D1A291903}" dt="2020-06-30T15:38:43.866" v="1419" actId="208"/>
        <pc:sldMkLst>
          <pc:docMk/>
          <pc:sldMk cId="390164136" sldId="290"/>
        </pc:sldMkLst>
        <pc:spChg chg="mod">
          <ac:chgData name="Mumma, Darin C." userId="f174f257-aec5-4cc5-a96d-e73408ca8ceb" providerId="ADAL" clId="{38E91548-FD31-427E-A661-389D1A291903}" dt="2020-06-30T15:38:43.866" v="1419" actId="208"/>
          <ac:spMkLst>
            <pc:docMk/>
            <pc:sldMk cId="390164136" sldId="290"/>
            <ac:spMk id="10" creationId="{3B82746D-A15B-4087-B88E-55C6BBF8ACEA}"/>
          </ac:spMkLst>
        </pc:spChg>
      </pc:sldChg>
      <pc:sldChg chg="add del">
        <pc:chgData name="Mumma, Darin C." userId="f174f257-aec5-4cc5-a96d-e73408ca8ceb" providerId="ADAL" clId="{38E91548-FD31-427E-A661-389D1A291903}" dt="2020-06-30T06:26:17.385" v="634"/>
        <pc:sldMkLst>
          <pc:docMk/>
          <pc:sldMk cId="1381250659" sldId="290"/>
        </pc:sldMkLst>
      </pc:sldChg>
      <pc:sldChg chg="addSp delSp modSp mod">
        <pc:chgData name="Mumma, Darin C." userId="f174f257-aec5-4cc5-a96d-e73408ca8ceb" providerId="ADAL" clId="{38E91548-FD31-427E-A661-389D1A291903}" dt="2020-06-30T19:27:13.213" v="1506" actId="1076"/>
        <pc:sldMkLst>
          <pc:docMk/>
          <pc:sldMk cId="4289672851" sldId="291"/>
        </pc:sldMkLst>
        <pc:spChg chg="mod">
          <ac:chgData name="Mumma, Darin C." userId="f174f257-aec5-4cc5-a96d-e73408ca8ceb" providerId="ADAL" clId="{38E91548-FD31-427E-A661-389D1A291903}" dt="2020-06-30T19:25:30.781" v="1501" actId="1076"/>
          <ac:spMkLst>
            <pc:docMk/>
            <pc:sldMk cId="4289672851" sldId="291"/>
            <ac:spMk id="9" creationId="{2C7ED83D-9587-4A9B-9854-8BD39FED4A9E}"/>
          </ac:spMkLst>
        </pc:spChg>
        <pc:picChg chg="del">
          <ac:chgData name="Mumma, Darin C." userId="f174f257-aec5-4cc5-a96d-e73408ca8ceb" providerId="ADAL" clId="{38E91548-FD31-427E-A661-389D1A291903}" dt="2020-06-30T19:25:37.957" v="1502" actId="478"/>
          <ac:picMkLst>
            <pc:docMk/>
            <pc:sldMk cId="4289672851" sldId="291"/>
            <ac:picMk id="3" creationId="{BFF62115-5DFA-4B0A-87A7-E960C7CA32B6}"/>
          </ac:picMkLst>
        </pc:picChg>
        <pc:picChg chg="add mod">
          <ac:chgData name="Mumma, Darin C." userId="f174f257-aec5-4cc5-a96d-e73408ca8ceb" providerId="ADAL" clId="{38E91548-FD31-427E-A661-389D1A291903}" dt="2020-06-30T19:27:13.213" v="1506" actId="1076"/>
          <ac:picMkLst>
            <pc:docMk/>
            <pc:sldMk cId="4289672851" sldId="291"/>
            <ac:picMk id="5" creationId="{6A8FE5C8-B70E-446D-BF50-C57AA867A86D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50:57.612" v="1529" actId="1076"/>
        <pc:sldMkLst>
          <pc:docMk/>
          <pc:sldMk cId="616970971" sldId="292"/>
        </pc:sldMkLst>
        <pc:picChg chg="add mod">
          <ac:chgData name="Mumma, Darin C." userId="f174f257-aec5-4cc5-a96d-e73408ca8ceb" providerId="ADAL" clId="{38E91548-FD31-427E-A661-389D1A291903}" dt="2020-06-30T19:50:57.612" v="1529" actId="1076"/>
          <ac:picMkLst>
            <pc:docMk/>
            <pc:sldMk cId="616970971" sldId="292"/>
            <ac:picMk id="3" creationId="{C9486116-37C0-4913-8E03-DBA2E46D4063}"/>
          </ac:picMkLst>
        </pc:picChg>
        <pc:picChg chg="del">
          <ac:chgData name="Mumma, Darin C." userId="f174f257-aec5-4cc5-a96d-e73408ca8ceb" providerId="ADAL" clId="{38E91548-FD31-427E-A661-389D1A291903}" dt="2020-06-30T19:27:58.471" v="1507" actId="478"/>
          <ac:picMkLst>
            <pc:docMk/>
            <pc:sldMk cId="616970971" sldId="292"/>
            <ac:picMk id="5" creationId="{6A8FE5C8-B70E-446D-BF50-C57AA867A86D}"/>
          </ac:picMkLst>
        </pc:picChg>
      </pc:sldChg>
    </pc:docChg>
  </pc:docChgLst>
  <pc:docChgLst>
    <pc:chgData name="Mumma, Darin C." userId="f174f257-aec5-4cc5-a96d-e73408ca8ceb" providerId="ADAL" clId="{1E863969-979C-4FC3-AB02-140F71D07D5C}"/>
    <pc:docChg chg="delSld">
      <pc:chgData name="Mumma, Darin C." userId="f174f257-aec5-4cc5-a96d-e73408ca8ceb" providerId="ADAL" clId="{1E863969-979C-4FC3-AB02-140F71D07D5C}" dt="2020-07-29T18:08:31.348" v="3" actId="47"/>
      <pc:docMkLst>
        <pc:docMk/>
      </pc:docMkLst>
      <pc:sldChg chg="del">
        <pc:chgData name="Mumma, Darin C." userId="f174f257-aec5-4cc5-a96d-e73408ca8ceb" providerId="ADAL" clId="{1E863969-979C-4FC3-AB02-140F71D07D5C}" dt="2020-07-29T18:08:28.749" v="0" actId="47"/>
        <pc:sldMkLst>
          <pc:docMk/>
          <pc:sldMk cId="4238862622" sldId="304"/>
        </pc:sldMkLst>
      </pc:sldChg>
      <pc:sldChg chg="del">
        <pc:chgData name="Mumma, Darin C." userId="f174f257-aec5-4cc5-a96d-e73408ca8ceb" providerId="ADAL" clId="{1E863969-979C-4FC3-AB02-140F71D07D5C}" dt="2020-07-29T18:08:29.544" v="1" actId="47"/>
        <pc:sldMkLst>
          <pc:docMk/>
          <pc:sldMk cId="2064246134" sldId="326"/>
        </pc:sldMkLst>
      </pc:sldChg>
      <pc:sldChg chg="del">
        <pc:chgData name="Mumma, Darin C." userId="f174f257-aec5-4cc5-a96d-e73408ca8ceb" providerId="ADAL" clId="{1E863969-979C-4FC3-AB02-140F71D07D5C}" dt="2020-07-29T18:08:31.348" v="3" actId="47"/>
        <pc:sldMkLst>
          <pc:docMk/>
          <pc:sldMk cId="3568894349" sldId="328"/>
        </pc:sldMkLst>
      </pc:sldChg>
      <pc:sldChg chg="del">
        <pc:chgData name="Mumma, Darin C." userId="f174f257-aec5-4cc5-a96d-e73408ca8ceb" providerId="ADAL" clId="{1E863969-979C-4FC3-AB02-140F71D07D5C}" dt="2020-07-29T18:08:30.499" v="2" actId="47"/>
        <pc:sldMkLst>
          <pc:docMk/>
          <pc:sldMk cId="4147520084" sldId="329"/>
        </pc:sldMkLst>
      </pc:sldChg>
    </pc:docChg>
  </pc:docChgLst>
  <pc:docChgLst>
    <pc:chgData name="Mumma, Darin C." userId="f174f257-aec5-4cc5-a96d-e73408ca8ceb" providerId="ADAL" clId="{FD99765F-CC4C-4FFA-81DA-C38B33EA27B7}"/>
    <pc:docChg chg="undo custSel addSld delSld modSld">
      <pc:chgData name="Mumma, Darin C." userId="f174f257-aec5-4cc5-a96d-e73408ca8ceb" providerId="ADAL" clId="{FD99765F-CC4C-4FFA-81DA-C38B33EA27B7}" dt="2020-07-29T05:21:47.292" v="428" actId="1076"/>
      <pc:docMkLst>
        <pc:docMk/>
      </pc:docMkLst>
      <pc:sldChg chg="del">
        <pc:chgData name="Mumma, Darin C." userId="f174f257-aec5-4cc5-a96d-e73408ca8ceb" providerId="ADAL" clId="{FD99765F-CC4C-4FFA-81DA-C38B33EA27B7}" dt="2020-07-20T22:50:56.956" v="0" actId="47"/>
        <pc:sldMkLst>
          <pc:docMk/>
          <pc:sldMk cId="0" sldId="256"/>
        </pc:sldMkLst>
      </pc:sldChg>
      <pc:sldChg chg="del">
        <pc:chgData name="Mumma, Darin C." userId="f174f257-aec5-4cc5-a96d-e73408ca8ceb" providerId="ADAL" clId="{FD99765F-CC4C-4FFA-81DA-C38B33EA27B7}" dt="2020-07-20T22:50:58.040" v="1" actId="47"/>
        <pc:sldMkLst>
          <pc:docMk/>
          <pc:sldMk cId="0" sldId="258"/>
        </pc:sldMkLst>
      </pc:sldChg>
      <pc:sldChg chg="del">
        <pc:chgData name="Mumma, Darin C." userId="f174f257-aec5-4cc5-a96d-e73408ca8ceb" providerId="ADAL" clId="{FD99765F-CC4C-4FFA-81DA-C38B33EA27B7}" dt="2020-07-20T22:51:04.491" v="11" actId="47"/>
        <pc:sldMkLst>
          <pc:docMk/>
          <pc:sldMk cId="3707350590" sldId="293"/>
        </pc:sldMkLst>
      </pc:sldChg>
      <pc:sldChg chg="del">
        <pc:chgData name="Mumma, Darin C." userId="f174f257-aec5-4cc5-a96d-e73408ca8ceb" providerId="ADAL" clId="{FD99765F-CC4C-4FFA-81DA-C38B33EA27B7}" dt="2020-07-20T22:51:02.665" v="7" actId="47"/>
        <pc:sldMkLst>
          <pc:docMk/>
          <pc:sldMk cId="1528101875" sldId="294"/>
        </pc:sldMkLst>
      </pc:sldChg>
      <pc:sldChg chg="del">
        <pc:chgData name="Mumma, Darin C." userId="f174f257-aec5-4cc5-a96d-e73408ca8ceb" providerId="ADAL" clId="{FD99765F-CC4C-4FFA-81DA-C38B33EA27B7}" dt="2020-07-20T22:51:07.862" v="18" actId="47"/>
        <pc:sldMkLst>
          <pc:docMk/>
          <pc:sldMk cId="2761232213" sldId="296"/>
        </pc:sldMkLst>
      </pc:sldChg>
      <pc:sldChg chg="del">
        <pc:chgData name="Mumma, Darin C." userId="f174f257-aec5-4cc5-a96d-e73408ca8ceb" providerId="ADAL" clId="{FD99765F-CC4C-4FFA-81DA-C38B33EA27B7}" dt="2020-07-20T22:51:05.822" v="14" actId="47"/>
        <pc:sldMkLst>
          <pc:docMk/>
          <pc:sldMk cId="4155699244" sldId="297"/>
        </pc:sldMkLst>
      </pc:sldChg>
      <pc:sldChg chg="del">
        <pc:chgData name="Mumma, Darin C." userId="f174f257-aec5-4cc5-a96d-e73408ca8ceb" providerId="ADAL" clId="{FD99765F-CC4C-4FFA-81DA-C38B33EA27B7}" dt="2020-07-20T22:51:07.337" v="17" actId="47"/>
        <pc:sldMkLst>
          <pc:docMk/>
          <pc:sldMk cId="3435050523" sldId="298"/>
        </pc:sldMkLst>
      </pc:sldChg>
      <pc:sldChg chg="del">
        <pc:chgData name="Mumma, Darin C." userId="f174f257-aec5-4cc5-a96d-e73408ca8ceb" providerId="ADAL" clId="{FD99765F-CC4C-4FFA-81DA-C38B33EA27B7}" dt="2020-07-20T22:51:04.070" v="10" actId="47"/>
        <pc:sldMkLst>
          <pc:docMk/>
          <pc:sldMk cId="3953977901" sldId="299"/>
        </pc:sldMkLst>
      </pc:sldChg>
      <pc:sldChg chg="del">
        <pc:chgData name="Mumma, Darin C." userId="f174f257-aec5-4cc5-a96d-e73408ca8ceb" providerId="ADAL" clId="{FD99765F-CC4C-4FFA-81DA-C38B33EA27B7}" dt="2020-07-20T22:51:01.996" v="6" actId="47"/>
        <pc:sldMkLst>
          <pc:docMk/>
          <pc:sldMk cId="2859669013" sldId="300"/>
        </pc:sldMkLst>
      </pc:sldChg>
      <pc:sldChg chg="del">
        <pc:chgData name="Mumma, Darin C." userId="f174f257-aec5-4cc5-a96d-e73408ca8ceb" providerId="ADAL" clId="{FD99765F-CC4C-4FFA-81DA-C38B33EA27B7}" dt="2020-07-20T22:51:04.939" v="12" actId="47"/>
        <pc:sldMkLst>
          <pc:docMk/>
          <pc:sldMk cId="2558092281" sldId="301"/>
        </pc:sldMkLst>
      </pc:sldChg>
      <pc:sldChg chg="del">
        <pc:chgData name="Mumma, Darin C." userId="f174f257-aec5-4cc5-a96d-e73408ca8ceb" providerId="ADAL" clId="{FD99765F-CC4C-4FFA-81DA-C38B33EA27B7}" dt="2020-07-20T22:51:05.399" v="13" actId="47"/>
        <pc:sldMkLst>
          <pc:docMk/>
          <pc:sldMk cId="3321899345" sldId="302"/>
        </pc:sldMkLst>
      </pc:sldChg>
      <pc:sldChg chg="del">
        <pc:chgData name="Mumma, Darin C." userId="f174f257-aec5-4cc5-a96d-e73408ca8ceb" providerId="ADAL" clId="{FD99765F-CC4C-4FFA-81DA-C38B33EA27B7}" dt="2020-07-20T22:50:59.193" v="3" actId="47"/>
        <pc:sldMkLst>
          <pc:docMk/>
          <pc:sldMk cId="2708551892" sldId="303"/>
        </pc:sldMkLst>
      </pc:sldChg>
      <pc:sldChg chg="del">
        <pc:chgData name="Mumma, Darin C." userId="f174f257-aec5-4cc5-a96d-e73408ca8ceb" providerId="ADAL" clId="{FD99765F-CC4C-4FFA-81DA-C38B33EA27B7}" dt="2020-07-20T22:51:01.045" v="5" actId="47"/>
        <pc:sldMkLst>
          <pc:docMk/>
          <pc:sldMk cId="3684720245" sldId="305"/>
        </pc:sldMkLst>
      </pc:sldChg>
      <pc:sldChg chg="del">
        <pc:chgData name="Mumma, Darin C." userId="f174f257-aec5-4cc5-a96d-e73408ca8ceb" providerId="ADAL" clId="{FD99765F-CC4C-4FFA-81DA-C38B33EA27B7}" dt="2020-07-20T22:51:00.278" v="4" actId="47"/>
        <pc:sldMkLst>
          <pc:docMk/>
          <pc:sldMk cId="4146250552" sldId="307"/>
        </pc:sldMkLst>
      </pc:sldChg>
      <pc:sldChg chg="del">
        <pc:chgData name="Mumma, Darin C." userId="f174f257-aec5-4cc5-a96d-e73408ca8ceb" providerId="ADAL" clId="{FD99765F-CC4C-4FFA-81DA-C38B33EA27B7}" dt="2020-07-20T22:50:58.642" v="2" actId="47"/>
        <pc:sldMkLst>
          <pc:docMk/>
          <pc:sldMk cId="3057911842" sldId="308"/>
        </pc:sldMkLst>
      </pc:sldChg>
      <pc:sldChg chg="del">
        <pc:chgData name="Mumma, Darin C." userId="f174f257-aec5-4cc5-a96d-e73408ca8ceb" providerId="ADAL" clId="{FD99765F-CC4C-4FFA-81DA-C38B33EA27B7}" dt="2020-07-20T22:51:03.144" v="8" actId="47"/>
        <pc:sldMkLst>
          <pc:docMk/>
          <pc:sldMk cId="2248589225" sldId="309"/>
        </pc:sldMkLst>
      </pc:sldChg>
      <pc:sldChg chg="del">
        <pc:chgData name="Mumma, Darin C." userId="f174f257-aec5-4cc5-a96d-e73408ca8ceb" providerId="ADAL" clId="{FD99765F-CC4C-4FFA-81DA-C38B33EA27B7}" dt="2020-07-20T22:51:03.654" v="9" actId="47"/>
        <pc:sldMkLst>
          <pc:docMk/>
          <pc:sldMk cId="1525158736" sldId="310"/>
        </pc:sldMkLst>
      </pc:sldChg>
      <pc:sldChg chg="del">
        <pc:chgData name="Mumma, Darin C." userId="f174f257-aec5-4cc5-a96d-e73408ca8ceb" providerId="ADAL" clId="{FD99765F-CC4C-4FFA-81DA-C38B33EA27B7}" dt="2020-07-20T22:51:06.290" v="15" actId="47"/>
        <pc:sldMkLst>
          <pc:docMk/>
          <pc:sldMk cId="1466568068" sldId="311"/>
        </pc:sldMkLst>
      </pc:sldChg>
      <pc:sldChg chg="del">
        <pc:chgData name="Mumma, Darin C." userId="f174f257-aec5-4cc5-a96d-e73408ca8ceb" providerId="ADAL" clId="{FD99765F-CC4C-4FFA-81DA-C38B33EA27B7}" dt="2020-07-20T22:51:07.022" v="16" actId="47"/>
        <pc:sldMkLst>
          <pc:docMk/>
          <pc:sldMk cId="4149995149" sldId="312"/>
        </pc:sldMkLst>
      </pc:sldChg>
      <pc:sldChg chg="add mod modShow">
        <pc:chgData name="Mumma, Darin C." userId="f174f257-aec5-4cc5-a96d-e73408ca8ceb" providerId="ADAL" clId="{FD99765F-CC4C-4FFA-81DA-C38B33EA27B7}" dt="2020-07-28T19:58:32.963" v="412" actId="729"/>
        <pc:sldMkLst>
          <pc:docMk/>
          <pc:sldMk cId="2064246134" sldId="326"/>
        </pc:sldMkLst>
      </pc:sldChg>
      <pc:sldChg chg="addSp delSp modSp mod">
        <pc:chgData name="Mumma, Darin C." userId="f174f257-aec5-4cc5-a96d-e73408ca8ceb" providerId="ADAL" clId="{FD99765F-CC4C-4FFA-81DA-C38B33EA27B7}" dt="2020-07-28T19:59:08.685" v="414" actId="1076"/>
        <pc:sldMkLst>
          <pc:docMk/>
          <pc:sldMk cId="67225094" sldId="327"/>
        </pc:sldMkLst>
        <pc:spChg chg="add mod">
          <ac:chgData name="Mumma, Darin C." userId="f174f257-aec5-4cc5-a96d-e73408ca8ceb" providerId="ADAL" clId="{FD99765F-CC4C-4FFA-81DA-C38B33EA27B7}" dt="2020-07-28T19:59:08.685" v="414" actId="1076"/>
          <ac:spMkLst>
            <pc:docMk/>
            <pc:sldMk cId="67225094" sldId="327"/>
            <ac:spMk id="3" creationId="{AB3989B8-94EE-42E5-8319-32F3CE9B02B8}"/>
          </ac:spMkLst>
        </pc:spChg>
        <pc:spChg chg="add del mod">
          <ac:chgData name="Mumma, Darin C." userId="f174f257-aec5-4cc5-a96d-e73408ca8ceb" providerId="ADAL" clId="{FD99765F-CC4C-4FFA-81DA-C38B33EA27B7}" dt="2020-07-27T16:25:22.809" v="305" actId="1076"/>
          <ac:spMkLst>
            <pc:docMk/>
            <pc:sldMk cId="67225094" sldId="327"/>
            <ac:spMk id="6" creationId="{8E881EF9-1470-4DFF-87F4-BCCDFFA2DEF5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7" creationId="{79ABE287-C44A-4BD5-AEB8-56EBA70E41DD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8" creationId="{258C3D0E-6D5E-44C3-9537-E8EA01D65897}"/>
          </ac:spMkLst>
        </pc:spChg>
        <pc:spChg chg="add mod">
          <ac:chgData name="Mumma, Darin C." userId="f174f257-aec5-4cc5-a96d-e73408ca8ceb" providerId="ADAL" clId="{FD99765F-CC4C-4FFA-81DA-C38B33EA27B7}" dt="2020-07-27T16:33:32.345" v="325" actId="1076"/>
          <ac:spMkLst>
            <pc:docMk/>
            <pc:sldMk cId="67225094" sldId="327"/>
            <ac:spMk id="9" creationId="{F7130B40-BA08-40FA-B173-1FB1F6AF8948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10" creationId="{AB423371-F387-4EE9-A3A3-72B34C5883E4}"/>
          </ac:spMkLst>
        </pc:spChg>
        <pc:spChg chg="add mod">
          <ac:chgData name="Mumma, Darin C." userId="f174f257-aec5-4cc5-a96d-e73408ca8ceb" providerId="ADAL" clId="{FD99765F-CC4C-4FFA-81DA-C38B33EA27B7}" dt="2020-07-27T16:34:04.673" v="330" actId="1076"/>
          <ac:spMkLst>
            <pc:docMk/>
            <pc:sldMk cId="67225094" sldId="327"/>
            <ac:spMk id="13" creationId="{E4DFE646-D919-44E0-83A7-BF0FA33D2A6C}"/>
          </ac:spMkLst>
        </pc:spChg>
        <pc:spChg chg="add mod">
          <ac:chgData name="Mumma, Darin C." userId="f174f257-aec5-4cc5-a96d-e73408ca8ceb" providerId="ADAL" clId="{FD99765F-CC4C-4FFA-81DA-C38B33EA27B7}" dt="2020-07-27T16:34:12.952" v="332" actId="1076"/>
          <ac:spMkLst>
            <pc:docMk/>
            <pc:sldMk cId="67225094" sldId="327"/>
            <ac:spMk id="14" creationId="{9E1EDABC-12E0-4CA7-A2B0-5BFA48247B3A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15" creationId="{0E9EDA91-AB57-4FCA-B148-DC4C96F613CB}"/>
          </ac:spMkLst>
        </pc:spChg>
        <pc:spChg chg="add mod">
          <ac:chgData name="Mumma, Darin C." userId="f174f257-aec5-4cc5-a96d-e73408ca8ceb" providerId="ADAL" clId="{FD99765F-CC4C-4FFA-81DA-C38B33EA27B7}" dt="2020-07-27T16:34:43.201" v="338" actId="1076"/>
          <ac:spMkLst>
            <pc:docMk/>
            <pc:sldMk cId="67225094" sldId="327"/>
            <ac:spMk id="16" creationId="{AFB4E346-CCFC-4A13-8B07-6CCB9775D7DB}"/>
          </ac:spMkLst>
        </pc:spChg>
        <pc:spChg chg="add mod">
          <ac:chgData name="Mumma, Darin C." userId="f174f257-aec5-4cc5-a96d-e73408ca8ceb" providerId="ADAL" clId="{FD99765F-CC4C-4FFA-81DA-C38B33EA27B7}" dt="2020-07-28T15:15:24.573" v="383" actId="1076"/>
          <ac:spMkLst>
            <pc:docMk/>
            <pc:sldMk cId="67225094" sldId="327"/>
            <ac:spMk id="17" creationId="{20A6021E-63BF-4467-8C73-5E35BCC7EE8D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20" creationId="{BA94F843-C20B-4938-B37F-B644BD319838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21" creationId="{5AAFD107-ADC1-4F1A-AB07-0ADC59599D08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25" creationId="{9F7D0399-0DD2-4229-939E-7571C1B9B1F4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27" creationId="{9BCE466A-1D06-4246-A04E-9DE2EDE05362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29" creationId="{9ECE265D-EE12-47A1-9119-15BB6D3EE51D}"/>
          </ac:spMkLst>
        </pc:spChg>
        <pc:spChg chg="del">
          <ac:chgData name="Mumma, Darin C." userId="f174f257-aec5-4cc5-a96d-e73408ca8ceb" providerId="ADAL" clId="{FD99765F-CC4C-4FFA-81DA-C38B33EA27B7}" dt="2020-07-27T16:13:53.955" v="24" actId="478"/>
          <ac:spMkLst>
            <pc:docMk/>
            <pc:sldMk cId="67225094" sldId="327"/>
            <ac:spMk id="31" creationId="{D65CACFE-9759-451A-A35C-C5F97FDEC0C2}"/>
          </ac:spMkLst>
        </pc:spChg>
        <pc:spChg chg="del">
          <ac:chgData name="Mumma, Darin C." userId="f174f257-aec5-4cc5-a96d-e73408ca8ceb" providerId="ADAL" clId="{FD99765F-CC4C-4FFA-81DA-C38B33EA27B7}" dt="2020-07-27T16:13:51.262" v="23" actId="478"/>
          <ac:spMkLst>
            <pc:docMk/>
            <pc:sldMk cId="67225094" sldId="327"/>
            <ac:spMk id="16384" creationId="{DA9DC4CA-3E0F-4364-A296-FC5E8EE22C45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16385" creationId="{83F83A38-BC0B-430E-BA91-AA6C9780227B}"/>
          </ac:spMkLst>
        </pc:spChg>
        <pc:spChg chg="del">
          <ac:chgData name="Mumma, Darin C." userId="f174f257-aec5-4cc5-a96d-e73408ca8ceb" providerId="ADAL" clId="{FD99765F-CC4C-4FFA-81DA-C38B33EA27B7}" dt="2020-07-27T16:13:41.015" v="20" actId="478"/>
          <ac:spMkLst>
            <pc:docMk/>
            <pc:sldMk cId="67225094" sldId="327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FD99765F-CC4C-4FFA-81DA-C38B33EA27B7}" dt="2020-07-27T16:13:42.631" v="21" actId="478"/>
          <ac:picMkLst>
            <pc:docMk/>
            <pc:sldMk cId="67225094" sldId="327"/>
            <ac:picMk id="5" creationId="{13CA8A77-C220-4319-8C9B-B763FF76001B}"/>
          </ac:picMkLst>
        </pc:picChg>
        <pc:picChg chg="add mod">
          <ac:chgData name="Mumma, Darin C." userId="f174f257-aec5-4cc5-a96d-e73408ca8ceb" providerId="ADAL" clId="{FD99765F-CC4C-4FFA-81DA-C38B33EA27B7}" dt="2020-07-27T16:16:17.218" v="52" actId="1076"/>
          <ac:picMkLst>
            <pc:docMk/>
            <pc:sldMk cId="67225094" sldId="327"/>
            <ac:picMk id="22" creationId="{1C1E2AEE-ED36-4733-ACF9-73AC36E013AA}"/>
          </ac:picMkLst>
        </pc:picChg>
        <pc:picChg chg="add mod">
          <ac:chgData name="Mumma, Darin C." userId="f174f257-aec5-4cc5-a96d-e73408ca8ceb" providerId="ADAL" clId="{FD99765F-CC4C-4FFA-81DA-C38B33EA27B7}" dt="2020-07-27T16:16:22.898" v="53" actId="1076"/>
          <ac:picMkLst>
            <pc:docMk/>
            <pc:sldMk cId="67225094" sldId="327"/>
            <ac:picMk id="23" creationId="{5E55A40C-1500-4009-95C9-5055679066E9}"/>
          </ac:picMkLst>
        </pc:picChg>
        <pc:cxnChg chg="add mod">
          <ac:chgData name="Mumma, Darin C." userId="f174f257-aec5-4cc5-a96d-e73408ca8ceb" providerId="ADAL" clId="{FD99765F-CC4C-4FFA-81DA-C38B33EA27B7}" dt="2020-07-27T16:23:43.562" v="221" actId="14100"/>
          <ac:cxnSpMkLst>
            <pc:docMk/>
            <pc:sldMk cId="67225094" sldId="327"/>
            <ac:cxnSpMk id="24" creationId="{60A8681D-2A07-4676-BFBB-FA3418A847EE}"/>
          </ac:cxnSpMkLst>
        </pc:cxnChg>
      </pc:sldChg>
      <pc:sldChg chg="addSp delSp modSp add mod">
        <pc:chgData name="Mumma, Darin C." userId="f174f257-aec5-4cc5-a96d-e73408ca8ceb" providerId="ADAL" clId="{FD99765F-CC4C-4FFA-81DA-C38B33EA27B7}" dt="2020-07-28T18:48:20.235" v="395" actId="20577"/>
        <pc:sldMkLst>
          <pc:docMk/>
          <pc:sldMk cId="3568894349" sldId="328"/>
        </pc:sldMkLst>
        <pc:spChg chg="mod">
          <ac:chgData name="Mumma, Darin C." userId="f174f257-aec5-4cc5-a96d-e73408ca8ceb" providerId="ADAL" clId="{FD99765F-CC4C-4FFA-81DA-C38B33EA27B7}" dt="2020-07-28T18:48:20.235" v="395" actId="20577"/>
          <ac:spMkLst>
            <pc:docMk/>
            <pc:sldMk cId="3568894349" sldId="328"/>
            <ac:spMk id="6" creationId="{8E881EF9-1470-4DFF-87F4-BCCDFFA2DEF5}"/>
          </ac:spMkLst>
        </pc:spChg>
        <pc:spChg chg="add mod">
          <ac:chgData name="Mumma, Darin C." userId="f174f257-aec5-4cc5-a96d-e73408ca8ceb" providerId="ADAL" clId="{FD99765F-CC4C-4FFA-81DA-C38B33EA27B7}" dt="2020-07-28T15:10:39.678" v="358" actId="1076"/>
          <ac:spMkLst>
            <pc:docMk/>
            <pc:sldMk cId="3568894349" sldId="328"/>
            <ac:spMk id="8" creationId="{B0CCC334-5E83-47A8-9995-65CB9D7A61B4}"/>
          </ac:spMkLst>
        </pc:spChg>
        <pc:spChg chg="add mod">
          <ac:chgData name="Mumma, Darin C." userId="f174f257-aec5-4cc5-a96d-e73408ca8ceb" providerId="ADAL" clId="{FD99765F-CC4C-4FFA-81DA-C38B33EA27B7}" dt="2020-07-28T15:10:54.997" v="362" actId="1076"/>
          <ac:spMkLst>
            <pc:docMk/>
            <pc:sldMk cId="3568894349" sldId="328"/>
            <ac:spMk id="10" creationId="{4E5A09FF-1E4C-4993-B6EB-11F60EF0019F}"/>
          </ac:spMkLst>
        </pc:spChg>
        <pc:spChg chg="mod">
          <ac:chgData name="Mumma, Darin C." userId="f174f257-aec5-4cc5-a96d-e73408ca8ceb" providerId="ADAL" clId="{FD99765F-CC4C-4FFA-81DA-C38B33EA27B7}" dt="2020-07-28T15:15:54.477" v="384" actId="1076"/>
          <ac:spMkLst>
            <pc:docMk/>
            <pc:sldMk cId="3568894349" sldId="328"/>
            <ac:spMk id="13" creationId="{E4DFE646-D919-44E0-83A7-BF0FA33D2A6C}"/>
          </ac:spMkLst>
        </pc:spChg>
        <pc:spChg chg="add mod">
          <ac:chgData name="Mumma, Darin C." userId="f174f257-aec5-4cc5-a96d-e73408ca8ceb" providerId="ADAL" clId="{FD99765F-CC4C-4FFA-81DA-C38B33EA27B7}" dt="2020-07-28T15:11:04.117" v="365" actId="1076"/>
          <ac:spMkLst>
            <pc:docMk/>
            <pc:sldMk cId="3568894349" sldId="328"/>
            <ac:spMk id="15" creationId="{DDFFFA46-9539-4DDF-8111-B8DBA9BB22BD}"/>
          </ac:spMkLst>
        </pc:spChg>
        <pc:picChg chg="add mod">
          <ac:chgData name="Mumma, Darin C." userId="f174f257-aec5-4cc5-a96d-e73408ca8ceb" providerId="ADAL" clId="{FD99765F-CC4C-4FFA-81DA-C38B33EA27B7}" dt="2020-07-28T15:10:11.526" v="355" actId="1076"/>
          <ac:picMkLst>
            <pc:docMk/>
            <pc:sldMk cId="3568894349" sldId="328"/>
            <ac:picMk id="7" creationId="{55D1B285-4E3D-4F39-9D0E-6E7D43A9D4AA}"/>
          </ac:picMkLst>
        </pc:picChg>
        <pc:picChg chg="add mod ord">
          <ac:chgData name="Mumma, Darin C." userId="f174f257-aec5-4cc5-a96d-e73408ca8ceb" providerId="ADAL" clId="{FD99765F-CC4C-4FFA-81DA-C38B33EA27B7}" dt="2020-07-28T15:13:40.237" v="377" actId="167"/>
          <ac:picMkLst>
            <pc:docMk/>
            <pc:sldMk cId="3568894349" sldId="328"/>
            <ac:picMk id="20" creationId="{FAF2CE4F-B062-4856-8482-C23380BC1997}"/>
          </ac:picMkLst>
        </pc:picChg>
        <pc:picChg chg="del">
          <ac:chgData name="Mumma, Darin C." userId="f174f257-aec5-4cc5-a96d-e73408ca8ceb" providerId="ADAL" clId="{FD99765F-CC4C-4FFA-81DA-C38B33EA27B7}" dt="2020-07-28T15:09:16.647" v="345" actId="478"/>
          <ac:picMkLst>
            <pc:docMk/>
            <pc:sldMk cId="3568894349" sldId="328"/>
            <ac:picMk id="22" creationId="{1C1E2AEE-ED36-4733-ACF9-73AC36E013AA}"/>
          </ac:picMkLst>
        </pc:picChg>
        <pc:picChg chg="del">
          <ac:chgData name="Mumma, Darin C." userId="f174f257-aec5-4cc5-a96d-e73408ca8ceb" providerId="ADAL" clId="{FD99765F-CC4C-4FFA-81DA-C38B33EA27B7}" dt="2020-07-28T15:12:27.145" v="367" actId="478"/>
          <ac:picMkLst>
            <pc:docMk/>
            <pc:sldMk cId="3568894349" sldId="328"/>
            <ac:picMk id="23" creationId="{5E55A40C-1500-4009-95C9-5055679066E9}"/>
          </ac:picMkLst>
        </pc:picChg>
      </pc:sldChg>
      <pc:sldChg chg="addSp delSp modSp add mod">
        <pc:chgData name="Mumma, Darin C." userId="f174f257-aec5-4cc5-a96d-e73408ca8ceb" providerId="ADAL" clId="{FD99765F-CC4C-4FFA-81DA-C38B33EA27B7}" dt="2020-07-29T05:21:47.292" v="428" actId="1076"/>
        <pc:sldMkLst>
          <pc:docMk/>
          <pc:sldMk cId="4147520084" sldId="329"/>
        </pc:sldMkLst>
        <pc:spChg chg="mod">
          <ac:chgData name="Mumma, Darin C." userId="f174f257-aec5-4cc5-a96d-e73408ca8ceb" providerId="ADAL" clId="{FD99765F-CC4C-4FFA-81DA-C38B33EA27B7}" dt="2020-07-28T18:48:14.663" v="394" actId="20577"/>
          <ac:spMkLst>
            <pc:docMk/>
            <pc:sldMk cId="4147520084" sldId="329"/>
            <ac:spMk id="6" creationId="{8E881EF9-1470-4DFF-87F4-BCCDFFA2DEF5}"/>
          </ac:spMkLst>
        </pc:spChg>
        <pc:spChg chg="mod">
          <ac:chgData name="Mumma, Darin C." userId="f174f257-aec5-4cc5-a96d-e73408ca8ceb" providerId="ADAL" clId="{FD99765F-CC4C-4FFA-81DA-C38B33EA27B7}" dt="2020-07-29T05:21:47.292" v="428" actId="1076"/>
          <ac:spMkLst>
            <pc:docMk/>
            <pc:sldMk cId="4147520084" sldId="329"/>
            <ac:spMk id="8" creationId="{B0CCC334-5E83-47A8-9995-65CB9D7A61B4}"/>
          </ac:spMkLst>
        </pc:spChg>
        <pc:spChg chg="mod">
          <ac:chgData name="Mumma, Darin C." userId="f174f257-aec5-4cc5-a96d-e73408ca8ceb" providerId="ADAL" clId="{FD99765F-CC4C-4FFA-81DA-C38B33EA27B7}" dt="2020-07-28T18:51:29.244" v="410" actId="1076"/>
          <ac:spMkLst>
            <pc:docMk/>
            <pc:sldMk cId="4147520084" sldId="329"/>
            <ac:spMk id="9" creationId="{F7130B40-BA08-40FA-B173-1FB1F6AF8948}"/>
          </ac:spMkLst>
        </pc:spChg>
        <pc:spChg chg="mod">
          <ac:chgData name="Mumma, Darin C." userId="f174f257-aec5-4cc5-a96d-e73408ca8ceb" providerId="ADAL" clId="{FD99765F-CC4C-4FFA-81DA-C38B33EA27B7}" dt="2020-07-28T18:51:24.188" v="409" actId="1076"/>
          <ac:spMkLst>
            <pc:docMk/>
            <pc:sldMk cId="4147520084" sldId="329"/>
            <ac:spMk id="13" creationId="{E4DFE646-D919-44E0-83A7-BF0FA33D2A6C}"/>
          </ac:spMkLst>
        </pc:spChg>
        <pc:spChg chg="mod">
          <ac:chgData name="Mumma, Darin C." userId="f174f257-aec5-4cc5-a96d-e73408ca8ceb" providerId="ADAL" clId="{FD99765F-CC4C-4FFA-81DA-C38B33EA27B7}" dt="2020-07-29T05:21:43.387" v="427" actId="1076"/>
          <ac:spMkLst>
            <pc:docMk/>
            <pc:sldMk cId="4147520084" sldId="329"/>
            <ac:spMk id="15" creationId="{DDFFFA46-9539-4DDF-8111-B8DBA9BB22BD}"/>
          </ac:spMkLst>
        </pc:spChg>
        <pc:picChg chg="del">
          <ac:chgData name="Mumma, Darin C." userId="f174f257-aec5-4cc5-a96d-e73408ca8ceb" providerId="ADAL" clId="{FD99765F-CC4C-4FFA-81DA-C38B33EA27B7}" dt="2020-07-28T19:58:21.655" v="411" actId="478"/>
          <ac:picMkLst>
            <pc:docMk/>
            <pc:sldMk cId="4147520084" sldId="329"/>
            <ac:picMk id="7" creationId="{55D1B285-4E3D-4F39-9D0E-6E7D43A9D4AA}"/>
          </ac:picMkLst>
        </pc:picChg>
        <pc:picChg chg="add mod ord">
          <ac:chgData name="Mumma, Darin C." userId="f174f257-aec5-4cc5-a96d-e73408ca8ceb" providerId="ADAL" clId="{FD99765F-CC4C-4FFA-81DA-C38B33EA27B7}" dt="2020-07-29T05:21:39.261" v="426" actId="167"/>
          <ac:picMkLst>
            <pc:docMk/>
            <pc:sldMk cId="4147520084" sldId="329"/>
            <ac:picMk id="7" creationId="{F0FFBCE6-D357-4D7E-B920-49AF66FF1180}"/>
          </ac:picMkLst>
        </pc:picChg>
        <pc:picChg chg="add mod ord">
          <ac:chgData name="Mumma, Darin C." userId="f174f257-aec5-4cc5-a96d-e73408ca8ceb" providerId="ADAL" clId="{FD99765F-CC4C-4FFA-81DA-C38B33EA27B7}" dt="2020-07-28T18:51:16.532" v="408" actId="167"/>
          <ac:picMkLst>
            <pc:docMk/>
            <pc:sldMk cId="4147520084" sldId="329"/>
            <ac:picMk id="18" creationId="{746B82F9-AAD1-478E-B893-870772C00B81}"/>
          </ac:picMkLst>
        </pc:picChg>
        <pc:picChg chg="del">
          <ac:chgData name="Mumma, Darin C." userId="f174f257-aec5-4cc5-a96d-e73408ca8ceb" providerId="ADAL" clId="{FD99765F-CC4C-4FFA-81DA-C38B33EA27B7}" dt="2020-07-28T18:50:55.747" v="406" actId="478"/>
          <ac:picMkLst>
            <pc:docMk/>
            <pc:sldMk cId="4147520084" sldId="329"/>
            <ac:picMk id="20" creationId="{FAF2CE4F-B062-4856-8482-C23380BC1997}"/>
          </ac:picMkLst>
        </pc:picChg>
      </pc:sldChg>
    </pc:docChg>
  </pc:docChgLst>
  <pc:docChgLst>
    <pc:chgData name="Mumma, Darin C." userId="f174f257-aec5-4cc5-a96d-e73408ca8ceb" providerId="ADAL" clId="{C64B4740-41BA-4803-BA6B-3706D54D4F58}"/>
    <pc:docChg chg="undo custSel addSld delSld modSld sldOrd">
      <pc:chgData name="Mumma, Darin C." userId="f174f257-aec5-4cc5-a96d-e73408ca8ceb" providerId="ADAL" clId="{C64B4740-41BA-4803-BA6B-3706D54D4F58}" dt="2020-07-20T22:48:31.695" v="1081" actId="14100"/>
      <pc:docMkLst>
        <pc:docMk/>
      </pc:docMkLst>
      <pc:sldChg chg="modSp mod">
        <pc:chgData name="Mumma, Darin C." userId="f174f257-aec5-4cc5-a96d-e73408ca8ceb" providerId="ADAL" clId="{C64B4740-41BA-4803-BA6B-3706D54D4F58}" dt="2020-07-20T21:03:27.581" v="148" actId="1076"/>
        <pc:sldMkLst>
          <pc:docMk/>
          <pc:sldMk cId="0" sldId="256"/>
        </pc:sldMkLst>
        <pc:spChg chg="mod">
          <ac:chgData name="Mumma, Darin C." userId="f174f257-aec5-4cc5-a96d-e73408ca8ceb" providerId="ADAL" clId="{C64B4740-41BA-4803-BA6B-3706D54D4F58}" dt="2020-07-14T16:30:33.150" v="73" actId="1076"/>
          <ac:spMkLst>
            <pc:docMk/>
            <pc:sldMk cId="0" sldId="256"/>
            <ac:spMk id="4" creationId="{8EEF8EC0-500D-2044-9778-7EF7BFD0A1E1}"/>
          </ac:spMkLst>
        </pc:spChg>
        <pc:spChg chg="mod">
          <ac:chgData name="Mumma, Darin C." userId="f174f257-aec5-4cc5-a96d-e73408ca8ceb" providerId="ADAL" clId="{C64B4740-41BA-4803-BA6B-3706D54D4F58}" dt="2020-07-20T21:03:27.581" v="148" actId="1076"/>
          <ac:spMkLst>
            <pc:docMk/>
            <pc:sldMk cId="0" sldId="256"/>
            <ac:spMk id="14342" creationId="{05E923B1-4E82-4B3D-8893-7A23667C8493}"/>
          </ac:spMkLst>
        </pc:spChg>
        <pc:spChg chg="mod">
          <ac:chgData name="Mumma, Darin C." userId="f174f257-aec5-4cc5-a96d-e73408ca8ceb" providerId="ADAL" clId="{C64B4740-41BA-4803-BA6B-3706D54D4F58}" dt="2020-07-14T16:30:00.046" v="70" actId="1076"/>
          <ac:spMkLst>
            <pc:docMk/>
            <pc:sldMk cId="0" sldId="256"/>
            <ac:spMk id="14343" creationId="{EBC28F0D-2079-4961-AB7D-4D35C3FC984C}"/>
          </ac:spMkLst>
        </pc:spChg>
        <pc:spChg chg="mod">
          <ac:chgData name="Mumma, Darin C." userId="f174f257-aec5-4cc5-a96d-e73408ca8ceb" providerId="ADAL" clId="{C64B4740-41BA-4803-BA6B-3706D54D4F58}" dt="2020-07-14T16:30:27.517" v="72" actId="1076"/>
          <ac:spMkLst>
            <pc:docMk/>
            <pc:sldMk cId="0" sldId="256"/>
            <ac:spMk id="14344" creationId="{E6A627CA-09C6-4A18-9027-186CD158030E}"/>
          </ac:spMkLst>
        </pc:spChg>
        <pc:spChg chg="mod">
          <ac:chgData name="Mumma, Darin C." userId="f174f257-aec5-4cc5-a96d-e73408ca8ceb" providerId="ADAL" clId="{C64B4740-41BA-4803-BA6B-3706D54D4F58}" dt="2020-07-14T16:30:00.046" v="70" actId="1076"/>
          <ac:spMkLst>
            <pc:docMk/>
            <pc:sldMk cId="0" sldId="256"/>
            <ac:spMk id="14345" creationId="{4C64FCEA-4458-4A78-BD62-164507D7C9DE}"/>
          </ac:spMkLst>
        </pc:spChg>
        <pc:spChg chg="mod">
          <ac:chgData name="Mumma, Darin C." userId="f174f257-aec5-4cc5-a96d-e73408ca8ceb" providerId="ADAL" clId="{C64B4740-41BA-4803-BA6B-3706D54D4F58}" dt="2020-07-14T16:30:00.046" v="70" actId="1076"/>
          <ac:spMkLst>
            <pc:docMk/>
            <pc:sldMk cId="0" sldId="256"/>
            <ac:spMk id="14346" creationId="{FBDB7FF3-D54F-4700-A8AD-2790638DA870}"/>
          </ac:spMkLst>
        </pc:spChg>
      </pc:sldChg>
      <pc:sldChg chg="modSp mod">
        <pc:chgData name="Mumma, Darin C." userId="f174f257-aec5-4cc5-a96d-e73408ca8ceb" providerId="ADAL" clId="{C64B4740-41BA-4803-BA6B-3706D54D4F58}" dt="2020-07-14T16:31:10.606" v="142" actId="20577"/>
        <pc:sldMkLst>
          <pc:docMk/>
          <pc:sldMk cId="0" sldId="258"/>
        </pc:sldMkLst>
        <pc:spChg chg="mod">
          <ac:chgData name="Mumma, Darin C." userId="f174f257-aec5-4cc5-a96d-e73408ca8ceb" providerId="ADAL" clId="{C64B4740-41BA-4803-BA6B-3706D54D4F58}" dt="2020-07-14T16:31:10.606" v="142" actId="20577"/>
          <ac:spMkLst>
            <pc:docMk/>
            <pc:sldMk cId="0" sldId="258"/>
            <ac:spMk id="13" creationId="{D83E7C57-4082-4C71-B07B-9C377F8C5D2C}"/>
          </ac:spMkLst>
        </pc:spChg>
      </pc:sldChg>
      <pc:sldChg chg="del">
        <pc:chgData name="Mumma, Darin C." userId="f174f257-aec5-4cc5-a96d-e73408ca8ceb" providerId="ADAL" clId="{C64B4740-41BA-4803-BA6B-3706D54D4F58}" dt="2020-07-20T21:05:28.876" v="172" actId="47"/>
        <pc:sldMkLst>
          <pc:docMk/>
          <pc:sldMk cId="2679993008" sldId="283"/>
        </pc:sldMkLst>
      </pc:sldChg>
      <pc:sldChg chg="delSp del mod delAnim">
        <pc:chgData name="Mumma, Darin C." userId="f174f257-aec5-4cc5-a96d-e73408ca8ceb" providerId="ADAL" clId="{C64B4740-41BA-4803-BA6B-3706D54D4F58}" dt="2020-07-20T21:05:15.287" v="167" actId="47"/>
        <pc:sldMkLst>
          <pc:docMk/>
          <pc:sldMk cId="3063317568" sldId="286"/>
        </pc:sldMkLst>
        <pc:grpChg chg="del">
          <ac:chgData name="Mumma, Darin C." userId="f174f257-aec5-4cc5-a96d-e73408ca8ceb" providerId="ADAL" clId="{C64B4740-41BA-4803-BA6B-3706D54D4F58}" dt="2020-07-14T16:31:28.135" v="143" actId="478"/>
          <ac:grpSpMkLst>
            <pc:docMk/>
            <pc:sldMk cId="3063317568" sldId="286"/>
            <ac:grpSpMk id="20" creationId="{34EF098D-2B91-4775-8B20-EF599D27B644}"/>
          </ac:grpSpMkLst>
        </pc:grpChg>
      </pc:sldChg>
      <pc:sldChg chg="del">
        <pc:chgData name="Mumma, Darin C." userId="f174f257-aec5-4cc5-a96d-e73408ca8ceb" providerId="ADAL" clId="{C64B4740-41BA-4803-BA6B-3706D54D4F58}" dt="2020-07-20T21:05:17.294" v="168" actId="47"/>
        <pc:sldMkLst>
          <pc:docMk/>
          <pc:sldMk cId="390164136" sldId="290"/>
        </pc:sldMkLst>
      </pc:sldChg>
      <pc:sldChg chg="del">
        <pc:chgData name="Mumma, Darin C." userId="f174f257-aec5-4cc5-a96d-e73408ca8ceb" providerId="ADAL" clId="{C64B4740-41BA-4803-BA6B-3706D54D4F58}" dt="2020-07-20T21:05:30.037" v="173" actId="47"/>
        <pc:sldMkLst>
          <pc:docMk/>
          <pc:sldMk cId="4289672851" sldId="291"/>
        </pc:sldMkLst>
      </pc:sldChg>
      <pc:sldChg chg="del">
        <pc:chgData name="Mumma, Darin C." userId="f174f257-aec5-4cc5-a96d-e73408ca8ceb" providerId="ADAL" clId="{C64B4740-41BA-4803-BA6B-3706D54D4F58}" dt="2020-07-20T21:05:27.407" v="171" actId="47"/>
        <pc:sldMkLst>
          <pc:docMk/>
          <pc:sldMk cId="1209688897" sldId="293"/>
        </pc:sldMkLst>
      </pc:sldChg>
      <pc:sldChg chg="add">
        <pc:chgData name="Mumma, Darin C." userId="f174f257-aec5-4cc5-a96d-e73408ca8ceb" providerId="ADAL" clId="{C64B4740-41BA-4803-BA6B-3706D54D4F58}" dt="2020-07-20T21:14:13.302" v="220"/>
        <pc:sldMkLst>
          <pc:docMk/>
          <pc:sldMk cId="3707350590" sldId="293"/>
        </pc:sldMkLst>
      </pc:sldChg>
      <pc:sldChg chg="modSp mod ord">
        <pc:chgData name="Mumma, Darin C." userId="f174f257-aec5-4cc5-a96d-e73408ca8ceb" providerId="ADAL" clId="{C64B4740-41BA-4803-BA6B-3706D54D4F58}" dt="2020-07-20T21:07:53.358" v="204" actId="1076"/>
        <pc:sldMkLst>
          <pc:docMk/>
          <pc:sldMk cId="1528101875" sldId="294"/>
        </pc:sldMkLst>
        <pc:spChg chg="mod">
          <ac:chgData name="Mumma, Darin C." userId="f174f257-aec5-4cc5-a96d-e73408ca8ceb" providerId="ADAL" clId="{C64B4740-41BA-4803-BA6B-3706D54D4F58}" dt="2020-07-20T21:05:56.734" v="201" actId="1076"/>
          <ac:spMkLst>
            <pc:docMk/>
            <pc:sldMk cId="1528101875" sldId="294"/>
            <ac:spMk id="16390" creationId="{7588AFE4-086D-4F71-B305-97D5A90CFF21}"/>
          </ac:spMkLst>
        </pc:spChg>
        <pc:picChg chg="mod">
          <ac:chgData name="Mumma, Darin C." userId="f174f257-aec5-4cc5-a96d-e73408ca8ceb" providerId="ADAL" clId="{C64B4740-41BA-4803-BA6B-3706D54D4F58}" dt="2020-07-20T21:07:53.358" v="204" actId="1076"/>
          <ac:picMkLst>
            <pc:docMk/>
            <pc:sldMk cId="1528101875" sldId="294"/>
            <ac:picMk id="5" creationId="{E57297A1-B773-4AAB-BAAB-2C7276BBA750}"/>
          </ac:picMkLst>
        </pc:picChg>
      </pc:sldChg>
      <pc:sldChg chg="delSp modSp del mod ord">
        <pc:chgData name="Mumma, Darin C." userId="f174f257-aec5-4cc5-a96d-e73408ca8ceb" providerId="ADAL" clId="{C64B4740-41BA-4803-BA6B-3706D54D4F58}" dt="2020-07-20T21:05:03.522" v="162" actId="47"/>
        <pc:sldMkLst>
          <pc:docMk/>
          <pc:sldMk cId="1422805088" sldId="295"/>
        </pc:sldMkLst>
        <pc:spChg chg="del">
          <ac:chgData name="Mumma, Darin C." userId="f174f257-aec5-4cc5-a96d-e73408ca8ceb" providerId="ADAL" clId="{C64B4740-41BA-4803-BA6B-3706D54D4F58}" dt="2020-07-20T21:03:46.856" v="151" actId="478"/>
          <ac:spMkLst>
            <pc:docMk/>
            <pc:sldMk cId="1422805088" sldId="295"/>
            <ac:spMk id="3" creationId="{9E436064-76B1-4672-B89D-38FB9A306887}"/>
          </ac:spMkLst>
        </pc:spChg>
        <pc:spChg chg="mod">
          <ac:chgData name="Mumma, Darin C." userId="f174f257-aec5-4cc5-a96d-e73408ca8ceb" providerId="ADAL" clId="{C64B4740-41BA-4803-BA6B-3706D54D4F58}" dt="2020-07-20T21:04:12.351" v="155" actId="20577"/>
          <ac:spMkLst>
            <pc:docMk/>
            <pc:sldMk cId="1422805088" sldId="295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C64B4740-41BA-4803-BA6B-3706D54D4F58}" dt="2020-07-20T21:04:59.062" v="161" actId="1076"/>
        <pc:sldMkLst>
          <pc:docMk/>
          <pc:sldMk cId="2761232213" sldId="296"/>
        </pc:sldMkLst>
        <pc:spChg chg="mod">
          <ac:chgData name="Mumma, Darin C." userId="f174f257-aec5-4cc5-a96d-e73408ca8ceb" providerId="ADAL" clId="{C64B4740-41BA-4803-BA6B-3706D54D4F58}" dt="2020-07-20T21:04:59.062" v="161" actId="1076"/>
          <ac:spMkLst>
            <pc:docMk/>
            <pc:sldMk cId="2761232213" sldId="296"/>
            <ac:spMk id="10" creationId="{3B82746D-A15B-4087-B88E-55C6BBF8ACEA}"/>
          </ac:spMkLst>
        </pc:spChg>
      </pc:sldChg>
      <pc:sldChg chg="del">
        <pc:chgData name="Mumma, Darin C." userId="f174f257-aec5-4cc5-a96d-e73408ca8ceb" providerId="ADAL" clId="{C64B4740-41BA-4803-BA6B-3706D54D4F58}" dt="2020-07-20T21:05:13.873" v="166" actId="47"/>
        <pc:sldMkLst>
          <pc:docMk/>
          <pc:sldMk cId="3675714817" sldId="297"/>
        </pc:sldMkLst>
      </pc:sldChg>
      <pc:sldChg chg="add">
        <pc:chgData name="Mumma, Darin C." userId="f174f257-aec5-4cc5-a96d-e73408ca8ceb" providerId="ADAL" clId="{C64B4740-41BA-4803-BA6B-3706D54D4F58}" dt="2020-07-20T21:14:13.302" v="220"/>
        <pc:sldMkLst>
          <pc:docMk/>
          <pc:sldMk cId="4155699244" sldId="297"/>
        </pc:sldMkLst>
      </pc:sldChg>
      <pc:sldChg chg="modSp mod ord">
        <pc:chgData name="Mumma, Darin C." userId="f174f257-aec5-4cc5-a96d-e73408ca8ceb" providerId="ADAL" clId="{C64B4740-41BA-4803-BA6B-3706D54D4F58}" dt="2020-07-20T21:18:20.916" v="377" actId="1076"/>
        <pc:sldMkLst>
          <pc:docMk/>
          <pc:sldMk cId="3435050523" sldId="298"/>
        </pc:sldMkLst>
        <pc:spChg chg="mod">
          <ac:chgData name="Mumma, Darin C." userId="f174f257-aec5-4cc5-a96d-e73408ca8ceb" providerId="ADAL" clId="{C64B4740-41BA-4803-BA6B-3706D54D4F58}" dt="2020-07-20T21:18:20.916" v="377" actId="1076"/>
          <ac:spMkLst>
            <pc:docMk/>
            <pc:sldMk cId="3435050523" sldId="298"/>
            <ac:spMk id="3" creationId="{9E436064-76B1-4672-B89D-38FB9A306887}"/>
          </ac:spMkLst>
        </pc:spChg>
      </pc:sldChg>
      <pc:sldChg chg="modSp ord modAnim">
        <pc:chgData name="Mumma, Darin C." userId="f174f257-aec5-4cc5-a96d-e73408ca8ceb" providerId="ADAL" clId="{C64B4740-41BA-4803-BA6B-3706D54D4F58}" dt="2020-07-20T22:46:45.757" v="1064" actId="1076"/>
        <pc:sldMkLst>
          <pc:docMk/>
          <pc:sldMk cId="3953977901" sldId="299"/>
        </pc:sldMkLst>
        <pc:spChg chg="mod">
          <ac:chgData name="Mumma, Darin C." userId="f174f257-aec5-4cc5-a96d-e73408ca8ceb" providerId="ADAL" clId="{C64B4740-41BA-4803-BA6B-3706D54D4F58}" dt="2020-07-20T22:46:45.757" v="1064" actId="1076"/>
          <ac:spMkLst>
            <pc:docMk/>
            <pc:sldMk cId="3953977901" sldId="299"/>
            <ac:spMk id="16390" creationId="{7588AFE4-086D-4F71-B305-97D5A90CFF21}"/>
          </ac:spMkLst>
        </pc:spChg>
      </pc:sldChg>
      <pc:sldChg chg="del">
        <pc:chgData name="Mumma, Darin C." userId="f174f257-aec5-4cc5-a96d-e73408ca8ceb" providerId="ADAL" clId="{C64B4740-41BA-4803-BA6B-3706D54D4F58}" dt="2020-07-20T21:05:07.124" v="165" actId="47"/>
        <pc:sldMkLst>
          <pc:docMk/>
          <pc:sldMk cId="4284123113" sldId="299"/>
        </pc:sldMkLst>
      </pc:sldChg>
      <pc:sldChg chg="addSp delSp modSp add mod">
        <pc:chgData name="Mumma, Darin C." userId="f174f257-aec5-4cc5-a96d-e73408ca8ceb" providerId="ADAL" clId="{C64B4740-41BA-4803-BA6B-3706D54D4F58}" dt="2020-07-20T21:16:41.508" v="224" actId="1076"/>
        <pc:sldMkLst>
          <pc:docMk/>
          <pc:sldMk cId="2859669013" sldId="300"/>
        </pc:sldMkLst>
        <pc:spChg chg="mod">
          <ac:chgData name="Mumma, Darin C." userId="f174f257-aec5-4cc5-a96d-e73408ca8ceb" providerId="ADAL" clId="{C64B4740-41BA-4803-BA6B-3706D54D4F58}" dt="2020-07-20T21:09:31.901" v="211" actId="1076"/>
          <ac:spMkLst>
            <pc:docMk/>
            <pc:sldMk cId="2859669013" sldId="300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C64B4740-41BA-4803-BA6B-3706D54D4F58}" dt="2020-07-20T21:09:34.502" v="212" actId="478"/>
          <ac:picMkLst>
            <pc:docMk/>
            <pc:sldMk cId="2859669013" sldId="300"/>
            <ac:picMk id="5" creationId="{E57297A1-B773-4AAB-BAAB-2C7276BBA750}"/>
          </ac:picMkLst>
        </pc:picChg>
        <pc:picChg chg="add del mod">
          <ac:chgData name="Mumma, Darin C." userId="f174f257-aec5-4cc5-a96d-e73408ca8ceb" providerId="ADAL" clId="{C64B4740-41BA-4803-BA6B-3706D54D4F58}" dt="2020-07-20T21:16:26.789" v="221" actId="478"/>
          <ac:picMkLst>
            <pc:docMk/>
            <pc:sldMk cId="2859669013" sldId="300"/>
            <ac:picMk id="6" creationId="{CA2E61CC-CE94-4196-846B-3A67906C05D6}"/>
          </ac:picMkLst>
        </pc:picChg>
        <pc:picChg chg="add mod">
          <ac:chgData name="Mumma, Darin C." userId="f174f257-aec5-4cc5-a96d-e73408ca8ceb" providerId="ADAL" clId="{C64B4740-41BA-4803-BA6B-3706D54D4F58}" dt="2020-07-20T21:16:41.508" v="224" actId="1076"/>
          <ac:picMkLst>
            <pc:docMk/>
            <pc:sldMk cId="2859669013" sldId="300"/>
            <ac:picMk id="7" creationId="{66A4C5F1-B904-4C05-A49D-A5A5BEB08A2F}"/>
          </ac:picMkLst>
        </pc:picChg>
      </pc:sldChg>
      <pc:sldChg chg="del">
        <pc:chgData name="Mumma, Darin C." userId="f174f257-aec5-4cc5-a96d-e73408ca8ceb" providerId="ADAL" clId="{C64B4740-41BA-4803-BA6B-3706D54D4F58}" dt="2020-07-20T21:08:53.704" v="205"/>
        <pc:sldMkLst>
          <pc:docMk/>
          <pc:sldMk cId="4240674225" sldId="300"/>
        </pc:sldMkLst>
      </pc:sldChg>
      <pc:sldChg chg="add">
        <pc:chgData name="Mumma, Darin C." userId="f174f257-aec5-4cc5-a96d-e73408ca8ceb" providerId="ADAL" clId="{C64B4740-41BA-4803-BA6B-3706D54D4F58}" dt="2020-07-20T21:14:13.302" v="220"/>
        <pc:sldMkLst>
          <pc:docMk/>
          <pc:sldMk cId="2558092281" sldId="301"/>
        </pc:sldMkLst>
      </pc:sldChg>
      <pc:sldChg chg="add">
        <pc:chgData name="Mumma, Darin C." userId="f174f257-aec5-4cc5-a96d-e73408ca8ceb" providerId="ADAL" clId="{C64B4740-41BA-4803-BA6B-3706D54D4F58}" dt="2020-07-20T21:14:13.302" v="220"/>
        <pc:sldMkLst>
          <pc:docMk/>
          <pc:sldMk cId="3321899345" sldId="302"/>
        </pc:sldMkLst>
      </pc:sldChg>
      <pc:sldChg chg="addSp delSp modSp add mod modAnim">
        <pc:chgData name="Mumma, Darin C." userId="f174f257-aec5-4cc5-a96d-e73408ca8ceb" providerId="ADAL" clId="{C64B4740-41BA-4803-BA6B-3706D54D4F58}" dt="2020-07-20T21:38:29.844" v="483" actId="1076"/>
        <pc:sldMkLst>
          <pc:docMk/>
          <pc:sldMk cId="2708551892" sldId="303"/>
        </pc:sldMkLst>
        <pc:spChg chg="add">
          <ac:chgData name="Mumma, Darin C." userId="f174f257-aec5-4cc5-a96d-e73408ca8ceb" providerId="ADAL" clId="{C64B4740-41BA-4803-BA6B-3706D54D4F58}" dt="2020-07-20T21:25:25.072" v="406" actId="22"/>
          <ac:spMkLst>
            <pc:docMk/>
            <pc:sldMk cId="2708551892" sldId="303"/>
            <ac:spMk id="6" creationId="{5B463D65-51C2-452D-BA23-4D3B27BA411A}"/>
          </ac:spMkLst>
        </pc:spChg>
        <pc:spChg chg="add">
          <ac:chgData name="Mumma, Darin C." userId="f174f257-aec5-4cc5-a96d-e73408ca8ceb" providerId="ADAL" clId="{C64B4740-41BA-4803-BA6B-3706D54D4F58}" dt="2020-07-20T21:25:25.072" v="406" actId="22"/>
          <ac:spMkLst>
            <pc:docMk/>
            <pc:sldMk cId="2708551892" sldId="303"/>
            <ac:spMk id="8" creationId="{CBE8F96F-9EF4-4545-93C0-584DEA1DCDD8}"/>
          </ac:spMkLst>
        </pc:spChg>
        <pc:spChg chg="add mod">
          <ac:chgData name="Mumma, Darin C." userId="f174f257-aec5-4cc5-a96d-e73408ca8ceb" providerId="ADAL" clId="{C64B4740-41BA-4803-BA6B-3706D54D4F58}" dt="2020-07-20T21:35:06.898" v="468" actId="1076"/>
          <ac:spMkLst>
            <pc:docMk/>
            <pc:sldMk cId="2708551892" sldId="303"/>
            <ac:spMk id="24" creationId="{1CE3B843-390A-49A4-8D1A-36DC3502F07E}"/>
          </ac:spMkLst>
        </pc:spChg>
        <pc:spChg chg="add mod">
          <ac:chgData name="Mumma, Darin C." userId="f174f257-aec5-4cc5-a96d-e73408ca8ceb" providerId="ADAL" clId="{C64B4740-41BA-4803-BA6B-3706D54D4F58}" dt="2020-07-20T21:35:17.636" v="470" actId="1076"/>
          <ac:spMkLst>
            <pc:docMk/>
            <pc:sldMk cId="2708551892" sldId="303"/>
            <ac:spMk id="25" creationId="{F0435BC6-A3F8-4E36-966F-6D5B50F510DE}"/>
          </ac:spMkLst>
        </pc:spChg>
        <pc:spChg chg="add mod">
          <ac:chgData name="Mumma, Darin C." userId="f174f257-aec5-4cc5-a96d-e73408ca8ceb" providerId="ADAL" clId="{C64B4740-41BA-4803-BA6B-3706D54D4F58}" dt="2020-07-20T21:36:39.803" v="475" actId="1076"/>
          <ac:spMkLst>
            <pc:docMk/>
            <pc:sldMk cId="2708551892" sldId="303"/>
            <ac:spMk id="33" creationId="{B3191026-5A6F-4CF6-B8D8-78A019408D31}"/>
          </ac:spMkLst>
        </pc:spChg>
        <pc:spChg chg="add mod">
          <ac:chgData name="Mumma, Darin C." userId="f174f257-aec5-4cc5-a96d-e73408ca8ceb" providerId="ADAL" clId="{C64B4740-41BA-4803-BA6B-3706D54D4F58}" dt="2020-07-20T21:36:39.803" v="475" actId="1076"/>
          <ac:spMkLst>
            <pc:docMk/>
            <pc:sldMk cId="2708551892" sldId="303"/>
            <ac:spMk id="34" creationId="{0501436A-035A-4CCA-8603-B5BDD9F33188}"/>
          </ac:spMkLst>
        </pc:spChg>
        <pc:spChg chg="mod">
          <ac:chgData name="Mumma, Darin C." userId="f174f257-aec5-4cc5-a96d-e73408ca8ceb" providerId="ADAL" clId="{C64B4740-41BA-4803-BA6B-3706D54D4F58}" dt="2020-07-20T21:19:07.884" v="402" actId="1076"/>
          <ac:spMkLst>
            <pc:docMk/>
            <pc:sldMk cId="2708551892" sldId="303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C64B4740-41BA-4803-BA6B-3706D54D4F58}" dt="2020-07-20T21:27:11.581" v="408" actId="478"/>
          <ac:picMkLst>
            <pc:docMk/>
            <pc:sldMk cId="2708551892" sldId="303"/>
            <ac:picMk id="5" creationId="{EBC03B93-AEE6-4D06-AD22-B28549AED19B}"/>
          </ac:picMkLst>
        </pc:picChg>
        <pc:picChg chg="del">
          <ac:chgData name="Mumma, Darin C." userId="f174f257-aec5-4cc5-a96d-e73408ca8ceb" providerId="ADAL" clId="{C64B4740-41BA-4803-BA6B-3706D54D4F58}" dt="2020-07-20T21:19:13.188" v="403" actId="478"/>
          <ac:picMkLst>
            <pc:docMk/>
            <pc:sldMk cId="2708551892" sldId="303"/>
            <ac:picMk id="7" creationId="{66A4C5F1-B904-4C05-A49D-A5A5BEB08A2F}"/>
          </ac:picMkLst>
        </pc:picChg>
        <pc:picChg chg="add mod ord">
          <ac:chgData name="Mumma, Darin C." userId="f174f257-aec5-4cc5-a96d-e73408ca8ceb" providerId="ADAL" clId="{C64B4740-41BA-4803-BA6B-3706D54D4F58}" dt="2020-07-20T21:33:47.515" v="448" actId="1076"/>
          <ac:picMkLst>
            <pc:docMk/>
            <pc:sldMk cId="2708551892" sldId="303"/>
            <ac:picMk id="10" creationId="{8C40E4D7-5475-4D42-8352-4A764AC4F7D9}"/>
          </ac:picMkLst>
        </pc:picChg>
        <pc:cxnChg chg="add mod">
          <ac:chgData name="Mumma, Darin C." userId="f174f257-aec5-4cc5-a96d-e73408ca8ceb" providerId="ADAL" clId="{C64B4740-41BA-4803-BA6B-3706D54D4F58}" dt="2020-07-20T21:34:07.587" v="450" actId="1076"/>
          <ac:cxnSpMkLst>
            <pc:docMk/>
            <pc:sldMk cId="2708551892" sldId="303"/>
            <ac:cxnSpMk id="16" creationId="{FE6091C2-EF69-46AF-9679-4E7769999F51}"/>
          </ac:cxnSpMkLst>
        </pc:cxnChg>
        <pc:cxnChg chg="add mod">
          <ac:chgData name="Mumma, Darin C." userId="f174f257-aec5-4cc5-a96d-e73408ca8ceb" providerId="ADAL" clId="{C64B4740-41BA-4803-BA6B-3706D54D4F58}" dt="2020-07-20T21:38:29.844" v="483" actId="1076"/>
          <ac:cxnSpMkLst>
            <pc:docMk/>
            <pc:sldMk cId="2708551892" sldId="303"/>
            <ac:cxnSpMk id="26" creationId="{D06A843C-3445-487C-B32D-47333C3DC393}"/>
          </ac:cxnSpMkLst>
        </pc:cxnChg>
        <pc:cxnChg chg="add mod">
          <ac:chgData name="Mumma, Darin C." userId="f174f257-aec5-4cc5-a96d-e73408ca8ceb" providerId="ADAL" clId="{C64B4740-41BA-4803-BA6B-3706D54D4F58}" dt="2020-07-20T21:37:49.812" v="479" actId="1076"/>
          <ac:cxnSpMkLst>
            <pc:docMk/>
            <pc:sldMk cId="2708551892" sldId="303"/>
            <ac:cxnSpMk id="31" creationId="{344FD749-C86F-4046-AFD8-2C664EF32D4E}"/>
          </ac:cxnSpMkLst>
        </pc:cxnChg>
        <pc:cxnChg chg="add mod">
          <ac:chgData name="Mumma, Darin C." userId="f174f257-aec5-4cc5-a96d-e73408ca8ceb" providerId="ADAL" clId="{C64B4740-41BA-4803-BA6B-3706D54D4F58}" dt="2020-07-20T21:38:19.620" v="482" actId="1076"/>
          <ac:cxnSpMkLst>
            <pc:docMk/>
            <pc:sldMk cId="2708551892" sldId="303"/>
            <ac:cxnSpMk id="32" creationId="{A5C3C2A7-9D7A-4928-A4AD-4790B953E157}"/>
          </ac:cxnSpMkLst>
        </pc:cxnChg>
      </pc:sldChg>
      <pc:sldChg chg="new del">
        <pc:chgData name="Mumma, Darin C." userId="f174f257-aec5-4cc5-a96d-e73408ca8ceb" providerId="ADAL" clId="{C64B4740-41BA-4803-BA6B-3706D54D4F58}" dt="2020-07-20T21:18:50.444" v="379" actId="47"/>
        <pc:sldMkLst>
          <pc:docMk/>
          <pc:sldMk cId="4084936820" sldId="303"/>
        </pc:sldMkLst>
      </pc:sldChg>
      <pc:sldChg chg="addSp delSp modSp add mod delAnim modShow">
        <pc:chgData name="Mumma, Darin C." userId="f174f257-aec5-4cc5-a96d-e73408ca8ceb" providerId="ADAL" clId="{C64B4740-41BA-4803-BA6B-3706D54D4F58}" dt="2020-07-20T22:13:42.729" v="918" actId="478"/>
        <pc:sldMkLst>
          <pc:docMk/>
          <pc:sldMk cId="4238862622" sldId="304"/>
        </pc:sldMkLst>
        <pc:spChg chg="add mod">
          <ac:chgData name="Mumma, Darin C." userId="f174f257-aec5-4cc5-a96d-e73408ca8ceb" providerId="ADAL" clId="{C64B4740-41BA-4803-BA6B-3706D54D4F58}" dt="2020-07-20T22:11:26.441" v="909" actId="1076"/>
          <ac:spMkLst>
            <pc:docMk/>
            <pc:sldMk cId="4238862622" sldId="304"/>
            <ac:spMk id="3" creationId="{4CC64437-2385-4E2A-AA10-12582F6B5C1B}"/>
          </ac:spMkLst>
        </pc:spChg>
        <pc:spChg chg="add mod">
          <ac:chgData name="Mumma, Darin C." userId="f174f257-aec5-4cc5-a96d-e73408ca8ceb" providerId="ADAL" clId="{C64B4740-41BA-4803-BA6B-3706D54D4F58}" dt="2020-07-20T22:11:26.441" v="909" actId="1076"/>
          <ac:spMkLst>
            <pc:docMk/>
            <pc:sldMk cId="4238862622" sldId="304"/>
            <ac:spMk id="5" creationId="{D1213866-1EFB-4448-BFF4-F6F1DA2453AB}"/>
          </ac:spMkLst>
        </pc:spChg>
        <pc:spChg chg="del">
          <ac:chgData name="Mumma, Darin C." userId="f174f257-aec5-4cc5-a96d-e73408ca8ceb" providerId="ADAL" clId="{C64B4740-41BA-4803-BA6B-3706D54D4F58}" dt="2020-07-20T21:27:47.733" v="415" actId="478"/>
          <ac:spMkLst>
            <pc:docMk/>
            <pc:sldMk cId="4238862622" sldId="304"/>
            <ac:spMk id="6" creationId="{5B463D65-51C2-452D-BA23-4D3B27BA411A}"/>
          </ac:spMkLst>
        </pc:spChg>
        <pc:spChg chg="del">
          <ac:chgData name="Mumma, Darin C." userId="f174f257-aec5-4cc5-a96d-e73408ca8ceb" providerId="ADAL" clId="{C64B4740-41BA-4803-BA6B-3706D54D4F58}" dt="2020-07-20T21:27:46.838" v="414" actId="478"/>
          <ac:spMkLst>
            <pc:docMk/>
            <pc:sldMk cId="4238862622" sldId="304"/>
            <ac:spMk id="8" creationId="{CBE8F96F-9EF4-4545-93C0-584DEA1DCDD8}"/>
          </ac:spMkLst>
        </pc:spChg>
        <pc:spChg chg="add mod">
          <ac:chgData name="Mumma, Darin C." userId="f174f257-aec5-4cc5-a96d-e73408ca8ceb" providerId="ADAL" clId="{C64B4740-41BA-4803-BA6B-3706D54D4F58}" dt="2020-07-20T22:12:03.665" v="913" actId="14100"/>
          <ac:spMkLst>
            <pc:docMk/>
            <pc:sldMk cId="4238862622" sldId="304"/>
            <ac:spMk id="18" creationId="{64F501E5-0292-42E4-B762-063EF7A04AC7}"/>
          </ac:spMkLst>
        </pc:spChg>
        <pc:spChg chg="add del mod">
          <ac:chgData name="Mumma, Darin C." userId="f174f257-aec5-4cc5-a96d-e73408ca8ceb" providerId="ADAL" clId="{C64B4740-41BA-4803-BA6B-3706D54D4F58}" dt="2020-07-20T21:53:58.010" v="573" actId="478"/>
          <ac:spMkLst>
            <pc:docMk/>
            <pc:sldMk cId="4238862622" sldId="304"/>
            <ac:spMk id="20" creationId="{15BD49F0-750B-45D8-BA32-EC779D17CFCD}"/>
          </ac:spMkLst>
        </pc:spChg>
        <pc:spChg chg="add mod">
          <ac:chgData name="Mumma, Darin C." userId="f174f257-aec5-4cc5-a96d-e73408ca8ceb" providerId="ADAL" clId="{C64B4740-41BA-4803-BA6B-3706D54D4F58}" dt="2020-07-20T22:12:03.665" v="913" actId="14100"/>
          <ac:spMkLst>
            <pc:docMk/>
            <pc:sldMk cId="4238862622" sldId="304"/>
            <ac:spMk id="21" creationId="{62A7081E-4E4C-4086-869D-1CBC4FCED0CF}"/>
          </ac:spMkLst>
        </pc:spChg>
        <pc:spChg chg="add del mod">
          <ac:chgData name="Mumma, Darin C." userId="f174f257-aec5-4cc5-a96d-e73408ca8ceb" providerId="ADAL" clId="{C64B4740-41BA-4803-BA6B-3706D54D4F58}" dt="2020-07-20T21:55:33.267" v="657" actId="478"/>
          <ac:spMkLst>
            <pc:docMk/>
            <pc:sldMk cId="4238862622" sldId="304"/>
            <ac:spMk id="27" creationId="{1385321D-AC2E-4489-BF9C-C22A029AA954}"/>
          </ac:spMkLst>
        </pc:spChg>
        <pc:spChg chg="add mod">
          <ac:chgData name="Mumma, Darin C." userId="f174f257-aec5-4cc5-a96d-e73408ca8ceb" providerId="ADAL" clId="{C64B4740-41BA-4803-BA6B-3706D54D4F58}" dt="2020-07-20T22:00:36.441" v="711" actId="1076"/>
          <ac:spMkLst>
            <pc:docMk/>
            <pc:sldMk cId="4238862622" sldId="304"/>
            <ac:spMk id="28" creationId="{E7B85FBC-FEA0-4C03-89A9-61995558445C}"/>
          </ac:spMkLst>
        </pc:spChg>
        <pc:spChg chg="add del mod">
          <ac:chgData name="Mumma, Darin C." userId="f174f257-aec5-4cc5-a96d-e73408ca8ceb" providerId="ADAL" clId="{C64B4740-41BA-4803-BA6B-3706D54D4F58}" dt="2020-07-20T22:12:03.665" v="913" actId="14100"/>
          <ac:spMkLst>
            <pc:docMk/>
            <pc:sldMk cId="4238862622" sldId="304"/>
            <ac:spMk id="29" creationId="{9C22585C-FE2E-446F-8F22-2FC90FE2BDD5}"/>
          </ac:spMkLst>
        </pc:spChg>
        <pc:spChg chg="add del mod">
          <ac:chgData name="Mumma, Darin C." userId="f174f257-aec5-4cc5-a96d-e73408ca8ceb" providerId="ADAL" clId="{C64B4740-41BA-4803-BA6B-3706D54D4F58}" dt="2020-07-20T22:12:03.665" v="913" actId="14100"/>
          <ac:spMkLst>
            <pc:docMk/>
            <pc:sldMk cId="4238862622" sldId="304"/>
            <ac:spMk id="30" creationId="{1387ED13-357E-45BE-BCC0-1C6D19BD4000}"/>
          </ac:spMkLst>
        </pc:spChg>
        <pc:spChg chg="add mod">
          <ac:chgData name="Mumma, Darin C." userId="f174f257-aec5-4cc5-a96d-e73408ca8ceb" providerId="ADAL" clId="{C64B4740-41BA-4803-BA6B-3706D54D4F58}" dt="2020-07-20T21:55:43.339" v="659" actId="1076"/>
          <ac:spMkLst>
            <pc:docMk/>
            <pc:sldMk cId="4238862622" sldId="304"/>
            <ac:spMk id="36" creationId="{A79BAC2D-F69E-49A4-9E88-9511FC5DFEC2}"/>
          </ac:spMkLst>
        </pc:spChg>
        <pc:spChg chg="add mod">
          <ac:chgData name="Mumma, Darin C." userId="f174f257-aec5-4cc5-a96d-e73408ca8ceb" providerId="ADAL" clId="{C64B4740-41BA-4803-BA6B-3706D54D4F58}" dt="2020-07-20T21:55:43.339" v="659" actId="1076"/>
          <ac:spMkLst>
            <pc:docMk/>
            <pc:sldMk cId="4238862622" sldId="304"/>
            <ac:spMk id="37" creationId="{26B9891A-B200-4EEF-99CA-6793E6D7C237}"/>
          </ac:spMkLst>
        </pc:spChg>
        <pc:spChg chg="add mod">
          <ac:chgData name="Mumma, Darin C." userId="f174f257-aec5-4cc5-a96d-e73408ca8ceb" providerId="ADAL" clId="{C64B4740-41BA-4803-BA6B-3706D54D4F58}" dt="2020-07-20T21:55:43.339" v="659" actId="1076"/>
          <ac:spMkLst>
            <pc:docMk/>
            <pc:sldMk cId="4238862622" sldId="304"/>
            <ac:spMk id="39" creationId="{2BD725F9-5F79-4329-818F-DFF0DFE1C4A8}"/>
          </ac:spMkLst>
        </pc:spChg>
        <pc:spChg chg="add mod">
          <ac:chgData name="Mumma, Darin C." userId="f174f257-aec5-4cc5-a96d-e73408ca8ceb" providerId="ADAL" clId="{C64B4740-41BA-4803-BA6B-3706D54D4F58}" dt="2020-07-20T21:55:43.339" v="659" actId="1076"/>
          <ac:spMkLst>
            <pc:docMk/>
            <pc:sldMk cId="4238862622" sldId="304"/>
            <ac:spMk id="40" creationId="{06E3C0EB-5644-448F-8527-9FB479EEAC18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49" creationId="{5ED41E20-1E33-4CD3-9C14-44B318C21988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50" creationId="{06DDB05C-0C14-47A9-9590-4EB83AB160D9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55" creationId="{885217B2-26A2-437C-8A80-A33F0DFD9A1D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56" creationId="{9085F73A-C7B8-4C06-B04C-B35513B3FA63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16388" creationId="{4D4A4193-0EBB-4F65-B9AE-388FA9704665}"/>
          </ac:spMkLst>
        </pc:spChg>
        <pc:spChg chg="add mod">
          <ac:chgData name="Mumma, Darin C." userId="f174f257-aec5-4cc5-a96d-e73408ca8ceb" providerId="ADAL" clId="{C64B4740-41BA-4803-BA6B-3706D54D4F58}" dt="2020-07-20T22:11:45.600" v="911" actId="1076"/>
          <ac:spMkLst>
            <pc:docMk/>
            <pc:sldMk cId="4238862622" sldId="304"/>
            <ac:spMk id="16389" creationId="{843FF0BD-BB74-4CF8-8DDF-684B1662E8F3}"/>
          </ac:spMkLst>
        </pc:spChg>
        <pc:spChg chg="add mod">
          <ac:chgData name="Mumma, Darin C." userId="f174f257-aec5-4cc5-a96d-e73408ca8ceb" providerId="ADAL" clId="{C64B4740-41BA-4803-BA6B-3706D54D4F58}" dt="2020-07-20T22:10:54.881" v="906" actId="20577"/>
          <ac:spMkLst>
            <pc:docMk/>
            <pc:sldMk cId="4238862622" sldId="304"/>
            <ac:spMk id="16391" creationId="{3F1119D8-3FBD-4F0A-933F-3A458349177B}"/>
          </ac:spMkLst>
        </pc:spChg>
        <pc:picChg chg="del">
          <ac:chgData name="Mumma, Darin C." userId="f174f257-aec5-4cc5-a96d-e73408ca8ceb" providerId="ADAL" clId="{C64B4740-41BA-4803-BA6B-3706D54D4F58}" dt="2020-07-20T21:38:47.483" v="484" actId="478"/>
          <ac:picMkLst>
            <pc:docMk/>
            <pc:sldMk cId="4238862622" sldId="304"/>
            <ac:picMk id="10" creationId="{8C40E4D7-5475-4D42-8352-4A764AC4F7D9}"/>
          </ac:picMkLst>
        </pc:picChg>
        <pc:picChg chg="add mod">
          <ac:chgData name="Mumma, Darin C." userId="f174f257-aec5-4cc5-a96d-e73408ca8ceb" providerId="ADAL" clId="{C64B4740-41BA-4803-BA6B-3706D54D4F58}" dt="2020-07-20T22:11:34.968" v="910" actId="1076"/>
          <ac:picMkLst>
            <pc:docMk/>
            <pc:sldMk cId="4238862622" sldId="304"/>
            <ac:picMk id="16" creationId="{45FF0985-3058-4190-BE46-F1B98FBB7E47}"/>
          </ac:picMkLst>
        </pc:picChg>
        <pc:picChg chg="add mod">
          <ac:chgData name="Mumma, Darin C." userId="f174f257-aec5-4cc5-a96d-e73408ca8ceb" providerId="ADAL" clId="{C64B4740-41BA-4803-BA6B-3706D54D4F58}" dt="2020-07-20T21:46:54.739" v="525" actId="1076"/>
          <ac:picMkLst>
            <pc:docMk/>
            <pc:sldMk cId="4238862622" sldId="304"/>
            <ac:picMk id="17" creationId="{F3761816-600B-4396-BF63-C18234D11241}"/>
          </ac:picMkLst>
        </pc:picChg>
        <pc:picChg chg="add del mod">
          <ac:chgData name="Mumma, Darin C." userId="f174f257-aec5-4cc5-a96d-e73408ca8ceb" providerId="ADAL" clId="{C64B4740-41BA-4803-BA6B-3706D54D4F58}" dt="2020-07-20T22:13:42.729" v="918" actId="478"/>
          <ac:picMkLst>
            <pc:docMk/>
            <pc:sldMk cId="4238862622" sldId="304"/>
            <ac:picMk id="16394" creationId="{204E3476-B76B-4BB2-8D07-774FEF709279}"/>
          </ac:picMkLst>
        </pc:picChg>
        <pc:cxnChg chg="add mod">
          <ac:chgData name="Mumma, Darin C." userId="f174f257-aec5-4cc5-a96d-e73408ca8ceb" providerId="ADAL" clId="{C64B4740-41BA-4803-BA6B-3706D54D4F58}" dt="2020-07-20T22:11:26.441" v="909" actId="1076"/>
          <ac:cxnSpMkLst>
            <pc:docMk/>
            <pc:sldMk cId="4238862622" sldId="304"/>
            <ac:cxnSpMk id="9" creationId="{E480D675-50E0-4CCA-819B-576E8683C4D9}"/>
          </ac:cxnSpMkLst>
        </pc:cxnChg>
        <pc:cxnChg chg="add mod">
          <ac:chgData name="Mumma, Darin C." userId="f174f257-aec5-4cc5-a96d-e73408ca8ceb" providerId="ADAL" clId="{C64B4740-41BA-4803-BA6B-3706D54D4F58}" dt="2020-07-20T22:12:03.665" v="913" actId="14100"/>
          <ac:cxnSpMkLst>
            <pc:docMk/>
            <pc:sldMk cId="4238862622" sldId="304"/>
            <ac:cxnSpMk id="25" creationId="{0BF4EBC1-3768-4078-8748-2EEA50F8F1F7}"/>
          </ac:cxnSpMkLst>
        </pc:cxnChg>
        <pc:cxnChg chg="add del mod">
          <ac:chgData name="Mumma, Darin C." userId="f174f257-aec5-4cc5-a96d-e73408ca8ceb" providerId="ADAL" clId="{C64B4740-41BA-4803-BA6B-3706D54D4F58}" dt="2020-07-20T22:12:03.665" v="913" actId="14100"/>
          <ac:cxnSpMkLst>
            <pc:docMk/>
            <pc:sldMk cId="4238862622" sldId="304"/>
            <ac:cxnSpMk id="31" creationId="{BA31B1F5-0259-4CAA-B62E-D2010B2E584F}"/>
          </ac:cxnSpMkLst>
        </pc:cxnChg>
        <pc:cxnChg chg="add del mod">
          <ac:chgData name="Mumma, Darin C." userId="f174f257-aec5-4cc5-a96d-e73408ca8ceb" providerId="ADAL" clId="{C64B4740-41BA-4803-BA6B-3706D54D4F58}" dt="2020-07-20T21:54:24.794" v="646" actId="478"/>
          <ac:cxnSpMkLst>
            <pc:docMk/>
            <pc:sldMk cId="4238862622" sldId="304"/>
            <ac:cxnSpMk id="32" creationId="{8125D19A-AB3F-4481-95B5-1571173E6C5E}"/>
          </ac:cxnSpMkLst>
        </pc:cxnChg>
        <pc:cxnChg chg="add mod">
          <ac:chgData name="Mumma, Darin C." userId="f174f257-aec5-4cc5-a96d-e73408ca8ceb" providerId="ADAL" clId="{C64B4740-41BA-4803-BA6B-3706D54D4F58}" dt="2020-07-20T22:12:03.665" v="913" actId="14100"/>
          <ac:cxnSpMkLst>
            <pc:docMk/>
            <pc:sldMk cId="4238862622" sldId="304"/>
            <ac:cxnSpMk id="33" creationId="{65917CE6-F5F9-43DB-B204-DC42BC16CACA}"/>
          </ac:cxnSpMkLst>
        </pc:cxnChg>
        <pc:cxnChg chg="add mod">
          <ac:chgData name="Mumma, Darin C." userId="f174f257-aec5-4cc5-a96d-e73408ca8ceb" providerId="ADAL" clId="{C64B4740-41BA-4803-BA6B-3706D54D4F58}" dt="2020-07-20T21:56:02.202" v="660" actId="208"/>
          <ac:cxnSpMkLst>
            <pc:docMk/>
            <pc:sldMk cId="4238862622" sldId="304"/>
            <ac:cxnSpMk id="38" creationId="{B27A7EE8-1245-49E6-9128-6984B6C1FA8E}"/>
          </ac:cxnSpMkLst>
        </pc:cxnChg>
        <pc:cxnChg chg="add mod">
          <ac:chgData name="Mumma, Darin C." userId="f174f257-aec5-4cc5-a96d-e73408ca8ceb" providerId="ADAL" clId="{C64B4740-41BA-4803-BA6B-3706D54D4F58}" dt="2020-07-20T21:56:12.763" v="661" actId="208"/>
          <ac:cxnSpMkLst>
            <pc:docMk/>
            <pc:sldMk cId="4238862622" sldId="304"/>
            <ac:cxnSpMk id="41" creationId="{D5A6AE3F-11EA-468A-B4E1-9F826C1BC6CA}"/>
          </ac:cxnSpMkLst>
        </pc:cxnChg>
        <pc:cxnChg chg="add mod">
          <ac:chgData name="Mumma, Darin C." userId="f174f257-aec5-4cc5-a96d-e73408ca8ceb" providerId="ADAL" clId="{C64B4740-41BA-4803-BA6B-3706D54D4F58}" dt="2020-07-20T21:56:23.637" v="662" actId="692"/>
          <ac:cxnSpMkLst>
            <pc:docMk/>
            <pc:sldMk cId="4238862622" sldId="304"/>
            <ac:cxnSpMk id="42" creationId="{8C710036-D4EC-4D29-B613-F5E0A90F4374}"/>
          </ac:cxnSpMkLst>
        </pc:cxnChg>
        <pc:cxnChg chg="add del mod">
          <ac:chgData name="Mumma, Darin C." userId="f174f257-aec5-4cc5-a96d-e73408ca8ceb" providerId="ADAL" clId="{C64B4740-41BA-4803-BA6B-3706D54D4F58}" dt="2020-07-20T21:56:35.074" v="664" actId="478"/>
          <ac:cxnSpMkLst>
            <pc:docMk/>
            <pc:sldMk cId="4238862622" sldId="304"/>
            <ac:cxnSpMk id="43" creationId="{E7278A1C-A916-43F7-9275-A013E67B49BA}"/>
          </ac:cxnSpMkLst>
        </pc:cxnChg>
        <pc:cxnChg chg="add mod">
          <ac:chgData name="Mumma, Darin C." userId="f174f257-aec5-4cc5-a96d-e73408ca8ceb" providerId="ADAL" clId="{C64B4740-41BA-4803-BA6B-3706D54D4F58}" dt="2020-07-20T21:57:39.249" v="671" actId="1076"/>
          <ac:cxnSpMkLst>
            <pc:docMk/>
            <pc:sldMk cId="4238862622" sldId="304"/>
            <ac:cxnSpMk id="44" creationId="{80898773-F79A-4F60-8E7E-8EA2E2A8CBB4}"/>
          </ac:cxnSpMkLst>
        </pc:cxnChg>
        <pc:cxnChg chg="add mod">
          <ac:chgData name="Mumma, Darin C." userId="f174f257-aec5-4cc5-a96d-e73408ca8ceb" providerId="ADAL" clId="{C64B4740-41BA-4803-BA6B-3706D54D4F58}" dt="2020-07-20T21:58:41.570" v="684" actId="14100"/>
          <ac:cxnSpMkLst>
            <pc:docMk/>
            <pc:sldMk cId="4238862622" sldId="304"/>
            <ac:cxnSpMk id="45" creationId="{2E762D4D-CF25-401C-B519-5EE7FC58E777}"/>
          </ac:cxnSpMkLst>
        </pc:cxnChg>
        <pc:cxnChg chg="add mod">
          <ac:chgData name="Mumma, Darin C." userId="f174f257-aec5-4cc5-a96d-e73408ca8ceb" providerId="ADAL" clId="{C64B4740-41BA-4803-BA6B-3706D54D4F58}" dt="2020-07-20T21:59:02.529" v="690" actId="1076"/>
          <ac:cxnSpMkLst>
            <pc:docMk/>
            <pc:sldMk cId="4238862622" sldId="304"/>
            <ac:cxnSpMk id="46" creationId="{F232E5D7-905E-42F7-AD7E-5F371BC8B563}"/>
          </ac:cxnSpMkLst>
        </pc:cxnChg>
        <pc:cxnChg chg="add mo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51" creationId="{5ADDD028-FD19-432B-8FCF-29394790F03D}"/>
          </ac:cxnSpMkLst>
        </pc:cxnChg>
        <pc:cxnChg chg="add del mod">
          <ac:chgData name="Mumma, Darin C." userId="f174f257-aec5-4cc5-a96d-e73408ca8ceb" providerId="ADAL" clId="{C64B4740-41BA-4803-BA6B-3706D54D4F58}" dt="2020-07-20T22:06:51.081" v="845" actId="478"/>
          <ac:cxnSpMkLst>
            <pc:docMk/>
            <pc:sldMk cId="4238862622" sldId="304"/>
            <ac:cxnSpMk id="53" creationId="{A3B6B50B-EBFC-4C38-BF96-F06DAB905988}"/>
          </ac:cxnSpMkLst>
        </pc:cxnChg>
        <pc:cxnChg chg="add mod or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57" creationId="{F6B5B982-DEF0-4C92-9C29-7F89CD424A64}"/>
          </ac:cxnSpMkLst>
        </pc:cxnChg>
        <pc:cxnChg chg="add mo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59" creationId="{78086644-0839-4936-8C8F-DDE2B1AFD694}"/>
          </ac:cxnSpMkLst>
        </pc:cxnChg>
        <pc:cxnChg chg="add mo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60" creationId="{8A6327CC-1DD1-4A5B-8EFE-D506D17A89BD}"/>
          </ac:cxnSpMkLst>
        </pc:cxnChg>
        <pc:cxnChg chg="add mo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61" creationId="{EF7A45E2-0A56-4C22-9EEC-7FBF3693E9D8}"/>
          </ac:cxnSpMkLst>
        </pc:cxnChg>
      </pc:sldChg>
      <pc:sldChg chg="addSp delSp modSp mod modAnim">
        <pc:chgData name="Mumma, Darin C." userId="f174f257-aec5-4cc5-a96d-e73408ca8ceb" providerId="ADAL" clId="{C64B4740-41BA-4803-BA6B-3706D54D4F58}" dt="2020-07-20T22:48:31.695" v="1081" actId="14100"/>
        <pc:sldMkLst>
          <pc:docMk/>
          <pc:sldMk cId="3684720245" sldId="305"/>
        </pc:sldMkLst>
        <pc:spChg chg="del">
          <ac:chgData name="Mumma, Darin C." userId="f174f257-aec5-4cc5-a96d-e73408ca8ceb" providerId="ADAL" clId="{C64B4740-41BA-4803-BA6B-3706D54D4F58}" dt="2020-07-20T22:13:52.705" v="920" actId="478"/>
          <ac:spMkLst>
            <pc:docMk/>
            <pc:sldMk cId="3684720245" sldId="305"/>
            <ac:spMk id="18" creationId="{64F501E5-0292-42E4-B762-063EF7A04AC7}"/>
          </ac:spMkLst>
        </pc:spChg>
        <pc:spChg chg="del">
          <ac:chgData name="Mumma, Darin C." userId="f174f257-aec5-4cc5-a96d-e73408ca8ceb" providerId="ADAL" clId="{C64B4740-41BA-4803-BA6B-3706D54D4F58}" dt="2020-07-20T22:13:52.705" v="920" actId="478"/>
          <ac:spMkLst>
            <pc:docMk/>
            <pc:sldMk cId="3684720245" sldId="305"/>
            <ac:spMk id="21" creationId="{62A7081E-4E4C-4086-869D-1CBC4FCED0CF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28" creationId="{E7B85FBC-FEA0-4C03-89A9-61995558445C}"/>
          </ac:spMkLst>
        </pc:spChg>
        <pc:spChg chg="del">
          <ac:chgData name="Mumma, Darin C." userId="f174f257-aec5-4cc5-a96d-e73408ca8ceb" providerId="ADAL" clId="{C64B4740-41BA-4803-BA6B-3706D54D4F58}" dt="2020-07-20T22:13:52.705" v="920" actId="478"/>
          <ac:spMkLst>
            <pc:docMk/>
            <pc:sldMk cId="3684720245" sldId="305"/>
            <ac:spMk id="29" creationId="{9C22585C-FE2E-446F-8F22-2FC90FE2BDD5}"/>
          </ac:spMkLst>
        </pc:spChg>
        <pc:spChg chg="del">
          <ac:chgData name="Mumma, Darin C." userId="f174f257-aec5-4cc5-a96d-e73408ca8ceb" providerId="ADAL" clId="{C64B4740-41BA-4803-BA6B-3706D54D4F58}" dt="2020-07-20T22:13:52.705" v="920" actId="478"/>
          <ac:spMkLst>
            <pc:docMk/>
            <pc:sldMk cId="3684720245" sldId="305"/>
            <ac:spMk id="30" creationId="{1387ED13-357E-45BE-BCC0-1C6D19BD4000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36" creationId="{A79BAC2D-F69E-49A4-9E88-9511FC5DFEC2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37" creationId="{26B9891A-B200-4EEF-99CA-6793E6D7C237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39" creationId="{2BD725F9-5F79-4329-818F-DFF0DFE1C4A8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40" creationId="{06E3C0EB-5644-448F-8527-9FB479EEAC18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49" creationId="{5ED41E20-1E33-4CD3-9C14-44B318C21988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50" creationId="{06DDB05C-0C14-47A9-9590-4EB83AB160D9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55" creationId="{885217B2-26A2-437C-8A80-A33F0DFD9A1D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56" creationId="{9085F73A-C7B8-4C06-B04C-B35513B3FA63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16388" creationId="{4D4A4193-0EBB-4F65-B9AE-388FA9704665}"/>
          </ac:spMkLst>
        </pc:spChg>
        <pc:spChg chg="mod">
          <ac:chgData name="Mumma, Darin C." userId="f174f257-aec5-4cc5-a96d-e73408ca8ceb" providerId="ADAL" clId="{C64B4740-41BA-4803-BA6B-3706D54D4F58}" dt="2020-07-20T22:16:43.712" v="951" actId="1076"/>
          <ac:spMkLst>
            <pc:docMk/>
            <pc:sldMk cId="3684720245" sldId="305"/>
            <ac:spMk id="16389" creationId="{843FF0BD-BB74-4CF8-8DDF-684B1662E8F3}"/>
          </ac:spMkLst>
        </pc:spChg>
        <pc:spChg chg="mod">
          <ac:chgData name="Mumma, Darin C." userId="f174f257-aec5-4cc5-a96d-e73408ca8ceb" providerId="ADAL" clId="{C64B4740-41BA-4803-BA6B-3706D54D4F58}" dt="2020-07-20T22:16:39.440" v="950" actId="1076"/>
          <ac:spMkLst>
            <pc:docMk/>
            <pc:sldMk cId="3684720245" sldId="305"/>
            <ac:spMk id="16391" creationId="{3F1119D8-3FBD-4F0A-933F-3A458349177B}"/>
          </ac:spMkLst>
        </pc:spChg>
        <pc:picChg chg="add mod">
          <ac:chgData name="Mumma, Darin C." userId="f174f257-aec5-4cc5-a96d-e73408ca8ceb" providerId="ADAL" clId="{C64B4740-41BA-4803-BA6B-3706D54D4F58}" dt="2020-07-20T22:17:10.360" v="954" actId="1076"/>
          <ac:picMkLst>
            <pc:docMk/>
            <pc:sldMk cId="3684720245" sldId="305"/>
            <ac:picMk id="7" creationId="{1EE39AA3-2198-4076-81D0-360C8F0E8E43}"/>
          </ac:picMkLst>
        </pc:picChg>
        <pc:picChg chg="mod">
          <ac:chgData name="Mumma, Darin C." userId="f174f257-aec5-4cc5-a96d-e73408ca8ceb" providerId="ADAL" clId="{C64B4740-41BA-4803-BA6B-3706D54D4F58}" dt="2020-07-20T22:16:51.632" v="952" actId="1076"/>
          <ac:picMkLst>
            <pc:docMk/>
            <pc:sldMk cId="3684720245" sldId="305"/>
            <ac:picMk id="16" creationId="{45FF0985-3058-4190-BE46-F1B98FBB7E47}"/>
          </ac:picMkLst>
        </pc:picChg>
        <pc:picChg chg="mod">
          <ac:chgData name="Mumma, Darin C." userId="f174f257-aec5-4cc5-a96d-e73408ca8ceb" providerId="ADAL" clId="{C64B4740-41BA-4803-BA6B-3706D54D4F58}" dt="2020-07-20T22:16:54.848" v="953" actId="1076"/>
          <ac:picMkLst>
            <pc:docMk/>
            <pc:sldMk cId="3684720245" sldId="305"/>
            <ac:picMk id="17" creationId="{F3761816-600B-4396-BF63-C18234D11241}"/>
          </ac:picMkLst>
        </pc:picChg>
        <pc:picChg chg="mod">
          <ac:chgData name="Mumma, Darin C." userId="f174f257-aec5-4cc5-a96d-e73408ca8ceb" providerId="ADAL" clId="{C64B4740-41BA-4803-BA6B-3706D54D4F58}" dt="2020-07-20T22:16:32.680" v="949" actId="1076"/>
          <ac:picMkLst>
            <pc:docMk/>
            <pc:sldMk cId="3684720245" sldId="305"/>
            <ac:picMk id="16394" creationId="{204E3476-B76B-4BB2-8D07-774FEF709279}"/>
          </ac:picMkLst>
        </pc:picChg>
        <pc:cxnChg chg="del mod">
          <ac:chgData name="Mumma, Darin C." userId="f174f257-aec5-4cc5-a96d-e73408ca8ceb" providerId="ADAL" clId="{C64B4740-41BA-4803-BA6B-3706D54D4F58}" dt="2020-07-20T22:13:52.705" v="920" actId="478"/>
          <ac:cxnSpMkLst>
            <pc:docMk/>
            <pc:sldMk cId="3684720245" sldId="305"/>
            <ac:cxnSpMk id="25" creationId="{0BF4EBC1-3768-4078-8748-2EEA50F8F1F7}"/>
          </ac:cxnSpMkLst>
        </pc:cxnChg>
        <pc:cxnChg chg="del mod">
          <ac:chgData name="Mumma, Darin C." userId="f174f257-aec5-4cc5-a96d-e73408ca8ceb" providerId="ADAL" clId="{C64B4740-41BA-4803-BA6B-3706D54D4F58}" dt="2020-07-20T22:13:52.705" v="920" actId="478"/>
          <ac:cxnSpMkLst>
            <pc:docMk/>
            <pc:sldMk cId="3684720245" sldId="305"/>
            <ac:cxnSpMk id="31" creationId="{BA31B1F5-0259-4CAA-B62E-D2010B2E584F}"/>
          </ac:cxnSpMkLst>
        </pc:cxnChg>
        <pc:cxnChg chg="del">
          <ac:chgData name="Mumma, Darin C." userId="f174f257-aec5-4cc5-a96d-e73408ca8ceb" providerId="ADAL" clId="{C64B4740-41BA-4803-BA6B-3706D54D4F58}" dt="2020-07-20T22:13:52.705" v="920" actId="478"/>
          <ac:cxnSpMkLst>
            <pc:docMk/>
            <pc:sldMk cId="3684720245" sldId="305"/>
            <ac:cxnSpMk id="33" creationId="{65917CE6-F5F9-43DB-B204-DC42BC16CACA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38" creationId="{B27A7EE8-1245-49E6-9128-6984B6C1FA8E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1" creationId="{D5A6AE3F-11EA-468A-B4E1-9F826C1BC6CA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2" creationId="{8C710036-D4EC-4D29-B613-F5E0A90F4374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4" creationId="{80898773-F79A-4F60-8E7E-8EA2E2A8CBB4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5" creationId="{2E762D4D-CF25-401C-B519-5EE7FC58E777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6" creationId="{F232E5D7-905E-42F7-AD7E-5F371BC8B563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51" creationId="{5ADDD028-FD19-432B-8FCF-29394790F03D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57" creationId="{F6B5B982-DEF0-4C92-9C29-7F89CD424A64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59" creationId="{78086644-0839-4936-8C8F-DDE2B1AFD694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60" creationId="{8A6327CC-1DD1-4A5B-8EFE-D506D17A89BD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61" creationId="{EF7A45E2-0A56-4C22-9EEC-7FBF3693E9D8}"/>
          </ac:cxnSpMkLst>
        </pc:cxnChg>
      </pc:sldChg>
      <pc:sldChg chg="delSp modSp del mod">
        <pc:chgData name="Mumma, Darin C." userId="f174f257-aec5-4cc5-a96d-e73408ca8ceb" providerId="ADAL" clId="{C64B4740-41BA-4803-BA6B-3706D54D4F58}" dt="2020-07-20T22:44:25.542" v="991" actId="47"/>
        <pc:sldMkLst>
          <pc:docMk/>
          <pc:sldMk cId="1208526249" sldId="306"/>
        </pc:sldMkLst>
        <pc:spChg chg="mod">
          <ac:chgData name="Mumma, Darin C." userId="f174f257-aec5-4cc5-a96d-e73408ca8ceb" providerId="ADAL" clId="{C64B4740-41BA-4803-BA6B-3706D54D4F58}" dt="2020-07-20T22:41:09.414" v="979" actId="1076"/>
          <ac:spMkLst>
            <pc:docMk/>
            <pc:sldMk cId="1208526249" sldId="306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C64B4740-41BA-4803-BA6B-3706D54D4F58}" dt="2020-07-20T22:41:11.695" v="980" actId="478"/>
          <ac:picMkLst>
            <pc:docMk/>
            <pc:sldMk cId="1208526249" sldId="306"/>
            <ac:picMk id="7" creationId="{66A4C5F1-B904-4C05-A49D-A5A5BEB08A2F}"/>
          </ac:picMkLst>
        </pc:picChg>
      </pc:sldChg>
      <pc:sldChg chg="addSp delSp modSp add mod">
        <pc:chgData name="Mumma, Darin C." userId="f174f257-aec5-4cc5-a96d-e73408ca8ceb" providerId="ADAL" clId="{C64B4740-41BA-4803-BA6B-3706D54D4F58}" dt="2020-07-20T22:44:36.701" v="1008" actId="1076"/>
        <pc:sldMkLst>
          <pc:docMk/>
          <pc:sldMk cId="4146250552" sldId="307"/>
        </pc:sldMkLst>
        <pc:spChg chg="mod">
          <ac:chgData name="Mumma, Darin C." userId="f174f257-aec5-4cc5-a96d-e73408ca8ceb" providerId="ADAL" clId="{C64B4740-41BA-4803-BA6B-3706D54D4F58}" dt="2020-07-20T22:44:36.701" v="1008" actId="1076"/>
          <ac:spMkLst>
            <pc:docMk/>
            <pc:sldMk cId="4146250552" sldId="307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C64B4740-41BA-4803-BA6B-3706D54D4F58}" dt="2020-07-20T22:43:51.462" v="987" actId="478"/>
          <ac:picMkLst>
            <pc:docMk/>
            <pc:sldMk cId="4146250552" sldId="307"/>
            <ac:picMk id="5" creationId="{E9012335-57F7-4A71-9FA4-7716D385C4CE}"/>
          </ac:picMkLst>
        </pc:picChg>
        <pc:picChg chg="del">
          <ac:chgData name="Mumma, Darin C." userId="f174f257-aec5-4cc5-a96d-e73408ca8ceb" providerId="ADAL" clId="{C64B4740-41BA-4803-BA6B-3706D54D4F58}" dt="2020-07-20T22:41:23.582" v="982" actId="478"/>
          <ac:picMkLst>
            <pc:docMk/>
            <pc:sldMk cId="4146250552" sldId="307"/>
            <ac:picMk id="7" creationId="{66A4C5F1-B904-4C05-A49D-A5A5BEB08A2F}"/>
          </ac:picMkLst>
        </pc:picChg>
        <pc:picChg chg="add mod">
          <ac:chgData name="Mumma, Darin C." userId="f174f257-aec5-4cc5-a96d-e73408ca8ceb" providerId="ADAL" clId="{C64B4740-41BA-4803-BA6B-3706D54D4F58}" dt="2020-07-20T22:44:01.302" v="990" actId="1076"/>
          <ac:picMkLst>
            <pc:docMk/>
            <pc:sldMk cId="4146250552" sldId="307"/>
            <ac:picMk id="8" creationId="{C8ADC9F8-5D3D-4F86-9567-31F50DB2742D}"/>
          </ac:picMkLst>
        </pc:picChg>
      </pc:sldChg>
      <pc:sldChg chg="modSp mod">
        <pc:chgData name="Mumma, Darin C." userId="f174f257-aec5-4cc5-a96d-e73408ca8ceb" providerId="ADAL" clId="{C64B4740-41BA-4803-BA6B-3706D54D4F58}" dt="2020-07-20T22:45:12.414" v="1018" actId="20577"/>
        <pc:sldMkLst>
          <pc:docMk/>
          <pc:sldMk cId="3057911842" sldId="308"/>
        </pc:sldMkLst>
        <pc:spChg chg="mod">
          <ac:chgData name="Mumma, Darin C." userId="f174f257-aec5-4cc5-a96d-e73408ca8ceb" providerId="ADAL" clId="{C64B4740-41BA-4803-BA6B-3706D54D4F58}" dt="2020-07-20T22:45:12.414" v="1018" actId="20577"/>
          <ac:spMkLst>
            <pc:docMk/>
            <pc:sldMk cId="3057911842" sldId="308"/>
            <ac:spMk id="10" creationId="{3B82746D-A15B-4087-B88E-55C6BBF8ACEA}"/>
          </ac:spMkLst>
        </pc:spChg>
      </pc:sldChg>
      <pc:sldChg chg="modSp add mod">
        <pc:chgData name="Mumma, Darin C." userId="f174f257-aec5-4cc5-a96d-e73408ca8ceb" providerId="ADAL" clId="{C64B4740-41BA-4803-BA6B-3706D54D4F58}" dt="2020-07-20T22:45:51.190" v="1026" actId="20577"/>
        <pc:sldMkLst>
          <pc:docMk/>
          <pc:sldMk cId="2248589225" sldId="309"/>
        </pc:sldMkLst>
        <pc:spChg chg="mod">
          <ac:chgData name="Mumma, Darin C." userId="f174f257-aec5-4cc5-a96d-e73408ca8ceb" providerId="ADAL" clId="{C64B4740-41BA-4803-BA6B-3706D54D4F58}" dt="2020-07-20T22:45:51.190" v="1026" actId="20577"/>
          <ac:spMkLst>
            <pc:docMk/>
            <pc:sldMk cId="2248589225" sldId="309"/>
            <ac:spMk id="10" creationId="{3B82746D-A15B-4087-B88E-55C6BBF8ACEA}"/>
          </ac:spMkLst>
        </pc:spChg>
      </pc:sldChg>
      <pc:sldChg chg="modSp add mod">
        <pc:chgData name="Mumma, Darin C." userId="f174f257-aec5-4cc5-a96d-e73408ca8ceb" providerId="ADAL" clId="{C64B4740-41BA-4803-BA6B-3706D54D4F58}" dt="2020-07-20T22:46:07.854" v="1035" actId="20577"/>
        <pc:sldMkLst>
          <pc:docMk/>
          <pc:sldMk cId="1525158736" sldId="310"/>
        </pc:sldMkLst>
        <pc:spChg chg="mod">
          <ac:chgData name="Mumma, Darin C." userId="f174f257-aec5-4cc5-a96d-e73408ca8ceb" providerId="ADAL" clId="{C64B4740-41BA-4803-BA6B-3706D54D4F58}" dt="2020-07-20T22:46:07.854" v="1035" actId="20577"/>
          <ac:spMkLst>
            <pc:docMk/>
            <pc:sldMk cId="1525158736" sldId="310"/>
            <ac:spMk id="10" creationId="{3B82746D-A15B-4087-B88E-55C6BBF8ACEA}"/>
          </ac:spMkLst>
        </pc:spChg>
      </pc:sldChg>
      <pc:sldChg chg="modSp mod">
        <pc:chgData name="Mumma, Darin C." userId="f174f257-aec5-4cc5-a96d-e73408ca8ceb" providerId="ADAL" clId="{C64B4740-41BA-4803-BA6B-3706D54D4F58}" dt="2020-07-20T22:47:15.269" v="1068" actId="1076"/>
        <pc:sldMkLst>
          <pc:docMk/>
          <pc:sldMk cId="1466568068" sldId="311"/>
        </pc:sldMkLst>
        <pc:spChg chg="mod">
          <ac:chgData name="Mumma, Darin C." userId="f174f257-aec5-4cc5-a96d-e73408ca8ceb" providerId="ADAL" clId="{C64B4740-41BA-4803-BA6B-3706D54D4F58}" dt="2020-07-20T22:47:15.269" v="1068" actId="1076"/>
          <ac:spMkLst>
            <pc:docMk/>
            <pc:sldMk cId="1466568068" sldId="311"/>
            <ac:spMk id="16390" creationId="{7588AFE4-086D-4F71-B305-97D5A90CFF21}"/>
          </ac:spMkLst>
        </pc:spChg>
      </pc:sldChg>
      <pc:sldChg chg="modSp add mod">
        <pc:chgData name="Mumma, Darin C." userId="f174f257-aec5-4cc5-a96d-e73408ca8ceb" providerId="ADAL" clId="{C64B4740-41BA-4803-BA6B-3706D54D4F58}" dt="2020-07-20T22:47:38.533" v="1079" actId="20577"/>
        <pc:sldMkLst>
          <pc:docMk/>
          <pc:sldMk cId="4149995149" sldId="312"/>
        </pc:sldMkLst>
        <pc:spChg chg="mod">
          <ac:chgData name="Mumma, Darin C." userId="f174f257-aec5-4cc5-a96d-e73408ca8ceb" providerId="ADAL" clId="{C64B4740-41BA-4803-BA6B-3706D54D4F58}" dt="2020-07-20T22:47:38.533" v="1079" actId="20577"/>
          <ac:spMkLst>
            <pc:docMk/>
            <pc:sldMk cId="4149995149" sldId="312"/>
            <ac:spMk id="10" creationId="{3B82746D-A15B-4087-B88E-55C6BBF8ACEA}"/>
          </ac:spMkLst>
        </pc:spChg>
      </pc:sldChg>
    </pc:docChg>
  </pc:docChgLst>
  <pc:docChgLst>
    <pc:chgData name="Mumma, Darin C." userId="f174f257-aec5-4cc5-a96d-e73408ca8ceb" providerId="ADAL" clId="{976D66A7-545E-42E3-B1C8-AB361F2F8097}"/>
    <pc:docChg chg="undo custSel addSld delSld modSld sldOrd">
      <pc:chgData name="Mumma, Darin C." userId="f174f257-aec5-4cc5-a96d-e73408ca8ceb" providerId="ADAL" clId="{976D66A7-545E-42E3-B1C8-AB361F2F8097}" dt="2020-07-10T18:47:11.309" v="1311" actId="1076"/>
      <pc:docMkLst>
        <pc:docMk/>
      </pc:docMkLst>
      <pc:sldChg chg="modSp mod">
        <pc:chgData name="Mumma, Darin C." userId="f174f257-aec5-4cc5-a96d-e73408ca8ceb" providerId="ADAL" clId="{976D66A7-545E-42E3-B1C8-AB361F2F8097}" dt="2020-07-10T13:42:08.242" v="6" actId="20577"/>
        <pc:sldMkLst>
          <pc:docMk/>
          <pc:sldMk cId="0" sldId="256"/>
        </pc:sldMkLst>
        <pc:spChg chg="mod">
          <ac:chgData name="Mumma, Darin C." userId="f174f257-aec5-4cc5-a96d-e73408ca8ceb" providerId="ADAL" clId="{976D66A7-545E-42E3-B1C8-AB361F2F8097}" dt="2020-07-10T13:42:08.242" v="6" actId="20577"/>
          <ac:spMkLst>
            <pc:docMk/>
            <pc:sldMk cId="0" sldId="256"/>
            <ac:spMk id="14342" creationId="{05E923B1-4E82-4B3D-8893-7A23667C8493}"/>
          </ac:spMkLst>
        </pc:spChg>
      </pc:sldChg>
      <pc:sldChg chg="addSp delSp modSp mod">
        <pc:chgData name="Mumma, Darin C." userId="f174f257-aec5-4cc5-a96d-e73408ca8ceb" providerId="ADAL" clId="{976D66A7-545E-42E3-B1C8-AB361F2F8097}" dt="2020-07-10T16:24:18.233" v="887" actId="20577"/>
        <pc:sldMkLst>
          <pc:docMk/>
          <pc:sldMk cId="0" sldId="258"/>
        </pc:sldMkLst>
        <pc:spChg chg="mod">
          <ac:chgData name="Mumma, Darin C." userId="f174f257-aec5-4cc5-a96d-e73408ca8ceb" providerId="ADAL" clId="{976D66A7-545E-42E3-B1C8-AB361F2F8097}" dt="2020-07-10T16:24:18.233" v="887" actId="20577"/>
          <ac:spMkLst>
            <pc:docMk/>
            <pc:sldMk cId="0" sldId="258"/>
            <ac:spMk id="13" creationId="{D83E7C57-4082-4C71-B07B-9C377F8C5D2C}"/>
          </ac:spMkLst>
        </pc:spChg>
        <pc:picChg chg="add del mod">
          <ac:chgData name="Mumma, Darin C." userId="f174f257-aec5-4cc5-a96d-e73408ca8ceb" providerId="ADAL" clId="{976D66A7-545E-42E3-B1C8-AB361F2F8097}" dt="2020-07-10T14:15:29.578" v="345"/>
          <ac:picMkLst>
            <pc:docMk/>
            <pc:sldMk cId="0" sldId="258"/>
            <ac:picMk id="9" creationId="{69977456-B78A-43F0-8191-4F4EB47C6035}"/>
          </ac:picMkLst>
        </pc:picChg>
        <pc:picChg chg="add del mod">
          <ac:chgData name="Mumma, Darin C." userId="f174f257-aec5-4cc5-a96d-e73408ca8ceb" providerId="ADAL" clId="{976D66A7-545E-42E3-B1C8-AB361F2F8097}" dt="2020-07-10T14:15:33.626" v="347"/>
          <ac:picMkLst>
            <pc:docMk/>
            <pc:sldMk cId="0" sldId="258"/>
            <ac:picMk id="10" creationId="{ABD0BB27-5C8D-40DC-95DB-24221FAA2591}"/>
          </ac:picMkLst>
        </pc:picChg>
        <pc:picChg chg="del">
          <ac:chgData name="Mumma, Darin C." userId="f174f257-aec5-4cc5-a96d-e73408ca8ceb" providerId="ADAL" clId="{976D66A7-545E-42E3-B1C8-AB361F2F8097}" dt="2020-07-10T14:15:38.440" v="348"/>
          <ac:picMkLst>
            <pc:docMk/>
            <pc:sldMk cId="0" sldId="258"/>
            <ac:picMk id="14" creationId="{AF37BF83-8C19-40D4-89AE-17B15FA97C44}"/>
          </ac:picMkLst>
        </pc:picChg>
      </pc:sldChg>
      <pc:sldChg chg="addSp delSp modSp mod">
        <pc:chgData name="Mumma, Darin C." userId="f174f257-aec5-4cc5-a96d-e73408ca8ceb" providerId="ADAL" clId="{976D66A7-545E-42E3-B1C8-AB361F2F8097}" dt="2020-07-10T13:58:39.778" v="205" actId="14100"/>
        <pc:sldMkLst>
          <pc:docMk/>
          <pc:sldMk cId="2679993008" sldId="283"/>
        </pc:sldMkLst>
        <pc:spChg chg="add mod">
          <ac:chgData name="Mumma, Darin C." userId="f174f257-aec5-4cc5-a96d-e73408ca8ceb" providerId="ADAL" clId="{976D66A7-545E-42E3-B1C8-AB361F2F8097}" dt="2020-07-10T13:58:39.778" v="205" actId="14100"/>
          <ac:spMkLst>
            <pc:docMk/>
            <pc:sldMk cId="2679993008" sldId="283"/>
            <ac:spMk id="3" creationId="{9E436064-76B1-4672-B89D-38FB9A306887}"/>
          </ac:spMkLst>
        </pc:spChg>
        <pc:spChg chg="add del">
          <ac:chgData name="Mumma, Darin C." userId="f174f257-aec5-4cc5-a96d-e73408ca8ceb" providerId="ADAL" clId="{976D66A7-545E-42E3-B1C8-AB361F2F8097}" dt="2020-07-10T13:54:34.158" v="168"/>
          <ac:spMkLst>
            <pc:docMk/>
            <pc:sldMk cId="2679993008" sldId="283"/>
            <ac:spMk id="5" creationId="{C8CEC1CA-5094-4ACB-9F17-5BD4FA0BBF97}"/>
          </ac:spMkLst>
        </pc:spChg>
        <pc:spChg chg="add del">
          <ac:chgData name="Mumma, Darin C." userId="f174f257-aec5-4cc5-a96d-e73408ca8ceb" providerId="ADAL" clId="{976D66A7-545E-42E3-B1C8-AB361F2F8097}" dt="2020-07-10T13:54:41.257" v="171"/>
          <ac:spMkLst>
            <pc:docMk/>
            <pc:sldMk cId="2679993008" sldId="283"/>
            <ac:spMk id="6" creationId="{0E47AFA9-6C6D-403C-AF93-6FF70B8087BE}"/>
          </ac:spMkLst>
        </pc:spChg>
        <pc:spChg chg="add del">
          <ac:chgData name="Mumma, Darin C." userId="f174f257-aec5-4cc5-a96d-e73408ca8ceb" providerId="ADAL" clId="{976D66A7-545E-42E3-B1C8-AB361F2F8097}" dt="2020-07-10T13:55:02.658" v="174"/>
          <ac:spMkLst>
            <pc:docMk/>
            <pc:sldMk cId="2679993008" sldId="283"/>
            <ac:spMk id="7" creationId="{30A4301D-E094-473F-8F23-B5964AAA8765}"/>
          </ac:spMkLst>
        </pc:spChg>
        <pc:spChg chg="del">
          <ac:chgData name="Mumma, Darin C." userId="f174f257-aec5-4cc5-a96d-e73408ca8ceb" providerId="ADAL" clId="{976D66A7-545E-42E3-B1C8-AB361F2F8097}" dt="2020-07-10T13:45:23.562" v="131" actId="478"/>
          <ac:spMkLst>
            <pc:docMk/>
            <pc:sldMk cId="2679993008" sldId="283"/>
            <ac:spMk id="8" creationId="{DA70C502-B0B7-4D2F-903D-48A4E7A29530}"/>
          </ac:spMkLst>
        </pc:spChg>
        <pc:spChg chg="mod">
          <ac:chgData name="Mumma, Darin C." userId="f174f257-aec5-4cc5-a96d-e73408ca8ceb" providerId="ADAL" clId="{976D66A7-545E-42E3-B1C8-AB361F2F8097}" dt="2020-07-10T13:45:49.824" v="163" actId="1076"/>
          <ac:spMkLst>
            <pc:docMk/>
            <pc:sldMk cId="2679993008" sldId="283"/>
            <ac:spMk id="16390" creationId="{7588AFE4-086D-4F71-B305-97D5A90CFF21}"/>
          </ac:spMkLst>
        </pc:spChg>
      </pc:sldChg>
      <pc:sldChg chg="del">
        <pc:chgData name="Mumma, Darin C." userId="f174f257-aec5-4cc5-a96d-e73408ca8ceb" providerId="ADAL" clId="{976D66A7-545E-42E3-B1C8-AB361F2F8097}" dt="2020-07-10T14:16:37.277" v="366" actId="47"/>
        <pc:sldMkLst>
          <pc:docMk/>
          <pc:sldMk cId="2982284999" sldId="284"/>
        </pc:sldMkLst>
      </pc:sldChg>
      <pc:sldChg chg="del">
        <pc:chgData name="Mumma, Darin C." userId="f174f257-aec5-4cc5-a96d-e73408ca8ceb" providerId="ADAL" clId="{976D66A7-545E-42E3-B1C8-AB361F2F8097}" dt="2020-07-10T14:16:40.884" v="367" actId="47"/>
        <pc:sldMkLst>
          <pc:docMk/>
          <pc:sldMk cId="975562818" sldId="285"/>
        </pc:sldMkLst>
      </pc:sldChg>
      <pc:sldChg chg="addSp delSp modSp mod ord modAnim modShow">
        <pc:chgData name="Mumma, Darin C." userId="f174f257-aec5-4cc5-a96d-e73408ca8ceb" providerId="ADAL" clId="{976D66A7-545E-42E3-B1C8-AB361F2F8097}" dt="2020-07-10T16:51:55.601" v="1281"/>
        <pc:sldMkLst>
          <pc:docMk/>
          <pc:sldMk cId="3063317568" sldId="286"/>
        </pc:sldMkLst>
        <pc:spChg chg="del">
          <ac:chgData name="Mumma, Darin C." userId="f174f257-aec5-4cc5-a96d-e73408ca8ceb" providerId="ADAL" clId="{976D66A7-545E-42E3-B1C8-AB361F2F8097}" dt="2020-07-10T15:39:08.536" v="456" actId="478"/>
          <ac:spMkLst>
            <pc:docMk/>
            <pc:sldMk cId="3063317568" sldId="286"/>
            <ac:spMk id="10" creationId="{2EC20C75-8627-4A24-81A2-447B2130C160}"/>
          </ac:spMkLst>
        </pc:spChg>
        <pc:spChg chg="add mod">
          <ac:chgData name="Mumma, Darin C." userId="f174f257-aec5-4cc5-a96d-e73408ca8ceb" providerId="ADAL" clId="{976D66A7-545E-42E3-B1C8-AB361F2F8097}" dt="2020-07-10T15:44:54" v="532" actId="1076"/>
          <ac:spMkLst>
            <pc:docMk/>
            <pc:sldMk cId="3063317568" sldId="286"/>
            <ac:spMk id="14" creationId="{CD0828EA-22F5-42F8-85BE-BD088DB0FF62}"/>
          </ac:spMkLst>
        </pc:spChg>
        <pc:spChg chg="add mod">
          <ac:chgData name="Mumma, Darin C." userId="f174f257-aec5-4cc5-a96d-e73408ca8ceb" providerId="ADAL" clId="{976D66A7-545E-42E3-B1C8-AB361F2F8097}" dt="2020-07-10T15:45:29.832" v="547" actId="1076"/>
          <ac:spMkLst>
            <pc:docMk/>
            <pc:sldMk cId="3063317568" sldId="286"/>
            <ac:spMk id="15" creationId="{E690DF0B-A00A-48FA-9FCE-DDE0EB9EDF85}"/>
          </ac:spMkLst>
        </pc:spChg>
        <pc:spChg chg="add del mod">
          <ac:chgData name="Mumma, Darin C." userId="f174f257-aec5-4cc5-a96d-e73408ca8ceb" providerId="ADAL" clId="{976D66A7-545E-42E3-B1C8-AB361F2F8097}" dt="2020-07-10T16:48:40.536" v="1213" actId="478"/>
          <ac:spMkLst>
            <pc:docMk/>
            <pc:sldMk cId="3063317568" sldId="286"/>
            <ac:spMk id="16" creationId="{D83A7B13-906B-4379-9751-5093833C1616}"/>
          </ac:spMkLst>
        </pc:spChg>
        <pc:spChg chg="add del">
          <ac:chgData name="Mumma, Darin C." userId="f174f257-aec5-4cc5-a96d-e73408ca8ceb" providerId="ADAL" clId="{976D66A7-545E-42E3-B1C8-AB361F2F8097}" dt="2020-07-10T16:49:06.584" v="1215" actId="478"/>
          <ac:spMkLst>
            <pc:docMk/>
            <pc:sldMk cId="3063317568" sldId="286"/>
            <ac:spMk id="17" creationId="{94C4D939-6D53-485B-ABE9-4EE5CD5AA35B}"/>
          </ac:spMkLst>
        </pc:spChg>
        <pc:spChg chg="add del mod">
          <ac:chgData name="Mumma, Darin C." userId="f174f257-aec5-4cc5-a96d-e73408ca8ceb" providerId="ADAL" clId="{976D66A7-545E-42E3-B1C8-AB361F2F8097}" dt="2020-07-10T16:49:41.144" v="1218" actId="478"/>
          <ac:spMkLst>
            <pc:docMk/>
            <pc:sldMk cId="3063317568" sldId="286"/>
            <ac:spMk id="18" creationId="{3E230F4F-C321-4977-B5E3-9534E64397A8}"/>
          </ac:spMkLst>
        </pc:spChg>
        <pc:spChg chg="add mod">
          <ac:chgData name="Mumma, Darin C." userId="f174f257-aec5-4cc5-a96d-e73408ca8ceb" providerId="ADAL" clId="{976D66A7-545E-42E3-B1C8-AB361F2F8097}" dt="2020-07-10T16:51:14.405" v="1278" actId="164"/>
          <ac:spMkLst>
            <pc:docMk/>
            <pc:sldMk cId="3063317568" sldId="286"/>
            <ac:spMk id="19" creationId="{8B0D0FDD-6419-484B-B52C-BCAB6A44A562}"/>
          </ac:spMkLst>
        </pc:spChg>
        <pc:spChg chg="add mod">
          <ac:chgData name="Mumma, Darin C." userId="f174f257-aec5-4cc5-a96d-e73408ca8ceb" providerId="ADAL" clId="{976D66A7-545E-42E3-B1C8-AB361F2F8097}" dt="2020-07-10T16:51:14.405" v="1278" actId="164"/>
          <ac:spMkLst>
            <pc:docMk/>
            <pc:sldMk cId="3063317568" sldId="286"/>
            <ac:spMk id="22" creationId="{816C8A60-949D-4849-BAF0-6FBA62EE33A8}"/>
          </ac:spMkLst>
        </pc:spChg>
        <pc:spChg chg="mod">
          <ac:chgData name="Mumma, Darin C." userId="f174f257-aec5-4cc5-a96d-e73408ca8ceb" providerId="ADAL" clId="{976D66A7-545E-42E3-B1C8-AB361F2F8097}" dt="2020-07-10T15:39:38.520" v="525" actId="1076"/>
          <ac:spMkLst>
            <pc:docMk/>
            <pc:sldMk cId="3063317568" sldId="286"/>
            <ac:spMk id="16390" creationId="{7588AFE4-086D-4F71-B305-97D5A90CFF21}"/>
          </ac:spMkLst>
        </pc:spChg>
        <pc:grpChg chg="add mod">
          <ac:chgData name="Mumma, Darin C." userId="f174f257-aec5-4cc5-a96d-e73408ca8ceb" providerId="ADAL" clId="{976D66A7-545E-42E3-B1C8-AB361F2F8097}" dt="2020-07-10T16:51:14.405" v="1278" actId="164"/>
          <ac:grpSpMkLst>
            <pc:docMk/>
            <pc:sldMk cId="3063317568" sldId="286"/>
            <ac:grpSpMk id="20" creationId="{34EF098D-2B91-4775-8B20-EF599D27B644}"/>
          </ac:grpSpMkLst>
        </pc:grpChg>
        <pc:picChg chg="del">
          <ac:chgData name="Mumma, Darin C." userId="f174f257-aec5-4cc5-a96d-e73408ca8ceb" providerId="ADAL" clId="{976D66A7-545E-42E3-B1C8-AB361F2F8097}" dt="2020-07-10T15:33:15.416" v="416" actId="478"/>
          <ac:picMkLst>
            <pc:docMk/>
            <pc:sldMk cId="3063317568" sldId="286"/>
            <ac:picMk id="5" creationId="{AC287F4E-D668-4967-8092-B7602819D48B}"/>
          </ac:picMkLst>
        </pc:picChg>
        <pc:picChg chg="add mod">
          <ac:chgData name="Mumma, Darin C." userId="f174f257-aec5-4cc5-a96d-e73408ca8ceb" providerId="ADAL" clId="{976D66A7-545E-42E3-B1C8-AB361F2F8097}" dt="2020-07-10T15:38:02.448" v="451" actId="1076"/>
          <ac:picMkLst>
            <pc:docMk/>
            <pc:sldMk cId="3063317568" sldId="286"/>
            <ac:picMk id="6" creationId="{C825BE4B-50B4-45A0-A4C6-C0A5A513C54F}"/>
          </ac:picMkLst>
        </pc:picChg>
        <pc:picChg chg="add mod">
          <ac:chgData name="Mumma, Darin C." userId="f174f257-aec5-4cc5-a96d-e73408ca8ceb" providerId="ADAL" clId="{976D66A7-545E-42E3-B1C8-AB361F2F8097}" dt="2020-07-10T15:37:39.048" v="447" actId="14100"/>
          <ac:picMkLst>
            <pc:docMk/>
            <pc:sldMk cId="3063317568" sldId="286"/>
            <ac:picMk id="8" creationId="{D4372376-6312-4237-961D-1C1C76D86EF7}"/>
          </ac:picMkLst>
        </pc:picChg>
        <pc:picChg chg="add mod">
          <ac:chgData name="Mumma, Darin C." userId="f174f257-aec5-4cc5-a96d-e73408ca8ceb" providerId="ADAL" clId="{976D66A7-545E-42E3-B1C8-AB361F2F8097}" dt="2020-07-10T15:38:34.056" v="455" actId="14100"/>
          <ac:picMkLst>
            <pc:docMk/>
            <pc:sldMk cId="3063317568" sldId="286"/>
            <ac:picMk id="13" creationId="{48BE366C-A33E-4002-B752-9BBA07806643}"/>
          </ac:picMkLst>
        </pc:picChg>
      </pc:sldChg>
      <pc:sldChg chg="del">
        <pc:chgData name="Mumma, Darin C." userId="f174f257-aec5-4cc5-a96d-e73408ca8ceb" providerId="ADAL" clId="{976D66A7-545E-42E3-B1C8-AB361F2F8097}" dt="2020-07-10T14:33:40.992" v="403" actId="47"/>
        <pc:sldMkLst>
          <pc:docMk/>
          <pc:sldMk cId="1481627153" sldId="287"/>
        </pc:sldMkLst>
      </pc:sldChg>
      <pc:sldChg chg="del">
        <pc:chgData name="Mumma, Darin C." userId="f174f257-aec5-4cc5-a96d-e73408ca8ceb" providerId="ADAL" clId="{976D66A7-545E-42E3-B1C8-AB361F2F8097}" dt="2020-07-10T14:33:40.243" v="402" actId="47"/>
        <pc:sldMkLst>
          <pc:docMk/>
          <pc:sldMk cId="1905366428" sldId="288"/>
        </pc:sldMkLst>
      </pc:sldChg>
      <pc:sldChg chg="del">
        <pc:chgData name="Mumma, Darin C." userId="f174f257-aec5-4cc5-a96d-e73408ca8ceb" providerId="ADAL" clId="{976D66A7-545E-42E3-B1C8-AB361F2F8097}" dt="2020-07-10T14:17:08.772" v="396" actId="47"/>
        <pc:sldMkLst>
          <pc:docMk/>
          <pc:sldMk cId="2653827274" sldId="289"/>
        </pc:sldMkLst>
      </pc:sldChg>
      <pc:sldChg chg="delSp modSp add del mod">
        <pc:chgData name="Mumma, Darin C." userId="f174f257-aec5-4cc5-a96d-e73408ca8ceb" providerId="ADAL" clId="{976D66A7-545E-42E3-B1C8-AB361F2F8097}" dt="2020-07-10T14:18:05.576" v="401" actId="478"/>
        <pc:sldMkLst>
          <pc:docMk/>
          <pc:sldMk cId="390164136" sldId="290"/>
        </pc:sldMkLst>
        <pc:spChg chg="mod">
          <ac:chgData name="Mumma, Darin C." userId="f174f257-aec5-4cc5-a96d-e73408ca8ceb" providerId="ADAL" clId="{976D66A7-545E-42E3-B1C8-AB361F2F8097}" dt="2020-07-10T14:17:04.193" v="395" actId="1076"/>
          <ac:spMkLst>
            <pc:docMk/>
            <pc:sldMk cId="390164136" sldId="290"/>
            <ac:spMk id="10" creationId="{3B82746D-A15B-4087-B88E-55C6BBF8ACEA}"/>
          </ac:spMkLst>
        </pc:spChg>
        <pc:spChg chg="del">
          <ac:chgData name="Mumma, Darin C." userId="f174f257-aec5-4cc5-a96d-e73408ca8ceb" providerId="ADAL" clId="{976D66A7-545E-42E3-B1C8-AB361F2F8097}" dt="2020-07-10T14:18:05.576" v="401" actId="478"/>
          <ac:spMkLst>
            <pc:docMk/>
            <pc:sldMk cId="390164136" sldId="290"/>
            <ac:spMk id="16390" creationId="{7588AFE4-086D-4F71-B305-97D5A90CFF21}"/>
          </ac:spMkLst>
        </pc:spChg>
      </pc:sldChg>
      <pc:sldChg chg="addSp delSp modSp mod ord">
        <pc:chgData name="Mumma, Darin C." userId="f174f257-aec5-4cc5-a96d-e73408ca8ceb" providerId="ADAL" clId="{976D66A7-545E-42E3-B1C8-AB361F2F8097}" dt="2020-07-10T14:34:25.032" v="412" actId="1076"/>
        <pc:sldMkLst>
          <pc:docMk/>
          <pc:sldMk cId="4289672851" sldId="291"/>
        </pc:sldMkLst>
        <pc:spChg chg="mod">
          <ac:chgData name="Mumma, Darin C." userId="f174f257-aec5-4cc5-a96d-e73408ca8ceb" providerId="ADAL" clId="{976D66A7-545E-42E3-B1C8-AB361F2F8097}" dt="2020-07-10T14:34:19.768" v="411" actId="1076"/>
          <ac:spMkLst>
            <pc:docMk/>
            <pc:sldMk cId="4289672851" sldId="291"/>
            <ac:spMk id="2" creationId="{68C76A22-A43A-FC4A-82B5-FEB57820CF91}"/>
          </ac:spMkLst>
        </pc:spChg>
        <pc:spChg chg="del">
          <ac:chgData name="Mumma, Darin C." userId="f174f257-aec5-4cc5-a96d-e73408ca8ceb" providerId="ADAL" clId="{976D66A7-545E-42E3-B1C8-AB361F2F8097}" dt="2020-07-10T14:15:57.859" v="352" actId="478"/>
          <ac:spMkLst>
            <pc:docMk/>
            <pc:sldMk cId="4289672851" sldId="291"/>
            <ac:spMk id="9" creationId="{2C7ED83D-9587-4A9B-9854-8BD39FED4A9E}"/>
          </ac:spMkLst>
        </pc:spChg>
        <pc:spChg chg="mod">
          <ac:chgData name="Mumma, Darin C." userId="f174f257-aec5-4cc5-a96d-e73408ca8ceb" providerId="ADAL" clId="{976D66A7-545E-42E3-B1C8-AB361F2F8097}" dt="2020-07-10T14:34:25.032" v="412" actId="1076"/>
          <ac:spMkLst>
            <pc:docMk/>
            <pc:sldMk cId="4289672851" sldId="291"/>
            <ac:spMk id="16390" creationId="{7588AFE4-086D-4F71-B305-97D5A90CFF21}"/>
          </ac:spMkLst>
        </pc:spChg>
        <pc:picChg chg="del mod">
          <ac:chgData name="Mumma, Darin C." userId="f174f257-aec5-4cc5-a96d-e73408ca8ceb" providerId="ADAL" clId="{976D66A7-545E-42E3-B1C8-AB361F2F8097}" dt="2020-07-10T14:17:25.916" v="398" actId="478"/>
          <ac:picMkLst>
            <pc:docMk/>
            <pc:sldMk cId="4289672851" sldId="291"/>
            <ac:picMk id="5" creationId="{6A8FE5C8-B70E-446D-BF50-C57AA867A86D}"/>
          </ac:picMkLst>
        </pc:picChg>
        <pc:picChg chg="add mod">
          <ac:chgData name="Mumma, Darin C." userId="f174f257-aec5-4cc5-a96d-e73408ca8ceb" providerId="ADAL" clId="{976D66A7-545E-42E3-B1C8-AB361F2F8097}" dt="2020-07-10T14:17:34.465" v="399" actId="1076"/>
          <ac:picMkLst>
            <pc:docMk/>
            <pc:sldMk cId="4289672851" sldId="291"/>
            <ac:picMk id="10" creationId="{DA37AF79-C26B-4B42-B6F5-4A64BB5E281B}"/>
          </ac:picMkLst>
        </pc:picChg>
      </pc:sldChg>
      <pc:sldChg chg="del">
        <pc:chgData name="Mumma, Darin C." userId="f174f257-aec5-4cc5-a96d-e73408ca8ceb" providerId="ADAL" clId="{976D66A7-545E-42E3-B1C8-AB361F2F8097}" dt="2020-07-10T14:33:41.697" v="404" actId="47"/>
        <pc:sldMkLst>
          <pc:docMk/>
          <pc:sldMk cId="616970971" sldId="292"/>
        </pc:sldMkLst>
      </pc:sldChg>
      <pc:sldChg chg="addSp modSp mod">
        <pc:chgData name="Mumma, Darin C." userId="f174f257-aec5-4cc5-a96d-e73408ca8ceb" providerId="ADAL" clId="{976D66A7-545E-42E3-B1C8-AB361F2F8097}" dt="2020-07-10T14:13:12.994" v="341" actId="207"/>
        <pc:sldMkLst>
          <pc:docMk/>
          <pc:sldMk cId="1209688897" sldId="293"/>
        </pc:sldMkLst>
        <pc:spChg chg="add mod">
          <ac:chgData name="Mumma, Darin C." userId="f174f257-aec5-4cc5-a96d-e73408ca8ceb" providerId="ADAL" clId="{976D66A7-545E-42E3-B1C8-AB361F2F8097}" dt="2020-07-10T14:13:12.994" v="341" actId="207"/>
          <ac:spMkLst>
            <pc:docMk/>
            <pc:sldMk cId="1209688897" sldId="293"/>
            <ac:spMk id="3" creationId="{89586591-6FBC-4DF8-B8A4-80DA15A9E67A}"/>
          </ac:spMkLst>
        </pc:spChg>
      </pc:sldChg>
      <pc:sldChg chg="new del">
        <pc:chgData name="Mumma, Darin C." userId="f174f257-aec5-4cc5-a96d-e73408ca8ceb" providerId="ADAL" clId="{976D66A7-545E-42E3-B1C8-AB361F2F8097}" dt="2020-07-10T14:14:39.165" v="343" actId="680"/>
        <pc:sldMkLst>
          <pc:docMk/>
          <pc:sldMk cId="1284047009" sldId="294"/>
        </pc:sldMkLst>
      </pc:sldChg>
      <pc:sldChg chg="addSp delSp modSp add mod">
        <pc:chgData name="Mumma, Darin C." userId="f174f257-aec5-4cc5-a96d-e73408ca8ceb" providerId="ADAL" clId="{976D66A7-545E-42E3-B1C8-AB361F2F8097}" dt="2020-07-10T15:14:22.009" v="415" actId="1076"/>
        <pc:sldMkLst>
          <pc:docMk/>
          <pc:sldMk cId="1528101875" sldId="294"/>
        </pc:sldMkLst>
        <pc:spChg chg="mod">
          <ac:chgData name="Mumma, Darin C." userId="f174f257-aec5-4cc5-a96d-e73408ca8ceb" providerId="ADAL" clId="{976D66A7-545E-42E3-B1C8-AB361F2F8097}" dt="2020-07-10T14:34:07.783" v="409" actId="1076"/>
          <ac:spMkLst>
            <pc:docMk/>
            <pc:sldMk cId="1528101875" sldId="294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976D66A7-545E-42E3-B1C8-AB361F2F8097}" dt="2020-07-10T15:14:22.009" v="415" actId="1076"/>
          <ac:picMkLst>
            <pc:docMk/>
            <pc:sldMk cId="1528101875" sldId="294"/>
            <ac:picMk id="5" creationId="{E57297A1-B773-4AAB-BAAB-2C7276BBA750}"/>
          </ac:picMkLst>
        </pc:picChg>
        <pc:picChg chg="del">
          <ac:chgData name="Mumma, Darin C." userId="f174f257-aec5-4cc5-a96d-e73408ca8ceb" providerId="ADAL" clId="{976D66A7-545E-42E3-B1C8-AB361F2F8097}" dt="2020-07-10T15:14:15.284" v="413" actId="478"/>
          <ac:picMkLst>
            <pc:docMk/>
            <pc:sldMk cId="1528101875" sldId="294"/>
            <ac:picMk id="10" creationId="{DA37AF79-C26B-4B42-B6F5-4A64BB5E281B}"/>
          </ac:picMkLst>
        </pc:picChg>
      </pc:sldChg>
      <pc:sldChg chg="new del">
        <pc:chgData name="Mumma, Darin C." userId="f174f257-aec5-4cc5-a96d-e73408ca8ceb" providerId="ADAL" clId="{976D66A7-545E-42E3-B1C8-AB361F2F8097}" dt="2020-07-10T15:49:14.761" v="549" actId="2696"/>
        <pc:sldMkLst>
          <pc:docMk/>
          <pc:sldMk cId="309265859" sldId="295"/>
        </pc:sldMkLst>
      </pc:sldChg>
      <pc:sldChg chg="modSp mod">
        <pc:chgData name="Mumma, Darin C." userId="f174f257-aec5-4cc5-a96d-e73408ca8ceb" providerId="ADAL" clId="{976D66A7-545E-42E3-B1C8-AB361F2F8097}" dt="2020-07-10T16:38:49.912" v="1182" actId="1076"/>
        <pc:sldMkLst>
          <pc:docMk/>
          <pc:sldMk cId="1422805088" sldId="295"/>
        </pc:sldMkLst>
        <pc:spChg chg="mod">
          <ac:chgData name="Mumma, Darin C." userId="f174f257-aec5-4cc5-a96d-e73408ca8ceb" providerId="ADAL" clId="{976D66A7-545E-42E3-B1C8-AB361F2F8097}" dt="2020-07-10T16:38:49.912" v="1182" actId="1076"/>
          <ac:spMkLst>
            <pc:docMk/>
            <pc:sldMk cId="1422805088" sldId="295"/>
            <ac:spMk id="3" creationId="{9E436064-76B1-4672-B89D-38FB9A306887}"/>
          </ac:spMkLst>
        </pc:spChg>
        <pc:spChg chg="mod">
          <ac:chgData name="Mumma, Darin C." userId="f174f257-aec5-4cc5-a96d-e73408ca8ceb" providerId="ADAL" clId="{976D66A7-545E-42E3-B1C8-AB361F2F8097}" dt="2020-07-10T15:54:28.464" v="559" actId="1076"/>
          <ac:spMkLst>
            <pc:docMk/>
            <pc:sldMk cId="1422805088" sldId="295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976D66A7-545E-42E3-B1C8-AB361F2F8097}" dt="2020-07-10T15:56:45.857" v="721" actId="20577"/>
        <pc:sldMkLst>
          <pc:docMk/>
          <pc:sldMk cId="2761232213" sldId="296"/>
        </pc:sldMkLst>
        <pc:spChg chg="mod">
          <ac:chgData name="Mumma, Darin C." userId="f174f257-aec5-4cc5-a96d-e73408ca8ceb" providerId="ADAL" clId="{976D66A7-545E-42E3-B1C8-AB361F2F8097}" dt="2020-07-10T15:56:45.857" v="721" actId="20577"/>
          <ac:spMkLst>
            <pc:docMk/>
            <pc:sldMk cId="2761232213" sldId="296"/>
            <ac:spMk id="10" creationId="{3B82746D-A15B-4087-B88E-55C6BBF8ACEA}"/>
          </ac:spMkLst>
        </pc:spChg>
      </pc:sldChg>
      <pc:sldChg chg="addSp delSp modSp mod modShow">
        <pc:chgData name="Mumma, Darin C." userId="f174f257-aec5-4cc5-a96d-e73408ca8ceb" providerId="ADAL" clId="{976D66A7-545E-42E3-B1C8-AB361F2F8097}" dt="2020-07-10T18:47:11.309" v="1311" actId="1076"/>
        <pc:sldMkLst>
          <pc:docMk/>
          <pc:sldMk cId="3675714817" sldId="297"/>
        </pc:sldMkLst>
        <pc:spChg chg="del">
          <ac:chgData name="Mumma, Darin C." userId="f174f257-aec5-4cc5-a96d-e73408ca8ceb" providerId="ADAL" clId="{976D66A7-545E-42E3-B1C8-AB361F2F8097}" dt="2020-07-10T16:22:56.528" v="802" actId="478"/>
          <ac:spMkLst>
            <pc:docMk/>
            <pc:sldMk cId="3675714817" sldId="297"/>
            <ac:spMk id="14" creationId="{CD0828EA-22F5-42F8-85BE-BD088DB0FF62}"/>
          </ac:spMkLst>
        </pc:spChg>
        <pc:spChg chg="del mod">
          <ac:chgData name="Mumma, Darin C." userId="f174f257-aec5-4cc5-a96d-e73408ca8ceb" providerId="ADAL" clId="{976D66A7-545E-42E3-B1C8-AB361F2F8097}" dt="2020-07-10T16:22:58.264" v="804" actId="478"/>
          <ac:spMkLst>
            <pc:docMk/>
            <pc:sldMk cId="3675714817" sldId="297"/>
            <ac:spMk id="15" creationId="{E690DF0B-A00A-48FA-9FCE-DDE0EB9EDF85}"/>
          </ac:spMkLst>
        </pc:spChg>
        <pc:spChg chg="mod">
          <ac:chgData name="Mumma, Darin C." userId="f174f257-aec5-4cc5-a96d-e73408ca8ceb" providerId="ADAL" clId="{976D66A7-545E-42E3-B1C8-AB361F2F8097}" dt="2020-07-10T18:46:16.853" v="1309" actId="1076"/>
          <ac:spMkLst>
            <pc:docMk/>
            <pc:sldMk cId="3675714817" sldId="297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976D66A7-545E-42E3-B1C8-AB361F2F8097}" dt="2020-07-10T18:46:04.381" v="1299" actId="1076"/>
          <ac:picMkLst>
            <pc:docMk/>
            <pc:sldMk cId="3675714817" sldId="297"/>
            <ac:picMk id="5" creationId="{41DAA185-D442-4579-9964-ECB94074BAE7}"/>
          </ac:picMkLst>
        </pc:picChg>
        <pc:picChg chg="del">
          <ac:chgData name="Mumma, Darin C." userId="f174f257-aec5-4cc5-a96d-e73408ca8ceb" providerId="ADAL" clId="{976D66A7-545E-42E3-B1C8-AB361F2F8097}" dt="2020-07-10T16:22:55.008" v="800" actId="478"/>
          <ac:picMkLst>
            <pc:docMk/>
            <pc:sldMk cId="3675714817" sldId="297"/>
            <ac:picMk id="6" creationId="{C825BE4B-50B4-45A0-A4C6-C0A5A513C54F}"/>
          </ac:picMkLst>
        </pc:picChg>
        <pc:picChg chg="add mod">
          <ac:chgData name="Mumma, Darin C." userId="f174f257-aec5-4cc5-a96d-e73408ca8ceb" providerId="ADAL" clId="{976D66A7-545E-42E3-B1C8-AB361F2F8097}" dt="2020-07-10T18:47:11.309" v="1311" actId="1076"/>
          <ac:picMkLst>
            <pc:docMk/>
            <pc:sldMk cId="3675714817" sldId="297"/>
            <ac:picMk id="7" creationId="{E495B114-4FB5-46E3-BE5C-3C466C85FDAD}"/>
          </ac:picMkLst>
        </pc:picChg>
        <pc:picChg chg="del">
          <ac:chgData name="Mumma, Darin C." userId="f174f257-aec5-4cc5-a96d-e73408ca8ceb" providerId="ADAL" clId="{976D66A7-545E-42E3-B1C8-AB361F2F8097}" dt="2020-07-10T16:22:54.424" v="799" actId="478"/>
          <ac:picMkLst>
            <pc:docMk/>
            <pc:sldMk cId="3675714817" sldId="297"/>
            <ac:picMk id="8" creationId="{D4372376-6312-4237-961D-1C1C76D86EF7}"/>
          </ac:picMkLst>
        </pc:picChg>
        <pc:picChg chg="del">
          <ac:chgData name="Mumma, Darin C." userId="f174f257-aec5-4cc5-a96d-e73408ca8ceb" providerId="ADAL" clId="{976D66A7-545E-42E3-B1C8-AB361F2F8097}" dt="2020-07-10T16:22:55.560" v="801" actId="478"/>
          <ac:picMkLst>
            <pc:docMk/>
            <pc:sldMk cId="3675714817" sldId="297"/>
            <ac:picMk id="13" creationId="{48BE366C-A33E-4002-B752-9BBA07806643}"/>
          </ac:picMkLst>
        </pc:picChg>
      </pc:sldChg>
      <pc:sldChg chg="new del">
        <pc:chgData name="Mumma, Darin C." userId="f174f257-aec5-4cc5-a96d-e73408ca8ceb" providerId="ADAL" clId="{976D66A7-545E-42E3-B1C8-AB361F2F8097}" dt="2020-07-10T16:25:19.815" v="911" actId="2696"/>
        <pc:sldMkLst>
          <pc:docMk/>
          <pc:sldMk cId="1098557981" sldId="298"/>
        </pc:sldMkLst>
      </pc:sldChg>
      <pc:sldChg chg="modSp mod">
        <pc:chgData name="Mumma, Darin C." userId="f174f257-aec5-4cc5-a96d-e73408ca8ceb" providerId="ADAL" clId="{976D66A7-545E-42E3-B1C8-AB361F2F8097}" dt="2020-07-10T16:38:46.161" v="1181" actId="1076"/>
        <pc:sldMkLst>
          <pc:docMk/>
          <pc:sldMk cId="3435050523" sldId="298"/>
        </pc:sldMkLst>
        <pc:spChg chg="mod">
          <ac:chgData name="Mumma, Darin C." userId="f174f257-aec5-4cc5-a96d-e73408ca8ceb" providerId="ADAL" clId="{976D66A7-545E-42E3-B1C8-AB361F2F8097}" dt="2020-07-10T16:38:46.161" v="1181" actId="1076"/>
          <ac:spMkLst>
            <pc:docMk/>
            <pc:sldMk cId="3435050523" sldId="298"/>
            <ac:spMk id="3" creationId="{9E436064-76B1-4672-B89D-38FB9A306887}"/>
          </ac:spMkLst>
        </pc:spChg>
        <pc:spChg chg="mod">
          <ac:chgData name="Mumma, Darin C." userId="f174f257-aec5-4cc5-a96d-e73408ca8ceb" providerId="ADAL" clId="{976D66A7-545E-42E3-B1C8-AB361F2F8097}" dt="2020-07-10T16:35:39.160" v="932" actId="1076"/>
          <ac:spMkLst>
            <pc:docMk/>
            <pc:sldMk cId="3435050523" sldId="298"/>
            <ac:spMk id="16390" creationId="{7588AFE4-086D-4F71-B305-97D5A90CFF21}"/>
          </ac:spMkLst>
        </pc:spChg>
      </pc:sldChg>
      <pc:sldChg chg="modSp add mod">
        <pc:chgData name="Mumma, Darin C." userId="f174f257-aec5-4cc5-a96d-e73408ca8ceb" providerId="ADAL" clId="{976D66A7-545E-42E3-B1C8-AB361F2F8097}" dt="2020-07-10T16:39:07.572" v="1195" actId="20577"/>
        <pc:sldMkLst>
          <pc:docMk/>
          <pc:sldMk cId="4284123113" sldId="299"/>
        </pc:sldMkLst>
        <pc:spChg chg="mod">
          <ac:chgData name="Mumma, Darin C." userId="f174f257-aec5-4cc5-a96d-e73408ca8ceb" providerId="ADAL" clId="{976D66A7-545E-42E3-B1C8-AB361F2F8097}" dt="2020-07-10T16:39:07.572" v="1195" actId="20577"/>
          <ac:spMkLst>
            <pc:docMk/>
            <pc:sldMk cId="4284123113" sldId="299"/>
            <ac:spMk id="10" creationId="{3B82746D-A15B-4087-B88E-55C6BBF8ACE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BCA56C4-8BD9-5B48-B81D-A0C46D9A7D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9C4FF8-578F-2348-8F6A-A5604D06C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8EAD37D-FD94-4469-988C-703B49B3CB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D072ECB-74F9-A748-BBE8-AB338BCF77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366AF5-2303-5140-82AE-98E0336D28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30518BE-48B4-BF48-A0D3-13769CA0B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3FBDDB-9DAD-499D-B2B2-C951F21272A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1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F81611-76EC-4C7F-9C16-80CA31E3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D1BEA1-4D1B-42A2-9C32-9EABFFBB91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271FB99-CD13-4F67-9C62-6FE29DE5D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6D4CA-B9C1-44BF-9A4D-0E5C964F4DC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89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86D4EC-2D6D-414E-BCF7-458438FEA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BE7C61-6DBE-4D1C-8539-7E37C85D6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A916AE-B087-42D3-B95D-6AC3B149D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A9B08-ED10-4DE3-9BDA-4E4949F35D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6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0383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626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FFC62E-4B16-4B33-AAAD-49D8136BC7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0CA177-2709-43CC-82DD-198F9A3662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D9CEAB-938B-43FF-8310-DFD39DF75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F1879-DF03-462F-A86D-5D278F61712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1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355D4D-9941-41C4-9EDC-03BCEA9D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0C37B6-3986-4FFE-9780-81372D3D6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2B5AA0-0A51-43CE-92D5-49D523E66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77779-72CD-4B9B-97EF-91A168D649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715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77A699-CAE9-4B90-8DF6-32840C25C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C02D3F-CE31-484E-9750-AA1C3335F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C77C98-0CB0-4B34-8E05-2F9A81250E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BCFD6-3980-4FB6-B535-DDA53610E6B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0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BE04F5-F9BA-4617-9B6D-E6A937FB3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ACD3A9-C6C5-4540-99A7-93FFC96EC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3DEEB0-8818-465C-B92E-571E9E5CF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0D4D-1518-4E66-9473-4F98AFF5AAE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73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BC27E6-226A-4F46-AF72-B468C7181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C3A004-A2C7-4636-9E1A-3DEB449C0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7C05D0E-7AFC-4691-BD46-E9C617089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5C620-0C1B-440B-A9A0-D36EB7475CF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030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BC7A7-E5B0-49E8-92CE-52A971E126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E2739-11C3-421E-BF66-5E82E67CE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D9BC5-3276-4358-AEAF-0ECC454806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88D640-AB9F-44BF-B500-2B352AA03B0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808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E963C08-6ACD-4EBD-888E-A3D1FE5935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EBF420-BBA0-4A0F-92D6-04736FAE3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F47307-B07E-4A56-BBA0-5ECD1C41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E8609-703F-4B40-B2A5-8958231E11B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15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3B55EC-8309-4C20-8A5E-A878A1C95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9C4742-9021-4DD8-98F3-7716D71A7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AAB587-6E04-4885-8EB1-0CF302F1A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D57D9-3342-47B0-ADE0-679A45957D0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898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3FD12A-EB97-4B9F-BD6B-BD9E92BB3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757F31-5A9D-4184-96F7-B7DAB2E1E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B469B7-8F9F-4001-8BF4-468845FEF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913EE-80EC-484E-B953-EC32534A3E7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78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811C3E2-B643-424D-A3C7-69120EE0F8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AA5774-1BF5-D94D-9AE4-CBB5ED2734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1" i="1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C54525B-D24F-674F-931D-1E06A490C8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anose="020B0604020202020204" pitchFamily="34" charset="0"/>
              </a:defRPr>
            </a:lvl1pPr>
          </a:lstStyle>
          <a:p>
            <a:fld id="{6B7C4707-1BC8-41C9-9E4E-D989F0DE47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D0ADB2-C920-4CC4-8EF8-D2A452A46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19AABC-DD4A-415C-B9F4-6B889BF12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92BF877-A712-4245-A9F6-D1DCBCC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140450"/>
            <a:ext cx="140366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Helvetica" panose="020B0604020202020204" pitchFamily="34" charset="0"/>
              </a:rPr>
              <a:t>LIGO-G18xxxxx-v1</a:t>
            </a:r>
          </a:p>
          <a:p>
            <a:endParaRPr lang="en-US" altLang="en-US" sz="1200" dirty="0">
              <a:solidFill>
                <a:schemeClr val="tx2"/>
              </a:solidFill>
              <a:latin typeface="Helvetica" panose="020B0604020202020204" pitchFamily="34" charset="0"/>
            </a:endParaRPr>
          </a:p>
          <a:p>
            <a:r>
              <a:rPr lang="en-US" altLang="en-US" sz="1200" dirty="0">
                <a:solidFill>
                  <a:schemeClr val="tx2"/>
                </a:solidFill>
                <a:latin typeface="Helvetica" panose="020B0604020202020204" pitchFamily="34" charset="0"/>
              </a:rPr>
              <a:t>                                                                                                                                                                          </a:t>
            </a:r>
            <a:r>
              <a:rPr lang="en-US" altLang="en-US" sz="800" dirty="0">
                <a:solidFill>
                  <a:schemeClr val="tx2"/>
                </a:solidFill>
                <a:latin typeface="Helvetica" panose="020B0604020202020204" pitchFamily="34" charset="0"/>
              </a:rPr>
              <a:t>Form F0900043-v1</a:t>
            </a:r>
            <a:r>
              <a:rPr lang="en-US" altLang="en-US" sz="1200" dirty="0">
                <a:solidFill>
                  <a:schemeClr val="tx2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tx2"/>
                </a:solidFill>
                <a:latin typeface="Helvetica" panose="020B0604020202020204" pitchFamily="34" charset="0"/>
              </a:rPr>
              <a:t>			 				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1ACB9D9-B4D4-504A-8394-CE5F515F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64849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8CB0E22-45D9-9245-8701-4F437D21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892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24F18E4D-39BA-B847-834B-0CE7C475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0832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56151153-564F-2041-80D3-5C281942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9132888" cy="38100"/>
          </a:xfrm>
          <a:prstGeom prst="rect">
            <a:avLst/>
          </a:prstGeom>
          <a:solidFill>
            <a:srgbClr val="DC008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graphicFrame>
        <p:nvGraphicFramePr>
          <p:cNvPr id="1036" name="Object 14">
            <a:extLst>
              <a:ext uri="{FF2B5EF4-FFF2-40B4-BE49-F238E27FC236}">
                <a16:creationId xmlns:a16="http://schemas.microsoft.com/office/drawing/2014/main" id="{4C739BA1-4491-4A45-8577-C925AC953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3668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Photo" r:id="rId14" imgW="4409524" imgH="3219899" progId="MSPhotoEd.3">
                  <p:embed/>
                </p:oleObj>
              </mc:Choice>
              <mc:Fallback>
                <p:oleObj name="Photo Editor Photo" r:id="rId14" imgW="4409524" imgH="3219899" progId="MSPhotoEd.3">
                  <p:embed/>
                  <p:pic>
                    <p:nvPicPr>
                      <p:cNvPr id="1036" name="Object 14">
                        <a:extLst>
                          <a:ext uri="{FF2B5EF4-FFF2-40B4-BE49-F238E27FC236}">
                            <a16:creationId xmlns:a16="http://schemas.microsoft.com/office/drawing/2014/main" id="{4C739BA1-4491-4A45-8577-C925AC953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68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7" name="Picture 2" descr="NSF_LOGO_4-Color_bitmap_Logo.png">
            <a:extLst>
              <a:ext uri="{FF2B5EF4-FFF2-40B4-BE49-F238E27FC236}">
                <a16:creationId xmlns:a16="http://schemas.microsoft.com/office/drawing/2014/main" id="{81852A78-BA3F-4C65-BE06-AB332895412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0"/>
            <a:ext cx="1092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65" charset="2"/>
        <a:buChar char="l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65" charset="2"/>
        <a:buChar char="l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81EF9-1470-4DFF-87F4-BCCDFFA2DEF5}"/>
                  </a:ext>
                </a:extLst>
              </p:cNvPr>
              <p:cNvSpPr txBox="1"/>
              <p:nvPr/>
            </p:nvSpPr>
            <p:spPr>
              <a:xfrm>
                <a:off x="1143000" y="5492532"/>
                <a:ext cx="7058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</a:rPr>
                  <a:t>Figure 1.</a:t>
                </a:r>
                <a:r>
                  <a:rPr lang="en-US" sz="1200" dirty="0">
                    <a:solidFill>
                      <a:schemeClr val="tx2"/>
                    </a:solidFill>
                  </a:rPr>
                  <a:t> The injected waveform used to generate these posterior distributions is sourced by non-spinning components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solar masses,</a:t>
                </a:r>
                <a:r>
                  <a:rPr lang="en-US" sz="12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2"/>
                    </a:solidFill>
                  </a:rPr>
                  <a:t>Mpc</a:t>
                </a:r>
                <a:r>
                  <a:rPr lang="en-US" sz="1200" dirty="0">
                    <a:solidFill>
                      <a:schemeClr val="tx2"/>
                    </a:solidFill>
                  </a:rPr>
                  <a:t>. A uniform sampler with 100 live points was used for inferencing.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Left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(2, 2) mode only and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Right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all modes included.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81EF9-1470-4DFF-87F4-BCCDFFA2D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92532"/>
                <a:ext cx="7058025" cy="646331"/>
              </a:xfrm>
              <a:prstGeom prst="rect">
                <a:avLst/>
              </a:prstGeom>
              <a:blipFill>
                <a:blip r:embed="rId3"/>
                <a:stretch>
                  <a:fillRect l="-86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C1E2AEE-ED36-4733-ACF9-73AC36E01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75" y="1514476"/>
            <a:ext cx="3739525" cy="3923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55A40C-1500-4009-95C9-505567906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9" y="1450243"/>
            <a:ext cx="3803406" cy="40303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A8681D-2A07-4676-BFBB-FA3418A847EE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600200"/>
            <a:ext cx="0" cy="3749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3989B8-94EE-42E5-8319-32F3CE9B02B8}"/>
              </a:ext>
            </a:extLst>
          </p:cNvPr>
          <p:cNvSpPr txBox="1"/>
          <p:nvPr/>
        </p:nvSpPr>
        <p:spPr>
          <a:xfrm>
            <a:off x="1333500" y="1463040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30B40-BA08-40FA-B173-1FB1F6AF8948}"/>
              </a:ext>
            </a:extLst>
          </p:cNvPr>
          <p:cNvSpPr txBox="1"/>
          <p:nvPr/>
        </p:nvSpPr>
        <p:spPr>
          <a:xfrm>
            <a:off x="2362200" y="2542032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FE646-D919-44E0-83A7-BF0FA33D2A6C}"/>
              </a:ext>
            </a:extLst>
          </p:cNvPr>
          <p:cNvSpPr txBox="1"/>
          <p:nvPr/>
        </p:nvSpPr>
        <p:spPr>
          <a:xfrm>
            <a:off x="3352800" y="3630168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1EDABC-12E0-4CA7-A2B0-5BFA48247B3A}"/>
              </a:ext>
            </a:extLst>
          </p:cNvPr>
          <p:cNvSpPr txBox="1"/>
          <p:nvPr/>
        </p:nvSpPr>
        <p:spPr>
          <a:xfrm>
            <a:off x="5562600" y="1450243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4E346-CCFC-4A13-8B07-6CCB9775D7DB}"/>
              </a:ext>
            </a:extLst>
          </p:cNvPr>
          <p:cNvSpPr txBox="1"/>
          <p:nvPr/>
        </p:nvSpPr>
        <p:spPr>
          <a:xfrm>
            <a:off x="6572250" y="2532888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6021E-63BF-4467-8C73-5E35BCC7EE8D}"/>
              </a:ext>
            </a:extLst>
          </p:cNvPr>
          <p:cNvSpPr txBox="1"/>
          <p:nvPr/>
        </p:nvSpPr>
        <p:spPr>
          <a:xfrm>
            <a:off x="7591425" y="3611880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50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49FFF"/>
      </a:accent1>
      <a:accent2>
        <a:srgbClr val="618FFD"/>
      </a:accent2>
      <a:accent3>
        <a:srgbClr val="FFFFFF"/>
      </a:accent3>
      <a:accent4>
        <a:srgbClr val="0D42D6"/>
      </a:accent4>
      <a:accent5>
        <a:srgbClr val="E6CDFF"/>
      </a:accent5>
      <a:accent6>
        <a:srgbClr val="5781E5"/>
      </a:accent6>
      <a:hlink>
        <a:srgbClr val="009688"/>
      </a:hlink>
      <a:folHlink>
        <a:srgbClr val="DADADA"/>
      </a:folHlink>
    </a:clrScheme>
    <a:fontScheme name="Default Design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925343B44174790861B45623705B5" ma:contentTypeVersion="13" ma:contentTypeDescription="Create a new document." ma:contentTypeScope="" ma:versionID="edee932c5a2dcc9aabfcb2941cd9524d">
  <xsd:schema xmlns:xsd="http://www.w3.org/2001/XMLSchema" xmlns:xs="http://www.w3.org/2001/XMLSchema" xmlns:p="http://schemas.microsoft.com/office/2006/metadata/properties" xmlns:ns3="962a41bc-c614-44bd-9c11-acad312e35e6" xmlns:ns4="7baa10f0-7869-4b94-930a-9b5a96c84d67" targetNamespace="http://schemas.microsoft.com/office/2006/metadata/properties" ma:root="true" ma:fieldsID="f2558bcb044619dd458e338a19f5ac47" ns3:_="" ns4:_="">
    <xsd:import namespace="962a41bc-c614-44bd-9c11-acad312e35e6"/>
    <xsd:import namespace="7baa10f0-7869-4b94-930a-9b5a96c84d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2a41bc-c614-44bd-9c11-acad312e3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a10f0-7869-4b94-930a-9b5a96c84d6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D8EC4C-DFA3-4D53-957C-6D09A236C1A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aa10f0-7869-4b94-930a-9b5a96c84d67"/>
    <ds:schemaRef ds:uri="http://purl.org/dc/terms/"/>
    <ds:schemaRef ds:uri="962a41bc-c614-44bd-9c11-acad312e35e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4EB82D-0ED4-4139-BB0A-28E538F6F8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14621E-FEBA-44B2-9589-4B2010296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2a41bc-c614-44bd-9c11-acad312e35e6"/>
    <ds:schemaRef ds:uri="7baa10f0-7869-4b94-930a-9b5a96c84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3546</TotalTime>
  <Words>83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Cambria Math</vt:lpstr>
      <vt:lpstr>Helvetica</vt:lpstr>
      <vt:lpstr>Monotype Sorts</vt:lpstr>
      <vt:lpstr>Times New Roman</vt:lpstr>
      <vt:lpstr>Default Design</vt:lpstr>
      <vt:lpstr>Photo Editor Photo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H. Sanders</dc:creator>
  <cp:lastModifiedBy>Mumma, Darin C.</cp:lastModifiedBy>
  <cp:revision>42</cp:revision>
  <cp:lastPrinted>1999-10-01T21:59:04Z</cp:lastPrinted>
  <dcterms:created xsi:type="dcterms:W3CDTF">2002-09-05T00:08:29Z</dcterms:created>
  <dcterms:modified xsi:type="dcterms:W3CDTF">2020-07-29T18:08:59Z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0x01010019F925343B44174790861B45623705B5</vt:lpwstr>
  </property>
</Properties>
</file>