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5" r:id="rId7"/>
    <p:sldId id="261" r:id="rId8"/>
    <p:sldId id="264" r:id="rId9"/>
    <p:sldId id="262" r:id="rId10"/>
  </p:sldIdLst>
  <p:sldSz cx="9144000" cy="6858000" type="screen4x3"/>
  <p:notesSz cx="6946900" cy="92837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CC6600"/>
    <a:srgbClr val="996633"/>
    <a:srgbClr val="993300"/>
    <a:srgbClr val="FFCC99"/>
    <a:srgbClr val="CC9900"/>
    <a:srgbClr val="FF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4" autoAdjust="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C5AD84BD-B57F-44ED-B432-012949432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D84BD-B57F-44ED-B432-012949432F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8400" y="3352800"/>
            <a:ext cx="6324600" cy="13716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724400"/>
            <a:ext cx="6324600" cy="685800"/>
          </a:xfrm>
        </p:spPr>
        <p:txBody>
          <a:bodyPr/>
          <a:lstStyle>
            <a:lvl1pPr marL="0" indent="0">
              <a:lnSpc>
                <a:spcPct val="80000"/>
              </a:lnSpc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2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685800"/>
            <a:ext cx="17716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685800"/>
            <a:ext cx="51625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906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242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311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1" y="685800"/>
            <a:ext cx="7095309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40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435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452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3938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0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908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900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828800" y="65749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708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685800"/>
            <a:ext cx="7086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057400"/>
            <a:ext cx="708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8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400">
          <a:solidFill>
            <a:schemeClr val="accent1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 sz="2000">
          <a:solidFill>
            <a:schemeClr val="accent1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n"/>
        <a:defRPr>
          <a:solidFill>
            <a:schemeClr val="accent1">
              <a:lumMod val="50000"/>
            </a:schemeClr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Breaking into Business</a:t>
            </a:r>
            <a:endParaRPr lang="en-US" sz="44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Successfully funding our startup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Become an independent development team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 smtClean="0"/>
              <a:t>Team Snowball</a:t>
            </a:r>
          </a:p>
          <a:p>
            <a:pPr lvl="1"/>
            <a:r>
              <a:rPr lang="en-US" dirty="0" smtClean="0"/>
              <a:t>Ammron’s Ambition</a:t>
            </a:r>
          </a:p>
          <a:p>
            <a:pPr lvl="1"/>
            <a:r>
              <a:rPr lang="en-US" dirty="0" smtClean="0"/>
              <a:t>Chris’s Confidence</a:t>
            </a:r>
          </a:p>
          <a:p>
            <a:pPr lvl="1"/>
            <a:r>
              <a:rPr lang="en-US" dirty="0" smtClean="0"/>
              <a:t>Matt’s Enthusiasm</a:t>
            </a:r>
          </a:p>
          <a:p>
            <a:pPr lvl="1"/>
            <a:r>
              <a:rPr lang="en-US" dirty="0" smtClean="0"/>
              <a:t>Michael’s </a:t>
            </a:r>
            <a:r>
              <a:rPr lang="en-US" sz="1600" dirty="0" smtClean="0"/>
              <a:t>…Perseverance..?</a:t>
            </a:r>
          </a:p>
          <a:p>
            <a:pPr lvl="1"/>
            <a:r>
              <a:rPr lang="en-US" dirty="0" smtClean="0"/>
              <a:t>Asher joins your party!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Ironing out our first app</a:t>
            </a:r>
            <a:endParaRPr lang="en-US" dirty="0"/>
          </a:p>
          <a:p>
            <a:r>
              <a:rPr lang="en-US" dirty="0" smtClean="0"/>
              <a:t>Big ambitions</a:t>
            </a:r>
          </a:p>
          <a:p>
            <a:r>
              <a:rPr lang="en-US" dirty="0" smtClean="0"/>
              <a:t>No money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Become an independent business</a:t>
            </a:r>
            <a:endParaRPr lang="en-US" dirty="0"/>
          </a:p>
          <a:p>
            <a:pPr lvl="1"/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Revenue</a:t>
            </a:r>
          </a:p>
          <a:p>
            <a:pPr lvl="1"/>
            <a:r>
              <a:rPr lang="en-US" dirty="0" smtClean="0"/>
              <a:t>Real-Estate</a:t>
            </a:r>
          </a:p>
          <a:p>
            <a:r>
              <a:rPr lang="en-US" dirty="0" smtClean="0"/>
              <a:t>Make something we can be proud of</a:t>
            </a:r>
          </a:p>
          <a:p>
            <a:pPr lvl="1"/>
            <a:r>
              <a:rPr lang="en-US" dirty="0" smtClean="0"/>
              <a:t>Improve and showcase our talents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Milestones</a:t>
            </a: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7086600" cy="3657600"/>
          </a:xfrm>
        </p:spPr>
        <p:txBody>
          <a:bodyPr/>
          <a:lstStyle/>
          <a:p>
            <a:r>
              <a:rPr lang="en-US" dirty="0" smtClean="0"/>
              <a:t>Monthly Earnings</a:t>
            </a:r>
          </a:p>
          <a:p>
            <a:pPr lvl="1"/>
            <a:r>
              <a:rPr lang="en-US" dirty="0" smtClean="0"/>
              <a:t>Minimum Wage/</a:t>
            </a:r>
            <a:r>
              <a:rPr lang="en-US" dirty="0" err="1" smtClean="0"/>
              <a:t>hr</a:t>
            </a:r>
            <a:r>
              <a:rPr lang="en-US" dirty="0" smtClean="0"/>
              <a:t> - $750/month (100 hours)</a:t>
            </a:r>
          </a:p>
          <a:p>
            <a:pPr lvl="1"/>
            <a:r>
              <a:rPr lang="en-US" dirty="0" smtClean="0"/>
              <a:t>Average Wage/</a:t>
            </a:r>
            <a:r>
              <a:rPr lang="en-US" dirty="0" err="1" smtClean="0"/>
              <a:t>hr</a:t>
            </a:r>
            <a:r>
              <a:rPr lang="en-US" dirty="0" smtClean="0"/>
              <a:t> - $1200/month (100 hours)</a:t>
            </a:r>
          </a:p>
          <a:p>
            <a:pPr lvl="1"/>
            <a:r>
              <a:rPr lang="en-US" b="1" dirty="0" smtClean="0"/>
              <a:t>Collective Wage/</a:t>
            </a:r>
            <a:r>
              <a:rPr lang="en-US" b="1" dirty="0" err="1" smtClean="0"/>
              <a:t>hr</a:t>
            </a:r>
            <a:r>
              <a:rPr lang="en-US" b="1" dirty="0" smtClean="0"/>
              <a:t> - $9139.62/month</a:t>
            </a:r>
          </a:p>
          <a:p>
            <a:r>
              <a:rPr lang="en-US" dirty="0" smtClean="0"/>
              <a:t>Business Savings Account</a:t>
            </a:r>
          </a:p>
          <a:p>
            <a:pPr lvl="1"/>
            <a:r>
              <a:rPr lang="en-US" dirty="0" smtClean="0"/>
              <a:t>1 Month - </a:t>
            </a:r>
            <a:r>
              <a:rPr lang="en-US" dirty="0"/>
              <a:t>$</a:t>
            </a:r>
            <a:r>
              <a:rPr lang="en-US" dirty="0" smtClean="0"/>
              <a:t>9139.62</a:t>
            </a:r>
          </a:p>
          <a:p>
            <a:pPr lvl="1"/>
            <a:r>
              <a:rPr lang="en-US" dirty="0" smtClean="0"/>
              <a:t>3 Months - $29,218.85</a:t>
            </a:r>
          </a:p>
          <a:p>
            <a:pPr lvl="1"/>
            <a:r>
              <a:rPr lang="en-US" b="1" dirty="0" smtClean="0"/>
              <a:t>However long is necessary</a:t>
            </a:r>
          </a:p>
        </p:txBody>
      </p:sp>
    </p:spTree>
    <p:extLst>
      <p:ext uri="{BB962C8B-B14F-4D97-AF65-F5344CB8AC3E}">
        <p14:creationId xmlns:p14="http://schemas.microsoft.com/office/powerpoint/2010/main" val="117822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an App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Ad-Funding</a:t>
            </a:r>
          </a:p>
          <a:p>
            <a:r>
              <a:rPr lang="en-US" dirty="0" smtClean="0"/>
              <a:t>Pay-To-Play</a:t>
            </a:r>
          </a:p>
          <a:p>
            <a:r>
              <a:rPr lang="en-US" dirty="0" smtClean="0"/>
              <a:t>Premium Content</a:t>
            </a:r>
          </a:p>
          <a:p>
            <a:r>
              <a:rPr lang="en-US" dirty="0"/>
              <a:t>Steam </a:t>
            </a:r>
            <a:r>
              <a:rPr lang="en-US" dirty="0" smtClean="0"/>
              <a:t>Direct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086600" cy="1371600"/>
          </a:xfrm>
        </p:spPr>
        <p:txBody>
          <a:bodyPr/>
          <a:lstStyle/>
          <a:p>
            <a:r>
              <a:rPr lang="en-US" dirty="0" smtClean="0"/>
              <a:t>Marketing an App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086600" cy="4191000"/>
          </a:xfrm>
        </p:spPr>
        <p:txBody>
          <a:bodyPr/>
          <a:lstStyle/>
          <a:p>
            <a:r>
              <a:rPr lang="en-US" dirty="0" smtClean="0"/>
              <a:t>App Store(s)</a:t>
            </a:r>
          </a:p>
          <a:p>
            <a:r>
              <a:rPr lang="en-US" dirty="0" smtClean="0"/>
              <a:t>Steam Store</a:t>
            </a:r>
            <a:endParaRPr lang="en-US" dirty="0" smtClean="0"/>
          </a:p>
          <a:p>
            <a:r>
              <a:rPr lang="en-US" dirty="0" smtClean="0"/>
              <a:t>Website</a:t>
            </a:r>
            <a:endParaRPr lang="en-US" dirty="0"/>
          </a:p>
          <a:p>
            <a:r>
              <a:rPr lang="en-US" dirty="0" smtClean="0"/>
              <a:t>YouTube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Paid Ads</a:t>
            </a:r>
          </a:p>
          <a:p>
            <a:r>
              <a:rPr lang="en-US" dirty="0" smtClean="0"/>
              <a:t>Word of Mouth</a:t>
            </a:r>
          </a:p>
          <a:p>
            <a:r>
              <a:rPr lang="en-US" dirty="0" smtClean="0"/>
              <a:t>Public Events</a:t>
            </a:r>
          </a:p>
          <a:p>
            <a:r>
              <a:rPr lang="en-US" dirty="0" err="1" smtClean="0"/>
              <a:t>Kickstarter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74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7086600" cy="4419600"/>
          </a:xfrm>
        </p:spPr>
        <p:txBody>
          <a:bodyPr/>
          <a:lstStyle/>
          <a:p>
            <a:r>
              <a:rPr lang="en-US" dirty="0" smtClean="0"/>
              <a:t>Short-Term</a:t>
            </a:r>
          </a:p>
          <a:p>
            <a:pPr lvl="1"/>
            <a:r>
              <a:rPr lang="en-US" dirty="0"/>
              <a:t>Emphasize Internet Presence</a:t>
            </a:r>
          </a:p>
          <a:p>
            <a:pPr lvl="1"/>
            <a:r>
              <a:rPr lang="en-US" dirty="0" smtClean="0"/>
              <a:t>Make multiple applications to increase potential earnings</a:t>
            </a:r>
          </a:p>
          <a:p>
            <a:r>
              <a:rPr lang="en-US" dirty="0" smtClean="0"/>
              <a:t>Long-Term</a:t>
            </a:r>
          </a:p>
          <a:p>
            <a:pPr lvl="1"/>
            <a:r>
              <a:rPr lang="en-US" dirty="0" smtClean="0"/>
              <a:t>Steam Direct</a:t>
            </a:r>
          </a:p>
          <a:p>
            <a:pPr lvl="2"/>
            <a:r>
              <a:rPr lang="en-US" dirty="0" smtClean="0"/>
              <a:t>$100 submission fee</a:t>
            </a:r>
          </a:p>
          <a:p>
            <a:pPr lvl="2"/>
            <a:r>
              <a:rPr lang="en-US" dirty="0" smtClean="0"/>
              <a:t>Potential to increase revenue by 80x ($10 game)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Business strateg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 Theme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usiness strategy presentation.potx" id="{E697D2F7-EB50-43CA-AA2E-1A77539ED80D}" vid="{A2214A34-0F8C-42E5-8DA8-CE4636A42B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420</TotalTime>
  <Words>174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Times New Roman</vt:lpstr>
      <vt:lpstr>Wingdings</vt:lpstr>
      <vt:lpstr>Business strategy presentation</vt:lpstr>
      <vt:lpstr>Breaking into Business</vt:lpstr>
      <vt:lpstr>Vision Statement</vt:lpstr>
      <vt:lpstr>How Did We Get Here?</vt:lpstr>
      <vt:lpstr>Where we are today</vt:lpstr>
      <vt:lpstr>Goals</vt:lpstr>
      <vt:lpstr>Objectives and Milestones</vt:lpstr>
      <vt:lpstr>Funding an App</vt:lpstr>
      <vt:lpstr>Marketing an App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into Business</dc:title>
  <dc:creator>Michael Kellett</dc:creator>
  <cp:lastModifiedBy>Michael Kellett</cp:lastModifiedBy>
  <cp:revision>12</cp:revision>
  <cp:lastPrinted>1601-01-01T00:00:00Z</cp:lastPrinted>
  <dcterms:created xsi:type="dcterms:W3CDTF">2018-01-04T23:11:41Z</dcterms:created>
  <dcterms:modified xsi:type="dcterms:W3CDTF">2018-01-05T06:11:45Z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