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Lst>
  <p:notesMasterIdLst>
    <p:notesMasterId r:id="rId32"/>
  </p:notesMasterIdLst>
  <p:handoutMasterIdLst>
    <p:handoutMasterId r:id="rId33"/>
  </p:handoutMasterIdLst>
  <p:sldIdLst>
    <p:sldId id="292" r:id="rId2"/>
    <p:sldId id="365" r:id="rId3"/>
    <p:sldId id="366" r:id="rId4"/>
    <p:sldId id="367" r:id="rId5"/>
    <p:sldId id="368" r:id="rId6"/>
    <p:sldId id="297" r:id="rId7"/>
    <p:sldId id="301" r:id="rId8"/>
    <p:sldId id="361" r:id="rId9"/>
    <p:sldId id="302" r:id="rId10"/>
    <p:sldId id="369" r:id="rId11"/>
    <p:sldId id="340" r:id="rId12"/>
    <p:sldId id="341" r:id="rId13"/>
    <p:sldId id="342" r:id="rId14"/>
    <p:sldId id="347" r:id="rId15"/>
    <p:sldId id="346" r:id="rId16"/>
    <p:sldId id="348" r:id="rId17"/>
    <p:sldId id="349" r:id="rId18"/>
    <p:sldId id="350" r:id="rId19"/>
    <p:sldId id="351" r:id="rId20"/>
    <p:sldId id="352" r:id="rId21"/>
    <p:sldId id="353" r:id="rId22"/>
    <p:sldId id="354" r:id="rId23"/>
    <p:sldId id="355" r:id="rId24"/>
    <p:sldId id="356" r:id="rId25"/>
    <p:sldId id="357" r:id="rId26"/>
    <p:sldId id="358" r:id="rId27"/>
    <p:sldId id="362" r:id="rId28"/>
    <p:sldId id="363" r:id="rId29"/>
    <p:sldId id="364" r:id="rId30"/>
    <p:sldId id="360" r:id="rId31"/>
  </p:sldIdLst>
  <p:sldSz cx="9144000" cy="5143500" type="screen16x9"/>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5640" userDrawn="1">
          <p15:clr>
            <a:srgbClr val="A4A3A4"/>
          </p15:clr>
        </p15:guide>
        <p15:guide id="3" orient="horz" pos="420" userDrawn="1">
          <p15:clr>
            <a:srgbClr val="A4A3A4"/>
          </p15:clr>
        </p15:guide>
        <p15:guide id="4" pos="2880" userDrawn="1">
          <p15:clr>
            <a:srgbClr val="A4A3A4"/>
          </p15:clr>
        </p15:guide>
        <p15:guide id="5" pos="120" userDrawn="1">
          <p15:clr>
            <a:srgbClr val="A4A3A4"/>
          </p15:clr>
        </p15:guide>
        <p15:guide id="6" orient="horz" pos="180" userDrawn="1">
          <p15:clr>
            <a:srgbClr val="A4A3A4"/>
          </p15:clr>
        </p15:guide>
        <p15:guide id="7" orient="horz" pos="310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F2F2"/>
    <a:srgbClr val="ECECEC"/>
    <a:srgbClr val="626161"/>
    <a:srgbClr val="1B8EC5"/>
    <a:srgbClr val="015289"/>
    <a:srgbClr val="6AC6EF"/>
    <a:srgbClr val="FDB930"/>
    <a:srgbClr val="F37441"/>
    <a:srgbClr val="FFD545"/>
    <a:srgbClr val="92D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autoAdjust="0"/>
  </p:normalViewPr>
  <p:slideViewPr>
    <p:cSldViewPr snapToGrid="0">
      <p:cViewPr>
        <p:scale>
          <a:sx n="100" d="100"/>
          <a:sy n="100" d="100"/>
        </p:scale>
        <p:origin x="-540" y="-198"/>
      </p:cViewPr>
      <p:guideLst>
        <p:guide orient="horz" pos="1620"/>
        <p:guide orient="horz" pos="420"/>
        <p:guide orient="horz" pos="180"/>
        <p:guide orient="horz" pos="3108"/>
        <p:guide pos="5640"/>
        <p:guide pos="2880"/>
        <p:guide pos="120"/>
      </p:guideLst>
    </p:cSldViewPr>
  </p:slideViewPr>
  <p:outlineViewPr>
    <p:cViewPr>
      <p:scale>
        <a:sx n="33" d="100"/>
        <a:sy n="33" d="100"/>
      </p:scale>
      <p:origin x="0" y="6192"/>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47" d="100"/>
          <a:sy n="47" d="100"/>
        </p:scale>
        <p:origin x="2898" y="5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E3446-C668-0D46-A475-03A018C9F99C}" type="datetimeFigureOut">
              <a:rPr lang="en-US" smtClean="0"/>
              <a:pPr/>
              <a:t>3/30/2019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0FBF56-9358-E64E-A12C-E94F23D77DC8}" type="slidenum">
              <a:rPr lang="en-US" smtClean="0"/>
              <a:pPr/>
              <a:t>‹#›</a:t>
            </a:fld>
            <a:endParaRPr lang="en-US"/>
          </a:p>
        </p:txBody>
      </p:sp>
    </p:spTree>
    <p:extLst>
      <p:ext uri="{BB962C8B-B14F-4D97-AF65-F5344CB8AC3E}">
        <p14:creationId xmlns:p14="http://schemas.microsoft.com/office/powerpoint/2010/main" xmlns="" val="1483056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xmlns=""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xmlns="" val="1001033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F2F2F2"/>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xmlns="" val="0"/>
              </a:ext>
            </a:extLst>
          </a:blip>
          <a:srcRect l="9981" t="11774" r="9918" b="11902"/>
          <a:stretch/>
        </p:blipFill>
        <p:spPr>
          <a:xfrm>
            <a:off x="804468" y="1709011"/>
            <a:ext cx="2189805" cy="1752170"/>
          </a:xfrm>
          <a:prstGeom prst="rect">
            <a:avLst/>
          </a:prstGeom>
        </p:spPr>
      </p:pic>
      <p:sp>
        <p:nvSpPr>
          <p:cNvPr id="2"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ts val="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spTree>
    <p:extLst>
      <p:ext uri="{BB962C8B-B14F-4D97-AF65-F5344CB8AC3E}">
        <p14:creationId xmlns:p14="http://schemas.microsoft.com/office/powerpoint/2010/main" xmlns="" val="69247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Breaker_with people or other images">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31" name="Picture Placeholder 9"/>
          <p:cNvSpPr>
            <a:spLocks noGrp="1"/>
          </p:cNvSpPr>
          <p:nvPr>
            <p:ph type="pic" sz="quarter" idx="14" hasCustomPrompt="1"/>
          </p:nvPr>
        </p:nvSpPr>
        <p:spPr>
          <a:xfrm>
            <a:off x="4648903"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pic>
        <p:nvPicPr>
          <p:cNvPr id="18" name="Picture 1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767457" y="3844395"/>
            <a:ext cx="1314000" cy="1103406"/>
          </a:xfrm>
          <a:prstGeom prst="rect">
            <a:avLst/>
          </a:prstGeom>
        </p:spPr>
      </p:pic>
      <p:sp>
        <p:nvSpPr>
          <p:cNvPr id="24"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2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27" name="Picture Placeholder 9"/>
          <p:cNvSpPr>
            <a:spLocks noGrp="1"/>
          </p:cNvSpPr>
          <p:nvPr>
            <p:ph type="pic" sz="quarter" idx="15" hasCustomPrompt="1"/>
          </p:nvPr>
        </p:nvSpPr>
        <p:spPr>
          <a:xfrm>
            <a:off x="7062729"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29" name="Picture Placeholder 9"/>
          <p:cNvSpPr>
            <a:spLocks noGrp="1"/>
          </p:cNvSpPr>
          <p:nvPr>
            <p:ph type="pic" sz="quarter" idx="16" hasCustomPrompt="1"/>
          </p:nvPr>
        </p:nvSpPr>
        <p:spPr>
          <a:xfrm>
            <a:off x="6258121"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30" name="Picture Placeholder 9"/>
          <p:cNvSpPr>
            <a:spLocks noGrp="1"/>
          </p:cNvSpPr>
          <p:nvPr>
            <p:ph type="pic" sz="quarter" idx="17" hasCustomPrompt="1"/>
          </p:nvPr>
        </p:nvSpPr>
        <p:spPr>
          <a:xfrm>
            <a:off x="5453512" y="2668230"/>
            <a:ext cx="723558" cy="723558"/>
          </a:xfrm>
          <a:prstGeom prst="ellipse">
            <a:avLst/>
          </a:prstGeom>
        </p:spPr>
        <p:txBody>
          <a:bodyPr tIns="0" bIns="0" anchor="b">
            <a:noAutofit/>
          </a:bodyPr>
          <a:lstStyle>
            <a:lvl1pPr marL="0" indent="0" algn="ctr">
              <a:buNone/>
              <a:defRPr sz="650" baseline="0">
                <a:solidFill>
                  <a:schemeClr val="accent2"/>
                </a:solidFill>
                <a:latin typeface="+mn-lt"/>
              </a:defRPr>
            </a:lvl1pPr>
          </a:lstStyle>
          <a:p>
            <a:r>
              <a:rPr lang="en-US" dirty="0"/>
              <a:t>Insert people photograph</a:t>
            </a:r>
          </a:p>
        </p:txBody>
      </p:sp>
      <p:sp>
        <p:nvSpPr>
          <p:cNvPr id="17" name="Title 1">
            <a:extLst>
              <a:ext uri="{FF2B5EF4-FFF2-40B4-BE49-F238E27FC236}">
                <a16:creationId xmlns:a16="http://schemas.microsoft.com/office/drawing/2014/main" xmlns="" id="{53BCAE27-A192-45DC-A959-116DB2B14D44}"/>
              </a:ext>
            </a:extLst>
          </p:cNvPr>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Tree>
    <p:extLst>
      <p:ext uri="{BB962C8B-B14F-4D97-AF65-F5344CB8AC3E}">
        <p14:creationId xmlns:p14="http://schemas.microsoft.com/office/powerpoint/2010/main" xmlns="" val="2356553129"/>
      </p:ext>
    </p:extLst>
  </p:cSld>
  <p:clrMapOvr>
    <a:masterClrMapping/>
  </p:clrMapOvr>
  <p:extLst mod="1">
    <p:ext uri="{DCECCB84-F9BA-43D5-87BE-67443E8EF086}">
      <p15:sldGuideLst xmlns:p15="http://schemas.microsoft.com/office/powerpoint/2012/main" xmlns="">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5771" y="1295399"/>
            <a:ext cx="860153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275771" y="1674584"/>
            <a:ext cx="8601530" cy="3085101"/>
          </a:xfrm>
        </p:spPr>
        <p:txBody>
          <a:bodyPr/>
          <a:lstStyle>
            <a:lvl1pPr marL="171450" indent="-171450" algn="l" defTabSz="1828800" rtl="0" eaLnBrk="1" latinLnBrk="0" hangingPunct="1">
              <a:lnSpc>
                <a:spcPct val="100000"/>
              </a:lnSpc>
              <a:spcBef>
                <a:spcPts val="600"/>
              </a:spcBef>
              <a:buFont typeface="Arial" panose="020B0604020202020204" pitchFamily="34" charset="0"/>
              <a:buChar char="•"/>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1" name="Rectangle 30">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2"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5" name="Group 24"/>
          <p:cNvGrpSpPr/>
          <p:nvPr userDrawn="1"/>
        </p:nvGrpSpPr>
        <p:grpSpPr>
          <a:xfrm>
            <a:off x="71948" y="4978614"/>
            <a:ext cx="503788" cy="94721"/>
            <a:chOff x="6014087" y="4646472"/>
            <a:chExt cx="503788" cy="94721"/>
          </a:xfrm>
        </p:grpSpPr>
        <p:sp>
          <p:nvSpPr>
            <p:cNvPr id="26" name="Oval 2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7" name="Oval 26">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27">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Oval 28">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424197532"/>
      </p:ext>
    </p:extLst>
  </p:cSld>
  <p:clrMapOvr>
    <a:masterClrMapping/>
  </p:clrMapOvr>
  <p:extLst mod="1">
    <p:ext uri="{DCECCB84-F9BA-43D5-87BE-67443E8EF086}">
      <p15:sldGuideLst xmlns:p15="http://schemas.microsoft.com/office/powerpoint/2012/main" xmlns="">
        <p15:guide id="1" orient="horz" pos="1620" userDrawn="1">
          <p15:clr>
            <a:srgbClr val="FBAE40"/>
          </p15:clr>
        </p15:guide>
        <p15:guide id="2" pos="168" userDrawn="1">
          <p15:clr>
            <a:srgbClr val="FBAE40"/>
          </p15:clr>
        </p15:guide>
        <p15:guide id="3" pos="55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
    <p:bg>
      <p:bgPr>
        <a:solidFill>
          <a:schemeClr val="bg1"/>
        </a:solidFill>
        <a:effectLst/>
      </p:bgPr>
    </p:bg>
    <p:spTree>
      <p:nvGrpSpPr>
        <p:cNvPr id="1" name=""/>
        <p:cNvGrpSpPr/>
        <p:nvPr/>
      </p:nvGrpSpPr>
      <p:grpSpPr>
        <a:xfrm>
          <a:off x="0" y="0"/>
          <a:ext cx="0" cy="0"/>
          <a:chOff x="0" y="0"/>
          <a:chExt cx="0" cy="0"/>
        </a:xfrm>
      </p:grpSpPr>
      <p:sp>
        <p:nvSpPr>
          <p:cNvPr id="16" name="Text Placeholder 2"/>
          <p:cNvSpPr>
            <a:spLocks noGrp="1"/>
          </p:cNvSpPr>
          <p:nvPr>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1" name="Title 1"/>
          <p:cNvSpPr>
            <a:spLocks noGrp="1"/>
          </p:cNvSpPr>
          <p:nvPr>
            <p:ph type="ctrTitle" hasCustomPrompt="1"/>
          </p:nvPr>
        </p:nvSpPr>
        <p:spPr>
          <a:xfrm>
            <a:off x="263070" y="258807"/>
            <a:ext cx="52451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TextBox 4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896338804"/>
      </p:ext>
    </p:extLst>
  </p:cSld>
  <p:clrMapOvr>
    <a:masterClrMapping/>
  </p:clrMapOvr>
  <p:extLst mod="1">
    <p:ext uri="{DCECCB84-F9BA-43D5-87BE-67443E8EF086}">
      <p15:sldGuideLst xmlns:p15="http://schemas.microsoft.com/office/powerpoint/2012/main" xmlns="">
        <p15:guide id="1" orient="horz" pos="161" userDrawn="1">
          <p15:clr>
            <a:srgbClr val="FBAE40"/>
          </p15:clr>
        </p15:guide>
        <p15:guide id="2" pos="164" userDrawn="1">
          <p15:clr>
            <a:srgbClr val="FBAE40"/>
          </p15:clr>
        </p15:guide>
        <p15:guide id="3" orient="horz" pos="3078" userDrawn="1">
          <p15:clr>
            <a:srgbClr val="FBAE40"/>
          </p15:clr>
        </p15:guide>
        <p15:guide id="4" pos="559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ckground image Slide">
    <p:spTree>
      <p:nvGrpSpPr>
        <p:cNvPr id="1" name=""/>
        <p:cNvGrpSpPr/>
        <p:nvPr/>
      </p:nvGrpSpPr>
      <p:grpSpPr>
        <a:xfrm>
          <a:off x="0" y="0"/>
          <a:ext cx="0" cy="0"/>
          <a:chOff x="0" y="0"/>
          <a:chExt cx="0" cy="0"/>
        </a:xfrm>
      </p:grpSpPr>
      <p:sp>
        <p:nvSpPr>
          <p:cNvPr id="17"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5770" y="63500"/>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4" name="Rectangle 23">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3"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Box 33">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3" name="Group 22"/>
          <p:cNvGrpSpPr/>
          <p:nvPr userDrawn="1"/>
        </p:nvGrpSpPr>
        <p:grpSpPr>
          <a:xfrm>
            <a:off x="71948" y="4978614"/>
            <a:ext cx="503788" cy="94721"/>
            <a:chOff x="6014087" y="4646472"/>
            <a:chExt cx="503788" cy="94721"/>
          </a:xfrm>
        </p:grpSpPr>
        <p:sp>
          <p:nvSpPr>
            <p:cNvPr id="27" name="Oval 26">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Oval 28">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7" name="Title 1"/>
          <p:cNvSpPr>
            <a:spLocks noGrp="1"/>
          </p:cNvSpPr>
          <p:nvPr userDrawn="1">
            <p:ph type="ctrTitle" hasCustomPrompt="1"/>
          </p:nvPr>
        </p:nvSpPr>
        <p:spPr>
          <a:xfrm>
            <a:off x="268514" y="1765300"/>
            <a:ext cx="4374573" cy="1193706"/>
          </a:xfrm>
          <a:prstGeom prst="rect">
            <a:avLst/>
          </a:prstGeom>
          <a:noFill/>
        </p:spPr>
        <p:txBody>
          <a:bodyPr wrap="square" lIns="0" rtlCol="0" anchor="t" anchorCtr="0">
            <a:noAutofit/>
          </a:bodyPr>
          <a:lstStyle>
            <a:lvl1pPr marL="0" algn="l">
              <a:lnSpc>
                <a:spcPct val="98000"/>
              </a:lnSpc>
              <a:tabLst>
                <a:tab pos="457200" algn="l"/>
              </a:tabLst>
              <a:defRPr lang="en-US" sz="34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Tree>
    <p:extLst>
      <p:ext uri="{BB962C8B-B14F-4D97-AF65-F5344CB8AC3E}">
        <p14:creationId xmlns:p14="http://schemas.microsoft.com/office/powerpoint/2010/main" xmlns="" val="2370844782"/>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content with background image ">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 y="0"/>
            <a:ext cx="9146399" cy="4902200"/>
          </a:xfrm>
          <a:prstGeom prst="rect">
            <a:avLst/>
          </a:prstGeom>
        </p:spPr>
        <p:txBody>
          <a:bodyPr>
            <a:noAutofit/>
          </a:bodyPr>
          <a:lstStyle>
            <a:lvl1pPr marL="0" indent="0" algn="ctr">
              <a:buFontTx/>
              <a:buNone/>
              <a:defRPr sz="16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background image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5" name="Text Placeholder 2"/>
          <p:cNvSpPr>
            <a:spLocks noGrp="1"/>
          </p:cNvSpPr>
          <p:nvPr userDrawn="1">
            <p:ph type="body" sz="quarter" idx="11" hasCustomPrompt="1"/>
          </p:nvPr>
        </p:nvSpPr>
        <p:spPr>
          <a:xfrm>
            <a:off x="277584"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10pt.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7" name="Text Placeholder 2"/>
          <p:cNvSpPr>
            <a:spLocks noGrp="1"/>
          </p:cNvSpPr>
          <p:nvPr>
            <p:ph type="body" sz="quarter" idx="13" hasCustomPrompt="1"/>
          </p:nvPr>
        </p:nvSpPr>
        <p:spPr>
          <a:xfrm>
            <a:off x="3225857"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8" name="Text Placeholder 2"/>
          <p:cNvSpPr>
            <a:spLocks noGrp="1"/>
          </p:cNvSpPr>
          <p:nvPr>
            <p:ph type="body" sz="quarter" idx="14" hasCustomPrompt="1"/>
          </p:nvPr>
        </p:nvSpPr>
        <p:spPr>
          <a:xfrm>
            <a:off x="6174130" y="1278082"/>
            <a:ext cx="2651760" cy="997527"/>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7" name="Oval 26">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8" name="Oval 27">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789424473"/>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quare image">
    <p:spTree>
      <p:nvGrpSpPr>
        <p:cNvPr id="1" name=""/>
        <p:cNvGrpSpPr/>
        <p:nvPr/>
      </p:nvGrpSpPr>
      <p:grpSpPr>
        <a:xfrm>
          <a:off x="0" y="0"/>
          <a:ext cx="0" cy="0"/>
          <a:chOff x="0" y="0"/>
          <a:chExt cx="0" cy="0"/>
        </a:xfrm>
      </p:grpSpPr>
      <p:sp>
        <p:nvSpPr>
          <p:cNvPr id="14" name="Picture Placeholder 9"/>
          <p:cNvSpPr>
            <a:spLocks noGrp="1"/>
          </p:cNvSpPr>
          <p:nvPr>
            <p:ph type="pic" sz="quarter" idx="14" hasCustomPrompt="1"/>
          </p:nvPr>
        </p:nvSpPr>
        <p:spPr>
          <a:xfrm>
            <a:off x="3492565" y="0"/>
            <a:ext cx="5653834" cy="4406900"/>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3" name="Text Placeholder 2"/>
          <p:cNvSpPr>
            <a:spLocks noGrp="1"/>
          </p:cNvSpPr>
          <p:nvPr userDrawn="1">
            <p:ph type="body" sz="quarter" idx="10" hasCustomPrompt="1"/>
          </p:nvPr>
        </p:nvSpPr>
        <p:spPr>
          <a:xfrm>
            <a:off x="277584"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7584"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7" name="Title 1"/>
          <p:cNvSpPr>
            <a:spLocks noGrp="1"/>
          </p:cNvSpPr>
          <p:nvPr userDrawn="1">
            <p:ph type="ctrTitle" hasCustomPrompt="1"/>
          </p:nvPr>
        </p:nvSpPr>
        <p:spPr>
          <a:xfrm>
            <a:off x="277583" y="254000"/>
            <a:ext cx="4198723"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8" name="Rectangle 37">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9"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0"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TextBox 4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1" name="Group 30"/>
          <p:cNvGrpSpPr/>
          <p:nvPr userDrawn="1"/>
        </p:nvGrpSpPr>
        <p:grpSpPr>
          <a:xfrm>
            <a:off x="71948" y="4978614"/>
            <a:ext cx="503788" cy="94721"/>
            <a:chOff x="6014087" y="4646472"/>
            <a:chExt cx="503788" cy="94721"/>
          </a:xfrm>
        </p:grpSpPr>
        <p:sp>
          <p:nvSpPr>
            <p:cNvPr id="32" name="Oval 3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3" name="Oval 3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378266619"/>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ircular image">
    <p:spTree>
      <p:nvGrpSpPr>
        <p:cNvPr id="1" name=""/>
        <p:cNvGrpSpPr/>
        <p:nvPr/>
      </p:nvGrpSpPr>
      <p:grpSpPr>
        <a:xfrm>
          <a:off x="0" y="0"/>
          <a:ext cx="0" cy="0"/>
          <a:chOff x="0" y="0"/>
          <a:chExt cx="0" cy="0"/>
        </a:xfrm>
      </p:grpSpPr>
      <p:sp>
        <p:nvSpPr>
          <p:cNvPr id="27" name="Oval 26"/>
          <p:cNvSpPr/>
          <p:nvPr userDrawn="1"/>
        </p:nvSpPr>
        <p:spPr>
          <a:xfrm>
            <a:off x="3886688" y="2623199"/>
            <a:ext cx="2231136" cy="223113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userDrawn="1">
            <p:ph type="body" sz="quarter" idx="10" hasCustomPrompt="1"/>
          </p:nvPr>
        </p:nvSpPr>
        <p:spPr>
          <a:xfrm>
            <a:off x="275770" y="1295399"/>
            <a:ext cx="2260600" cy="2540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userDrawn="1">
            <p:ph type="body" sz="quarter" idx="11" hasCustomPrompt="1"/>
          </p:nvPr>
        </p:nvSpPr>
        <p:spPr>
          <a:xfrm>
            <a:off x="275770" y="1674584"/>
            <a:ext cx="2260600" cy="3085101"/>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30pt.Tempus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a:p>
            <a:pPr lvl="0"/>
            <a:endParaRPr lang="en-US" dirty="0"/>
          </a:p>
        </p:txBody>
      </p:sp>
      <p:sp>
        <p:nvSpPr>
          <p:cNvPr id="16" name="Text Placeholder 2"/>
          <p:cNvSpPr>
            <a:spLocks noGrp="1"/>
          </p:cNvSpPr>
          <p:nvPr userDrawn="1">
            <p:ph type="body" sz="quarter" idx="12" hasCustomPrompt="1"/>
          </p:nvPr>
        </p:nvSpPr>
        <p:spPr>
          <a:xfrm>
            <a:off x="27577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14" name="Picture Placeholder 9"/>
          <p:cNvSpPr>
            <a:spLocks noGrp="1"/>
          </p:cNvSpPr>
          <p:nvPr>
            <p:ph type="pic" sz="quarter" idx="14" hasCustomPrompt="1"/>
          </p:nvPr>
        </p:nvSpPr>
        <p:spPr>
          <a:xfrm>
            <a:off x="4928633" y="584200"/>
            <a:ext cx="4064000" cy="4064000"/>
          </a:xfrm>
          <a:prstGeom prst="ellipse">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image</a:t>
            </a:r>
          </a:p>
        </p:txBody>
      </p:sp>
      <p:sp>
        <p:nvSpPr>
          <p:cNvPr id="19" name="Title 1"/>
          <p:cNvSpPr>
            <a:spLocks noGrp="1"/>
          </p:cNvSpPr>
          <p:nvPr>
            <p:ph type="ctrTitle" hasCustomPrompt="1"/>
          </p:nvPr>
        </p:nvSpPr>
        <p:spPr>
          <a:xfrm>
            <a:off x="277584" y="254000"/>
            <a:ext cx="5151666"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9" name="Rectangle 2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8"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TextBox 38">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0"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6" name="Group 25"/>
          <p:cNvGrpSpPr/>
          <p:nvPr userDrawn="1"/>
        </p:nvGrpSpPr>
        <p:grpSpPr>
          <a:xfrm>
            <a:off x="71948" y="4978614"/>
            <a:ext cx="503788" cy="94721"/>
            <a:chOff x="6014087" y="4646472"/>
            <a:chExt cx="503788" cy="94721"/>
          </a:xfrm>
        </p:grpSpPr>
        <p:sp>
          <p:nvSpPr>
            <p:cNvPr id="28" name="Oval 2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2" name="Oval 31">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Oval 34">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420101309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Multiple images">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userDrawn="1">
            <p:ph type="body" sz="quarter" idx="11" hasCustomPrompt="1"/>
          </p:nvPr>
        </p:nvSpPr>
        <p:spPr>
          <a:xfrm>
            <a:off x="277584"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16" name="Text Placeholder 2"/>
          <p:cNvSpPr>
            <a:spLocks noGrp="1"/>
          </p:cNvSpPr>
          <p:nvPr userDrawn="1">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Text Placeholder 2"/>
          <p:cNvSpPr>
            <a:spLocks noGrp="1"/>
          </p:cNvSpPr>
          <p:nvPr>
            <p:ph type="body" sz="quarter" idx="13" hasCustomPrompt="1"/>
          </p:nvPr>
        </p:nvSpPr>
        <p:spPr>
          <a:xfrm>
            <a:off x="277584"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3" name="Text Placeholder 2"/>
          <p:cNvSpPr>
            <a:spLocks noGrp="1"/>
          </p:cNvSpPr>
          <p:nvPr>
            <p:ph type="body" sz="quarter" idx="14" hasCustomPrompt="1"/>
          </p:nvPr>
        </p:nvSpPr>
        <p:spPr>
          <a:xfrm>
            <a:off x="2442487" y="3896489"/>
            <a:ext cx="2051148"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4" name="Text Placeholder 2"/>
          <p:cNvSpPr>
            <a:spLocks noGrp="1"/>
          </p:cNvSpPr>
          <p:nvPr>
            <p:ph type="body" sz="quarter" idx="15" hasCustomPrompt="1"/>
          </p:nvPr>
        </p:nvSpPr>
        <p:spPr>
          <a:xfrm>
            <a:off x="2442487" y="4211108"/>
            <a:ext cx="2051148"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5" name="Text Placeholder 2"/>
          <p:cNvSpPr>
            <a:spLocks noGrp="1"/>
          </p:cNvSpPr>
          <p:nvPr>
            <p:ph type="body" sz="quarter" idx="16" hasCustomPrompt="1"/>
          </p:nvPr>
        </p:nvSpPr>
        <p:spPr>
          <a:xfrm>
            <a:off x="463709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6" name="Text Placeholder 2"/>
          <p:cNvSpPr>
            <a:spLocks noGrp="1"/>
          </p:cNvSpPr>
          <p:nvPr>
            <p:ph type="body" sz="quarter" idx="17" hasCustomPrompt="1"/>
          </p:nvPr>
        </p:nvSpPr>
        <p:spPr>
          <a:xfrm>
            <a:off x="463709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37" name="Text Placeholder 2"/>
          <p:cNvSpPr>
            <a:spLocks noGrp="1"/>
          </p:cNvSpPr>
          <p:nvPr>
            <p:ph type="body" sz="quarter" idx="18" hasCustomPrompt="1"/>
          </p:nvPr>
        </p:nvSpPr>
        <p:spPr>
          <a:xfrm>
            <a:off x="6842025" y="3896489"/>
            <a:ext cx="2061471" cy="184150"/>
          </a:xfrm>
        </p:spPr>
        <p:txBody>
          <a:bodyPr anchor="ctr" anchorCtr="0"/>
          <a:lstStyle>
            <a:lvl1pPr marL="0" indent="0" algn="l" defTabSz="1828800" rtl="0" eaLnBrk="1" latinLnBrk="0" hangingPunct="1">
              <a:lnSpc>
                <a:spcPct val="100000"/>
              </a:lnSpc>
              <a:spcBef>
                <a:spcPts val="6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Image title</a:t>
            </a:r>
          </a:p>
        </p:txBody>
      </p:sp>
      <p:sp>
        <p:nvSpPr>
          <p:cNvPr id="38" name="Text Placeholder 2"/>
          <p:cNvSpPr>
            <a:spLocks noGrp="1"/>
          </p:cNvSpPr>
          <p:nvPr>
            <p:ph type="body" sz="quarter" idx="19" hasCustomPrompt="1"/>
          </p:nvPr>
        </p:nvSpPr>
        <p:spPr>
          <a:xfrm>
            <a:off x="6842025" y="4211108"/>
            <a:ext cx="2061471" cy="671315"/>
          </a:xfrm>
        </p:spPr>
        <p:txBody>
          <a:bodyPr tIns="0" b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a:t>
            </a:r>
          </a:p>
        </p:txBody>
      </p:sp>
      <p:sp>
        <p:nvSpPr>
          <p:cNvPr id="25" name="Picture Placeholder 9"/>
          <p:cNvSpPr>
            <a:spLocks noGrp="1"/>
          </p:cNvSpPr>
          <p:nvPr>
            <p:ph type="pic" sz="quarter" idx="24" hasCustomPrompt="1"/>
          </p:nvPr>
        </p:nvSpPr>
        <p:spPr>
          <a:xfrm>
            <a:off x="277584"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7" name="Picture Placeholder 9"/>
          <p:cNvSpPr>
            <a:spLocks noGrp="1"/>
          </p:cNvSpPr>
          <p:nvPr>
            <p:ph type="pic" sz="quarter" idx="25" hasCustomPrompt="1"/>
          </p:nvPr>
        </p:nvSpPr>
        <p:spPr>
          <a:xfrm>
            <a:off x="2442487"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8" name="Picture Placeholder 9"/>
          <p:cNvSpPr>
            <a:spLocks noGrp="1"/>
          </p:cNvSpPr>
          <p:nvPr>
            <p:ph type="pic" sz="quarter" idx="26" hasCustomPrompt="1"/>
          </p:nvPr>
        </p:nvSpPr>
        <p:spPr>
          <a:xfrm>
            <a:off x="4647418"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29" name="Picture Placeholder 9"/>
          <p:cNvSpPr>
            <a:spLocks noGrp="1"/>
          </p:cNvSpPr>
          <p:nvPr>
            <p:ph type="pic" sz="quarter" idx="27" hasCustomPrompt="1"/>
          </p:nvPr>
        </p:nvSpPr>
        <p:spPr>
          <a:xfrm>
            <a:off x="6852349" y="1701800"/>
            <a:ext cx="2057400" cy="2057400"/>
          </a:xfrm>
          <a:prstGeom prst="rect">
            <a:avLst/>
          </a:prstGeom>
        </p:spPr>
        <p:txBody>
          <a:bodyPr>
            <a:noAutofit/>
          </a:bodyPr>
          <a:lstStyle>
            <a:lvl1pPr marL="0" indent="0" algn="ctr">
              <a:buFontTx/>
              <a:buNone/>
              <a:defRPr sz="12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color image</a:t>
            </a:r>
          </a:p>
        </p:txBody>
      </p:sp>
      <p:sp>
        <p:nvSpPr>
          <p:cNvPr id="43" name="Rectangle 42">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3"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Box 53">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55"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cxnSp>
        <p:nvCxnSpPr>
          <p:cNvPr id="42"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userDrawn="1"/>
        </p:nvGrpSpPr>
        <p:grpSpPr>
          <a:xfrm>
            <a:off x="71948" y="4978614"/>
            <a:ext cx="503788" cy="94721"/>
            <a:chOff x="6014087" y="4646472"/>
            <a:chExt cx="503788" cy="94721"/>
          </a:xfrm>
        </p:grpSpPr>
        <p:sp>
          <p:nvSpPr>
            <p:cNvPr id="48" name="Oval 4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9" name="Oval 4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Oval 4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Oval 5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Oval 5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102329290"/>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Bullet points and image">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03199"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27" name="Text Placeholder 2"/>
          <p:cNvSpPr>
            <a:spLocks noGrp="1"/>
          </p:cNvSpPr>
          <p:nvPr>
            <p:ph type="body" sz="quarter" idx="11" hasCustomPrompt="1"/>
          </p:nvPr>
        </p:nvSpPr>
        <p:spPr>
          <a:xfrm>
            <a:off x="579281"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28" name="Text Placeholder 38"/>
          <p:cNvSpPr>
            <a:spLocks noGrp="1"/>
          </p:cNvSpPr>
          <p:nvPr>
            <p:ph type="body" sz="quarter" idx="16" hasCustomPrompt="1"/>
          </p:nvPr>
        </p:nvSpPr>
        <p:spPr>
          <a:xfrm>
            <a:off x="2794448" y="2806142"/>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29" name="Text Placeholder 2"/>
          <p:cNvSpPr>
            <a:spLocks noGrp="1"/>
          </p:cNvSpPr>
          <p:nvPr>
            <p:ph type="body" sz="quarter" idx="17" hasCustomPrompt="1"/>
          </p:nvPr>
        </p:nvSpPr>
        <p:spPr>
          <a:xfrm>
            <a:off x="3170530"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0" name="Text Placeholder 2"/>
          <p:cNvSpPr>
            <a:spLocks noGrp="1"/>
          </p:cNvSpPr>
          <p:nvPr>
            <p:ph type="body" sz="quarter" idx="18" hasCustomPrompt="1"/>
          </p:nvPr>
        </p:nvSpPr>
        <p:spPr>
          <a:xfrm>
            <a:off x="3170530" y="2903314"/>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31" name="Text Placeholder 38"/>
          <p:cNvSpPr>
            <a:spLocks noGrp="1"/>
          </p:cNvSpPr>
          <p:nvPr>
            <p:ph type="body" sz="quarter" idx="19" hasCustomPrompt="1"/>
          </p:nvPr>
        </p:nvSpPr>
        <p:spPr>
          <a:xfrm>
            <a:off x="203199"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32" name="Text Placeholder 2"/>
          <p:cNvSpPr>
            <a:spLocks noGrp="1"/>
          </p:cNvSpPr>
          <p:nvPr>
            <p:ph type="body" sz="quarter" idx="20" hasCustomPrompt="1"/>
          </p:nvPr>
        </p:nvSpPr>
        <p:spPr>
          <a:xfrm>
            <a:off x="579281"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3" name="Text Placeholder 2"/>
          <p:cNvSpPr>
            <a:spLocks noGrp="1"/>
          </p:cNvSpPr>
          <p:nvPr>
            <p:ph type="body" sz="quarter" idx="21" hasCustomPrompt="1"/>
          </p:nvPr>
        </p:nvSpPr>
        <p:spPr>
          <a:xfrm>
            <a:off x="579281"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4" name="Text Placeholder 38"/>
          <p:cNvSpPr>
            <a:spLocks noGrp="1"/>
          </p:cNvSpPr>
          <p:nvPr>
            <p:ph type="body" sz="quarter" idx="22" hasCustomPrompt="1"/>
          </p:nvPr>
        </p:nvSpPr>
        <p:spPr>
          <a:xfrm>
            <a:off x="2794448" y="389003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45" name="Text Placeholder 2"/>
          <p:cNvSpPr>
            <a:spLocks noGrp="1"/>
          </p:cNvSpPr>
          <p:nvPr>
            <p:ph type="body" sz="quarter" idx="23" hasCustomPrompt="1"/>
          </p:nvPr>
        </p:nvSpPr>
        <p:spPr>
          <a:xfrm>
            <a:off x="3170530" y="3771297"/>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46" name="Text Placeholder 2"/>
          <p:cNvSpPr>
            <a:spLocks noGrp="1"/>
          </p:cNvSpPr>
          <p:nvPr>
            <p:ph type="body" sz="quarter" idx="24" hasCustomPrompt="1"/>
          </p:nvPr>
        </p:nvSpPr>
        <p:spPr>
          <a:xfrm>
            <a:off x="3170530" y="3987202"/>
            <a:ext cx="2089075" cy="390893"/>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Duis rutrum vestibulum ornare. Integer cursus eu elit mollis suscipit</a:t>
            </a:r>
          </a:p>
        </p:txBody>
      </p:sp>
      <p:sp>
        <p:nvSpPr>
          <p:cNvPr id="48" name="Text Placeholder 2"/>
          <p:cNvSpPr>
            <a:spLocks noGrp="1"/>
          </p:cNvSpPr>
          <p:nvPr>
            <p:ph type="body" sz="quarter" idx="10" hasCustomPrompt="1"/>
          </p:nvPr>
        </p:nvSpPr>
        <p:spPr>
          <a:xfrm>
            <a:off x="277584" y="1295399"/>
            <a:ext cx="5056406"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49" name="Text Placeholder 2"/>
          <p:cNvSpPr>
            <a:spLocks noGrp="1"/>
          </p:cNvSpPr>
          <p:nvPr>
            <p:ph type="body" sz="quarter" idx="25" hasCustomPrompt="1"/>
          </p:nvPr>
        </p:nvSpPr>
        <p:spPr>
          <a:xfrm>
            <a:off x="579281" y="2687409"/>
            <a:ext cx="2089075"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Bullet point</a:t>
            </a:r>
          </a:p>
        </p:txBody>
      </p:sp>
      <p:sp>
        <p:nvSpPr>
          <p:cNvPr id="33" name="Picture Placeholder 9"/>
          <p:cNvSpPr>
            <a:spLocks noGrp="1"/>
          </p:cNvSpPr>
          <p:nvPr>
            <p:ph type="pic" sz="quarter" idx="27" hasCustomPrompt="1"/>
          </p:nvPr>
        </p:nvSpPr>
        <p:spPr>
          <a:xfrm>
            <a:off x="5562599" y="254000"/>
            <a:ext cx="3583799" cy="4572000"/>
          </a:xfrm>
          <a:prstGeom prst="rect">
            <a:avLst/>
          </a:prstGeom>
        </p:spPr>
        <p:txBody>
          <a:bodyPr>
            <a:noAutofit/>
          </a:bodyPr>
          <a:lstStyle>
            <a:lvl1pPr marL="0" indent="0" algn="ctr">
              <a:buFontTx/>
              <a:buNone/>
              <a:defRPr sz="1400" baseline="0">
                <a:solidFill>
                  <a:schemeClr val="accent2"/>
                </a:solidFill>
                <a:latin typeface="Arial" panose="020B0604020202020204" pitchFamily="34" charset="0"/>
                <a:cs typeface="Arial" panose="020B0604020202020204" pitchFamily="34" charset="0"/>
              </a:defRPr>
            </a:lvl1pPr>
          </a:lstStyle>
          <a:p>
            <a:pPr marL="0" lvl="0" indent="0" algn="ctr">
              <a:buFontTx/>
              <a:buNone/>
            </a:pPr>
            <a:r>
              <a:rPr lang="en-US" dirty="0"/>
              <a:t>Click icon to add image</a:t>
            </a:r>
          </a:p>
        </p:txBody>
      </p:sp>
      <p:sp>
        <p:nvSpPr>
          <p:cNvPr id="3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1" name="Group 40"/>
          <p:cNvGrpSpPr/>
          <p:nvPr userDrawn="1"/>
        </p:nvGrpSpPr>
        <p:grpSpPr>
          <a:xfrm>
            <a:off x="71948" y="4978614"/>
            <a:ext cx="503788" cy="94721"/>
            <a:chOff x="6014087" y="4646472"/>
            <a:chExt cx="503788" cy="94721"/>
          </a:xfrm>
        </p:grpSpPr>
        <p:sp>
          <p:nvSpPr>
            <p:cNvPr id="42" name="Oval 4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Oval 5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Oval 5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Oval 5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947661203"/>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3" name="Oval 32"/>
          <p:cNvSpPr/>
          <p:nvPr userDrawn="1"/>
        </p:nvSpPr>
        <p:spPr>
          <a:xfrm>
            <a:off x="-1317287" y="154716"/>
            <a:ext cx="4808884" cy="480888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Title 1"/>
          <p:cNvSpPr>
            <a:spLocks noGrp="1"/>
          </p:cNvSpPr>
          <p:nvPr userDrawn="1">
            <p:ph type="ctrTitle" hasCustomPrompt="1"/>
          </p:nvPr>
        </p:nvSpPr>
        <p:spPr>
          <a:xfrm>
            <a:off x="275769"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Add a quote</a:t>
            </a:r>
            <a:br>
              <a:rPr lang="en-US" dirty="0"/>
            </a:br>
            <a:r>
              <a:rPr lang="en-US" dirty="0"/>
              <a:t>below</a:t>
            </a:r>
          </a:p>
        </p:txBody>
      </p:sp>
      <p:sp>
        <p:nvSpPr>
          <p:cNvPr id="48" name="Text Placeholder 2"/>
          <p:cNvSpPr>
            <a:spLocks noGrp="1"/>
          </p:cNvSpPr>
          <p:nvPr>
            <p:ph type="body" sz="quarter" idx="10" hasCustomPrompt="1"/>
          </p:nvPr>
        </p:nvSpPr>
        <p:spPr>
          <a:xfrm>
            <a:off x="275769" y="2184399"/>
            <a:ext cx="3794374" cy="8763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a:t>
            </a:r>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25" name="Text Placeholder 2"/>
          <p:cNvSpPr>
            <a:spLocks noGrp="1"/>
          </p:cNvSpPr>
          <p:nvPr>
            <p:ph type="body" sz="quarter" idx="11" hasCustomPrompt="1"/>
          </p:nvPr>
        </p:nvSpPr>
        <p:spPr>
          <a:xfrm>
            <a:off x="275769" y="3174999"/>
            <a:ext cx="3794374" cy="20320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a:t>Author name</a:t>
            </a:r>
          </a:p>
        </p:txBody>
      </p:sp>
      <p:sp>
        <p:nvSpPr>
          <p:cNvPr id="26" name="Text Placeholder 2"/>
          <p:cNvSpPr>
            <a:spLocks noGrp="1"/>
          </p:cNvSpPr>
          <p:nvPr>
            <p:ph type="body" sz="quarter" idx="12" hasCustomPrompt="1"/>
          </p:nvPr>
        </p:nvSpPr>
        <p:spPr>
          <a:xfrm>
            <a:off x="4455886" y="2184399"/>
            <a:ext cx="4428402" cy="1850572"/>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1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23" name="Rectangle 22">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4"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Oval 33">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697247311"/>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Presenter's Picture">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5229863" y="3515143"/>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5229863" y="3724346"/>
            <a:ext cx="3190875" cy="307903"/>
          </a:xfrm>
          <a:prstGeom prst="rect">
            <a:avLst/>
          </a:prstGeom>
        </p:spPr>
        <p:txBody>
          <a:bodyPr tIns="0" bIns="0" anchor="t" anchorCtr="0">
            <a:noAutofit/>
          </a:bodyPr>
          <a:lstStyle>
            <a:lvl1pPr marL="0" marR="0" indent="0" algn="l" defTabSz="457200" rtl="0" eaLnBrk="1" fontAlgn="auto" latinLnBrk="0" hangingPunct="1">
              <a:lnSpc>
                <a:spcPct val="100000"/>
              </a:lnSpc>
              <a:spcBef>
                <a:spcPct val="20000"/>
              </a:spcBef>
              <a:spcAft>
                <a:spcPts val="0"/>
              </a:spcAft>
              <a:buClrTx/>
              <a:buSzTx/>
              <a:buNone/>
              <a:tabLst/>
              <a:defRPr kumimoji="0" lang="en-US" sz="950" b="0" i="0" u="none" strike="noStrike" kern="1200" cap="none" spc="0" normalizeH="0" baseline="0" noProof="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a:t>
            </a:r>
          </a:p>
        </p:txBody>
      </p:sp>
      <p:sp>
        <p:nvSpPr>
          <p:cNvPr id="13" name="Picture Placeholder 9"/>
          <p:cNvSpPr>
            <a:spLocks noGrp="1"/>
          </p:cNvSpPr>
          <p:nvPr>
            <p:ph type="pic" sz="quarter" idx="13" hasCustomPrompt="1"/>
          </p:nvPr>
        </p:nvSpPr>
        <p:spPr>
          <a:xfrm>
            <a:off x="4289307" y="3365500"/>
            <a:ext cx="774700" cy="774700"/>
          </a:xfrm>
          <a:prstGeom prst="ellipse">
            <a:avLst/>
          </a:prstGeom>
        </p:spPr>
        <p:txBody>
          <a:bodyPr>
            <a:noAutofit/>
          </a:bodyPr>
          <a:lstStyle>
            <a:lvl1pPr marL="0" indent="0" algn="ctr">
              <a:buNone/>
              <a:defRPr sz="700" baseline="0">
                <a:solidFill>
                  <a:schemeClr val="accent2"/>
                </a:solidFill>
                <a:latin typeface="Arial" panose="020B0604020202020204" pitchFamily="34" charset="0"/>
                <a:cs typeface="Arial" panose="020B0604020202020204" pitchFamily="34" charset="0"/>
              </a:defRPr>
            </a:lvl1pPr>
          </a:lstStyle>
          <a:p>
            <a:r>
              <a:rPr lang="en-US" dirty="0"/>
              <a:t>Click to add Presenter’s image</a:t>
            </a:r>
            <a:endParaRPr lang="en-IN" dirty="0"/>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xmlns="" val="0"/>
              </a:ext>
            </a:extLst>
          </a:blip>
          <a:srcRect l="9981" t="11774" r="9918" b="11902"/>
          <a:stretch/>
        </p:blipFill>
        <p:spPr>
          <a:xfrm>
            <a:off x="804468" y="1709011"/>
            <a:ext cx="2189805" cy="1752170"/>
          </a:xfrm>
          <a:prstGeom prst="rect">
            <a:avLst/>
          </a:prstGeom>
        </p:spPr>
      </p:pic>
      <p:cxnSp>
        <p:nvCxnSpPr>
          <p:cNvPr id="39" name="Straight Connector 3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17082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277584" y="1295399"/>
            <a:ext cx="3556000" cy="475344"/>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Small table with optional highlight column</a:t>
            </a:r>
          </a:p>
        </p:txBody>
      </p:sp>
      <p:sp>
        <p:nvSpPr>
          <p:cNvPr id="15" name="Text Placeholder 2"/>
          <p:cNvSpPr>
            <a:spLocks noGrp="1"/>
          </p:cNvSpPr>
          <p:nvPr>
            <p:ph type="body" sz="quarter" idx="11" hasCustomPrompt="1"/>
          </p:nvPr>
        </p:nvSpPr>
        <p:spPr>
          <a:xfrm>
            <a:off x="277584" y="1861147"/>
            <a:ext cx="3556000" cy="2826742"/>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4" name="Table Placeholder 3"/>
          <p:cNvSpPr>
            <a:spLocks noGrp="1"/>
          </p:cNvSpPr>
          <p:nvPr>
            <p:ph type="tbl" sz="quarter" idx="13" hasCustomPrompt="1"/>
          </p:nvPr>
        </p:nvSpPr>
        <p:spPr>
          <a:xfrm>
            <a:off x="4035425" y="1295400"/>
            <a:ext cx="4868070" cy="3392488"/>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table</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8" name="Group 27"/>
          <p:cNvGrpSpPr/>
          <p:nvPr userDrawn="1"/>
        </p:nvGrpSpPr>
        <p:grpSpPr>
          <a:xfrm>
            <a:off x="71948" y="4978614"/>
            <a:ext cx="503788" cy="94721"/>
            <a:chOff x="6014087" y="4646472"/>
            <a:chExt cx="503788" cy="94721"/>
          </a:xfrm>
        </p:grpSpPr>
        <p:sp>
          <p:nvSpPr>
            <p:cNvPr id="29" name="Oval 28">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0" name="Oval 29">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2973909853"/>
      </p:ext>
    </p:extLst>
  </p:cSld>
  <p:clrMapOvr>
    <a:masterClrMapping/>
  </p:clrMapOvr>
  <p:extLst mod="1">
    <p:ext uri="{DCECCB84-F9BA-43D5-87BE-67443E8EF086}">
      <p15:sldGuideLst xmlns:p15="http://schemas.microsoft.com/office/powerpoint/2012/main" xmlns="">
        <p15:guide id="1" orient="horz" pos="1620" userDrawn="1">
          <p15:clr>
            <a:srgbClr val="FBAE40"/>
          </p15:clr>
        </p15:guide>
        <p15:guide id="2" pos="1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Graph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52451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0"/>
            <a:ext cx="3556000" cy="3392489"/>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endParaRPr lang="en-US" dirty="0"/>
          </a:p>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a:t>
            </a:r>
            <a:r>
              <a:rPr lang="en-US" dirty="0" err="1"/>
              <a:t>maximus</a:t>
            </a:r>
            <a:r>
              <a:rPr lang="en-US" dirty="0"/>
              <a:t>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7" name="Chart Placeholder 2"/>
          <p:cNvSpPr>
            <a:spLocks noGrp="1"/>
          </p:cNvSpPr>
          <p:nvPr>
            <p:ph type="chart" sz="quarter" idx="14" hasCustomPrompt="1"/>
          </p:nvPr>
        </p:nvSpPr>
        <p:spPr>
          <a:xfrm>
            <a:off x="4035425" y="1295400"/>
            <a:ext cx="4868070" cy="3392488"/>
          </a:xfrm>
        </p:spPr>
        <p:txBody>
          <a:bodyPr/>
          <a:lstStyle>
            <a:lvl1pPr marL="1714500" marR="0" indent="0" algn="ctr"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to add chart/graph</a:t>
            </a:r>
          </a:p>
        </p:txBody>
      </p:sp>
      <p:sp>
        <p:nvSpPr>
          <p:cNvPr id="13"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26" name="Rectangle 25">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7"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5"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TextBox 35">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5" name="Oval 24">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12687545"/>
      </p:ext>
    </p:extLst>
  </p:cSld>
  <p:clrMapOvr>
    <a:masterClrMapping/>
  </p:clrMapOvr>
  <p:extLst mod="1">
    <p:ext uri="{DCECCB84-F9BA-43D5-87BE-67443E8EF086}">
      <p15:sldGuideLst xmlns:p15="http://schemas.microsoft.com/office/powerpoint/2012/main" xmlns="">
        <p15:guide id="1" orient="horz" pos="1620" userDrawn="1">
          <p15:clr>
            <a:srgbClr val="FBAE40"/>
          </p15:clr>
        </p15:guide>
        <p15:guide id="2" pos="1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SmartArt">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7584" y="254000"/>
            <a:ext cx="4902200" cy="914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15" name="Text Placeholder 2"/>
          <p:cNvSpPr>
            <a:spLocks noGrp="1"/>
          </p:cNvSpPr>
          <p:nvPr>
            <p:ph type="body" sz="quarter" idx="11" hasCustomPrompt="1"/>
          </p:nvPr>
        </p:nvSpPr>
        <p:spPr>
          <a:xfrm>
            <a:off x="277584" y="1295401"/>
            <a:ext cx="4673600" cy="3061446"/>
          </a:xfrm>
        </p:spPr>
        <p:txBody>
          <a:bodyPr numCol="2" spcCol="274320"/>
          <a:lstStyle>
            <a:lvl1pPr marL="0" indent="0" algn="l" defTabSz="1828800" rtl="0" eaLnBrk="1" latinLnBrk="0" hangingPunct="1">
              <a:lnSpc>
                <a:spcPct val="100000"/>
              </a:lnSpc>
              <a:spcBef>
                <a:spcPts val="600"/>
              </a:spcBef>
              <a:spcAft>
                <a:spcPts val="600"/>
              </a:spcAft>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Two column body copy in size 10pt or 8pt as minimum.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p:txBody>
      </p:sp>
      <p:sp>
        <p:nvSpPr>
          <p:cNvPr id="1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 name="SmartArt Placeholder 2"/>
          <p:cNvSpPr>
            <a:spLocks noGrp="1"/>
          </p:cNvSpPr>
          <p:nvPr>
            <p:ph type="dgm" sz="quarter" idx="13" hasCustomPrompt="1"/>
          </p:nvPr>
        </p:nvSpPr>
        <p:spPr>
          <a:xfrm>
            <a:off x="5225143" y="696913"/>
            <a:ext cx="3659145" cy="3933825"/>
          </a:xfrm>
        </p:spPr>
        <p:txBody>
          <a:bodyPr/>
          <a:lstStyle>
            <a:lvl1pPr marL="0" indent="0" algn="ctr">
              <a:buNone/>
              <a:defRPr sz="1400">
                <a:latin typeface="Arial" panose="020B0604020202020204" pitchFamily="34" charset="0"/>
                <a:cs typeface="Arial" panose="020B0604020202020204" pitchFamily="34" charset="0"/>
              </a:defRPr>
            </a:lvl1pPr>
          </a:lstStyle>
          <a:p>
            <a:r>
              <a:rPr lang="en-US" dirty="0"/>
              <a:t>Click to add Infographics/SmartArt</a:t>
            </a:r>
          </a:p>
        </p:txBody>
      </p:sp>
      <p:sp>
        <p:nvSpPr>
          <p:cNvPr id="25" name="Rectangle 24">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3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TextBox 34">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36"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24" name="Group 23"/>
          <p:cNvGrpSpPr/>
          <p:nvPr userDrawn="1"/>
        </p:nvGrpSpPr>
        <p:grpSpPr>
          <a:xfrm>
            <a:off x="71948" y="4978614"/>
            <a:ext cx="503788" cy="94721"/>
            <a:chOff x="6014087" y="4646472"/>
            <a:chExt cx="503788" cy="94721"/>
          </a:xfrm>
        </p:grpSpPr>
        <p:sp>
          <p:nvSpPr>
            <p:cNvPr id="28" name="Oval 2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29" name="Oval 2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Oval 2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Oval 3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Oval 3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711631598"/>
      </p:ext>
    </p:extLst>
  </p:cSld>
  <p:clrMapOvr>
    <a:masterClrMapping/>
  </p:clrMapOvr>
  <p:extLst mod="1">
    <p:ext uri="{DCECCB84-F9BA-43D5-87BE-67443E8EF086}">
      <p15:sldGuideLst xmlns:p15="http://schemas.microsoft.com/office/powerpoint/2012/main" xmlns="">
        <p15:guide id="1" orient="horz" pos="1620" userDrawn="1">
          <p15:clr>
            <a:srgbClr val="FBAE40"/>
          </p15:clr>
        </p15:guide>
        <p15:guide id="2" pos="1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Map">
    <p:spTree>
      <p:nvGrpSpPr>
        <p:cNvPr id="1" name=""/>
        <p:cNvGrpSpPr/>
        <p:nvPr/>
      </p:nvGrpSpPr>
      <p:grpSpPr>
        <a:xfrm>
          <a:off x="0" y="0"/>
          <a:ext cx="0" cy="0"/>
          <a:chOff x="0" y="0"/>
          <a:chExt cx="0" cy="0"/>
        </a:xfrm>
      </p:grpSpPr>
      <p:sp>
        <p:nvSpPr>
          <p:cNvPr id="47" name="Title 1"/>
          <p:cNvSpPr>
            <a:spLocks noGrp="1"/>
          </p:cNvSpPr>
          <p:nvPr userDrawn="1">
            <p:ph type="ctrTitle" hasCustomPrompt="1"/>
          </p:nvPr>
        </p:nvSpPr>
        <p:spPr>
          <a:xfrm>
            <a:off x="278130" y="254000"/>
            <a:ext cx="5245100" cy="5207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Map</a:t>
            </a:r>
          </a:p>
        </p:txBody>
      </p:sp>
      <p:sp>
        <p:nvSpPr>
          <p:cNvPr id="15" name="Text Placeholder 2"/>
          <p:cNvSpPr>
            <a:spLocks noGrp="1"/>
          </p:cNvSpPr>
          <p:nvPr userDrawn="1">
            <p:ph type="body" sz="quarter" idx="11" hasCustomPrompt="1"/>
          </p:nvPr>
        </p:nvSpPr>
        <p:spPr>
          <a:xfrm>
            <a:off x="287198" y="874485"/>
            <a:ext cx="4025901" cy="943164"/>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Body copy in 12pt.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16" name="Text Placeholder 2"/>
          <p:cNvSpPr>
            <a:spLocks noGrp="1"/>
          </p:cNvSpPr>
          <p:nvPr userDrawn="1">
            <p:ph type="body" sz="quarter" idx="12" hasCustomPrompt="1"/>
          </p:nvPr>
        </p:nvSpPr>
        <p:spPr>
          <a:xfrm>
            <a:off x="278130"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pic>
        <p:nvPicPr>
          <p:cNvPr id="17" name="Map.png"/>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4506559" y="542375"/>
            <a:ext cx="4720038" cy="3115225"/>
          </a:xfrm>
          <a:prstGeom prst="rect">
            <a:avLst/>
          </a:prstGeom>
          <a:ln w="12700">
            <a:miter lim="400000"/>
          </a:ln>
        </p:spPr>
      </p:pic>
      <p:sp>
        <p:nvSpPr>
          <p:cNvPr id="4" name="Text Placeholder 3"/>
          <p:cNvSpPr>
            <a:spLocks noGrp="1"/>
          </p:cNvSpPr>
          <p:nvPr>
            <p:ph type="body" sz="quarter" idx="27" hasCustomPrompt="1"/>
          </p:nvPr>
        </p:nvSpPr>
        <p:spPr>
          <a:xfrm>
            <a:off x="454120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3" name="Text Placeholder 3"/>
          <p:cNvSpPr>
            <a:spLocks noGrp="1"/>
          </p:cNvSpPr>
          <p:nvPr>
            <p:ph type="body" sz="quarter" idx="28" hasCustomPrompt="1"/>
          </p:nvPr>
        </p:nvSpPr>
        <p:spPr>
          <a:xfrm>
            <a:off x="457200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5" name="Text Placeholder 3"/>
          <p:cNvSpPr>
            <a:spLocks noGrp="1"/>
          </p:cNvSpPr>
          <p:nvPr>
            <p:ph type="body" sz="quarter" idx="29" hasCustomPrompt="1"/>
          </p:nvPr>
        </p:nvSpPr>
        <p:spPr>
          <a:xfrm>
            <a:off x="60080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6" name="Text Placeholder 3"/>
          <p:cNvSpPr>
            <a:spLocks noGrp="1"/>
          </p:cNvSpPr>
          <p:nvPr>
            <p:ph type="body" sz="quarter" idx="30" hasCustomPrompt="1"/>
          </p:nvPr>
        </p:nvSpPr>
        <p:spPr>
          <a:xfrm>
            <a:off x="60388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7" name="Text Placeholder 3"/>
          <p:cNvSpPr>
            <a:spLocks noGrp="1"/>
          </p:cNvSpPr>
          <p:nvPr>
            <p:ph type="body" sz="quarter" idx="31" hasCustomPrompt="1"/>
          </p:nvPr>
        </p:nvSpPr>
        <p:spPr>
          <a:xfrm>
            <a:off x="7493952" y="38082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28" name="Text Placeholder 3"/>
          <p:cNvSpPr>
            <a:spLocks noGrp="1"/>
          </p:cNvSpPr>
          <p:nvPr>
            <p:ph type="body" sz="quarter" idx="32" hasCustomPrompt="1"/>
          </p:nvPr>
        </p:nvSpPr>
        <p:spPr>
          <a:xfrm>
            <a:off x="7524750" y="39511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29" name="Text Placeholder 3"/>
          <p:cNvSpPr>
            <a:spLocks noGrp="1"/>
          </p:cNvSpPr>
          <p:nvPr>
            <p:ph type="body" sz="quarter" idx="33" hasCustomPrompt="1"/>
          </p:nvPr>
        </p:nvSpPr>
        <p:spPr>
          <a:xfrm>
            <a:off x="454120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0" name="Text Placeholder 3"/>
          <p:cNvSpPr>
            <a:spLocks noGrp="1"/>
          </p:cNvSpPr>
          <p:nvPr>
            <p:ph type="body" sz="quarter" idx="34" hasCustomPrompt="1"/>
          </p:nvPr>
        </p:nvSpPr>
        <p:spPr>
          <a:xfrm>
            <a:off x="457200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1" name="Text Placeholder 3"/>
          <p:cNvSpPr>
            <a:spLocks noGrp="1"/>
          </p:cNvSpPr>
          <p:nvPr>
            <p:ph type="body" sz="quarter" idx="35" hasCustomPrompt="1"/>
          </p:nvPr>
        </p:nvSpPr>
        <p:spPr>
          <a:xfrm>
            <a:off x="60080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2" name="Text Placeholder 3"/>
          <p:cNvSpPr>
            <a:spLocks noGrp="1"/>
          </p:cNvSpPr>
          <p:nvPr>
            <p:ph type="body" sz="quarter" idx="36" hasCustomPrompt="1"/>
          </p:nvPr>
        </p:nvSpPr>
        <p:spPr>
          <a:xfrm>
            <a:off x="60388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3" name="Text Placeholder 3"/>
          <p:cNvSpPr>
            <a:spLocks noGrp="1"/>
          </p:cNvSpPr>
          <p:nvPr>
            <p:ph type="body" sz="quarter" idx="37" hasCustomPrompt="1"/>
          </p:nvPr>
        </p:nvSpPr>
        <p:spPr>
          <a:xfrm>
            <a:off x="7493952" y="4151176"/>
            <a:ext cx="1392568"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Country</a:t>
            </a:r>
          </a:p>
        </p:txBody>
      </p:sp>
      <p:sp>
        <p:nvSpPr>
          <p:cNvPr id="34" name="Text Placeholder 3"/>
          <p:cNvSpPr>
            <a:spLocks noGrp="1"/>
          </p:cNvSpPr>
          <p:nvPr>
            <p:ph type="body" sz="quarter" idx="38" hasCustomPrompt="1"/>
          </p:nvPr>
        </p:nvSpPr>
        <p:spPr>
          <a:xfrm>
            <a:off x="7524750" y="4294051"/>
            <a:ext cx="1361770" cy="123111"/>
          </a:xfrm>
        </p:spPr>
        <p:txBody>
          <a:bodyPr wrap="square" lIns="0" tIns="0" rIns="0" bIns="0">
            <a:noAutofit/>
          </a:bodyPr>
          <a:lstStyle>
            <a:lvl1pPr marL="0" indent="0">
              <a:spcBef>
                <a:spcPts val="0"/>
              </a:spcBef>
              <a:buClr>
                <a:schemeClr val="tx2"/>
              </a:buClr>
              <a:buFont typeface="Arial" panose="020B0604020202020204" pitchFamily="34" charset="0"/>
              <a:buNone/>
              <a:defRPr sz="800" b="0">
                <a:latin typeface="Arial" panose="020B0604020202020204" pitchFamily="34" charset="0"/>
                <a:cs typeface="Arial" panose="020B0604020202020204" pitchFamily="34" charset="0"/>
              </a:defRPr>
            </a:lvl1pPr>
          </a:lstStyle>
          <a:p>
            <a:pPr lvl="0"/>
            <a:r>
              <a:rPr lang="en-US" dirty="0"/>
              <a:t>Tempus </a:t>
            </a:r>
            <a:r>
              <a:rPr lang="en-US" dirty="0" err="1"/>
              <a:t>eu</a:t>
            </a:r>
            <a:r>
              <a:rPr lang="en-US" dirty="0"/>
              <a:t> </a:t>
            </a:r>
            <a:r>
              <a:rPr lang="en-US" dirty="0" err="1"/>
              <a:t>orci</a:t>
            </a:r>
            <a:r>
              <a:rPr lang="en-US" dirty="0"/>
              <a:t> in.</a:t>
            </a:r>
          </a:p>
        </p:txBody>
      </p:sp>
      <p:sp>
        <p:nvSpPr>
          <p:cNvPr id="35" name="Text Placeholder 2"/>
          <p:cNvSpPr>
            <a:spLocks noGrp="1"/>
          </p:cNvSpPr>
          <p:nvPr>
            <p:ph type="body" sz="quarter" idx="39" hasCustomPrompt="1"/>
          </p:nvPr>
        </p:nvSpPr>
        <p:spPr>
          <a:xfrm>
            <a:off x="287198"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Bulletpoints</a:t>
            </a:r>
            <a:r>
              <a:rPr lang="en-US" dirty="0"/>
              <a:t> in minimum of 18pt.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p>
        </p:txBody>
      </p:sp>
      <p:sp>
        <p:nvSpPr>
          <p:cNvPr id="37" name="Text Placeholder 2"/>
          <p:cNvSpPr>
            <a:spLocks noGrp="1"/>
          </p:cNvSpPr>
          <p:nvPr>
            <p:ph type="body" sz="quarter" idx="41" hasCustomPrompt="1"/>
          </p:nvPr>
        </p:nvSpPr>
        <p:spPr>
          <a:xfrm>
            <a:off x="4776469" y="1277751"/>
            <a:ext cx="390843" cy="388006"/>
          </a:xfrm>
          <a:prstGeom prst="ellipse">
            <a:avLst/>
          </a:prstGeom>
          <a:solidFill>
            <a:schemeClr val="accent1"/>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39" name="Text Placeholder 2"/>
          <p:cNvSpPr>
            <a:spLocks noGrp="1"/>
          </p:cNvSpPr>
          <p:nvPr>
            <p:ph type="body" sz="quarter" idx="42" hasCustomPrompt="1"/>
          </p:nvPr>
        </p:nvSpPr>
        <p:spPr>
          <a:xfrm>
            <a:off x="6552294" y="1197316"/>
            <a:ext cx="390843" cy="388006"/>
          </a:xfrm>
          <a:prstGeom prst="ellipse">
            <a:avLst/>
          </a:prstGeom>
          <a:solidFill>
            <a:schemeClr val="accent5"/>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0" name="Text Placeholder 2"/>
          <p:cNvSpPr>
            <a:spLocks noGrp="1"/>
          </p:cNvSpPr>
          <p:nvPr>
            <p:ph type="body" sz="quarter" idx="43" hasCustomPrompt="1"/>
          </p:nvPr>
        </p:nvSpPr>
        <p:spPr>
          <a:xfrm>
            <a:off x="7044205" y="1471754"/>
            <a:ext cx="390843" cy="388006"/>
          </a:xfrm>
          <a:prstGeom prst="ellipse">
            <a:avLst/>
          </a:prstGeom>
          <a:solidFill>
            <a:schemeClr val="accent2"/>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1" name="Text Placeholder 2"/>
          <p:cNvSpPr>
            <a:spLocks noGrp="1"/>
          </p:cNvSpPr>
          <p:nvPr>
            <p:ph type="body" sz="quarter" idx="44" hasCustomPrompt="1"/>
          </p:nvPr>
        </p:nvSpPr>
        <p:spPr>
          <a:xfrm>
            <a:off x="5648007" y="2245350"/>
            <a:ext cx="390843" cy="388006"/>
          </a:xfrm>
          <a:prstGeom prst="ellipse">
            <a:avLst/>
          </a:prstGeom>
          <a:solidFill>
            <a:schemeClr val="accent6"/>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2" name="Text Placeholder 2"/>
          <p:cNvSpPr>
            <a:spLocks noGrp="1"/>
          </p:cNvSpPr>
          <p:nvPr>
            <p:ph type="body" sz="quarter" idx="45" hasCustomPrompt="1"/>
          </p:nvPr>
        </p:nvSpPr>
        <p:spPr>
          <a:xfrm>
            <a:off x="7665244" y="1743700"/>
            <a:ext cx="390843" cy="388006"/>
          </a:xfrm>
          <a:prstGeom prst="ellipse">
            <a:avLst/>
          </a:prstGeom>
          <a:solidFill>
            <a:schemeClr val="accent4"/>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4" name="Text Placeholder 2"/>
          <p:cNvSpPr>
            <a:spLocks noGrp="1"/>
          </p:cNvSpPr>
          <p:nvPr>
            <p:ph type="body" sz="quarter" idx="46" hasCustomPrompt="1"/>
          </p:nvPr>
        </p:nvSpPr>
        <p:spPr>
          <a:xfrm>
            <a:off x="7953949" y="1355694"/>
            <a:ext cx="390843" cy="388006"/>
          </a:xfrm>
          <a:prstGeom prst="ellipse">
            <a:avLst/>
          </a:prstGeom>
          <a:solidFill>
            <a:schemeClr val="accent3"/>
          </a:solidFill>
        </p:spPr>
        <p:txBody>
          <a:bodyPr lIns="0" rIns="0" anchor="ctr" anchorCtr="0"/>
          <a:lstStyle>
            <a:lvl1pPr marL="0" indent="0" algn="ctr"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Text</a:t>
            </a:r>
          </a:p>
        </p:txBody>
      </p:sp>
      <p:sp>
        <p:nvSpPr>
          <p:cNvPr id="45" name="Text Placeholder 2"/>
          <p:cNvSpPr>
            <a:spLocks noGrp="1"/>
          </p:cNvSpPr>
          <p:nvPr>
            <p:ph type="body" sz="quarter" idx="47" hasCustomPrompt="1"/>
          </p:nvPr>
        </p:nvSpPr>
        <p:spPr>
          <a:xfrm>
            <a:off x="287198"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6" name="Text Placeholder 2"/>
          <p:cNvSpPr>
            <a:spLocks noGrp="1"/>
          </p:cNvSpPr>
          <p:nvPr>
            <p:ph type="body" sz="quarter" idx="48" hasCustomPrompt="1"/>
          </p:nvPr>
        </p:nvSpPr>
        <p:spPr>
          <a:xfrm>
            <a:off x="287198"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2" name="Text Placeholder 2"/>
          <p:cNvSpPr>
            <a:spLocks noGrp="1"/>
          </p:cNvSpPr>
          <p:nvPr>
            <p:ph type="body" sz="quarter" idx="49" hasCustomPrompt="1"/>
          </p:nvPr>
        </p:nvSpPr>
        <p:spPr>
          <a:xfrm>
            <a:off x="2350044" y="2695541"/>
            <a:ext cx="1963055" cy="431074"/>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fr-FR" dirty="0"/>
              <a:t>Tempus eu </a:t>
            </a:r>
            <a:r>
              <a:rPr lang="fr-FR" dirty="0" err="1"/>
              <a:t>orci</a:t>
            </a:r>
            <a:r>
              <a:rPr lang="fr-FR" dirty="0"/>
              <a:t> in, </a:t>
            </a:r>
            <a:r>
              <a:rPr lang="fr-FR" dirty="0" err="1"/>
              <a:t>consectetur</a:t>
            </a:r>
            <a:r>
              <a:rPr lang="fr-FR" dirty="0"/>
              <a:t> </a:t>
            </a:r>
            <a:r>
              <a:rPr lang="fr-FR" dirty="0" err="1"/>
              <a:t>congue</a:t>
            </a:r>
            <a:r>
              <a:rPr lang="fr-FR" dirty="0"/>
              <a:t> </a:t>
            </a:r>
            <a:r>
              <a:rPr lang="fr-FR" dirty="0" err="1"/>
              <a:t>felis</a:t>
            </a:r>
            <a:r>
              <a:rPr lang="fr-FR" dirty="0"/>
              <a:t>. </a:t>
            </a:r>
            <a:r>
              <a:rPr lang="fr-FR" dirty="0" err="1"/>
              <a:t>Donec</a:t>
            </a:r>
            <a:r>
              <a:rPr lang="fr-FR" dirty="0"/>
              <a:t> ut </a:t>
            </a:r>
            <a:r>
              <a:rPr lang="fr-FR" dirty="0" err="1"/>
              <a:t>augue</a:t>
            </a:r>
            <a:r>
              <a:rPr lang="fr-FR" dirty="0"/>
              <a:t> et </a:t>
            </a:r>
            <a:r>
              <a:rPr lang="fr-FR" dirty="0" err="1"/>
              <a:t>sapien</a:t>
            </a:r>
            <a:r>
              <a:rPr lang="fr-FR" dirty="0"/>
              <a:t> </a:t>
            </a:r>
            <a:r>
              <a:rPr lang="fr-FR" dirty="0" err="1"/>
              <a:t>mattis</a:t>
            </a:r>
            <a:r>
              <a:rPr lang="fr-FR" dirty="0"/>
              <a:t> </a:t>
            </a:r>
            <a:r>
              <a:rPr lang="fr-FR" dirty="0" err="1"/>
              <a:t>scelerisque</a:t>
            </a:r>
            <a:r>
              <a:rPr lang="fr-FR" dirty="0"/>
              <a:t>. </a:t>
            </a:r>
          </a:p>
        </p:txBody>
      </p:sp>
      <p:sp>
        <p:nvSpPr>
          <p:cNvPr id="53" name="Text Placeholder 2"/>
          <p:cNvSpPr>
            <a:spLocks noGrp="1"/>
          </p:cNvSpPr>
          <p:nvPr>
            <p:ph type="body" sz="quarter" idx="50" hasCustomPrompt="1"/>
          </p:nvPr>
        </p:nvSpPr>
        <p:spPr>
          <a:xfrm>
            <a:off x="2350044" y="3229894"/>
            <a:ext cx="1963055" cy="29581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it-IT" dirty="0"/>
              <a:t>Curabitur eget nunc vitae orci commodo accumsan.</a:t>
            </a:r>
            <a:endParaRPr lang="en-US" dirty="0"/>
          </a:p>
        </p:txBody>
      </p:sp>
      <p:sp>
        <p:nvSpPr>
          <p:cNvPr id="54" name="Text Placeholder 2"/>
          <p:cNvSpPr>
            <a:spLocks noGrp="1"/>
          </p:cNvSpPr>
          <p:nvPr>
            <p:ph type="body" sz="quarter" idx="51" hasCustomPrompt="1"/>
          </p:nvPr>
        </p:nvSpPr>
        <p:spPr>
          <a:xfrm>
            <a:off x="2350044" y="3628992"/>
            <a:ext cx="1963055" cy="570139"/>
          </a:xfrm>
        </p:spPr>
        <p:txBody>
          <a:bodyPr lIns="0" tIns="0" rIns="0" bIns="0"/>
          <a:lstStyle>
            <a:lvl1pPr marL="171450" indent="-171450" algn="l" defTabSz="1828800" rtl="0" eaLnBrk="1" latinLnBrk="0" hangingPunct="1">
              <a:lnSpc>
                <a:spcPct val="100000"/>
              </a:lnSpc>
              <a:spcBef>
                <a:spcPts val="600"/>
              </a:spcBef>
              <a:buClr>
                <a:schemeClr val="accent6"/>
              </a:buClr>
              <a:buFont typeface="Arial" panose="020B0604020202020204" pitchFamily="34" charset="0"/>
              <a:buChar char="•"/>
              <a:defRPr lang="en-US" sz="9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56" name="Text Placeholder 2"/>
          <p:cNvSpPr>
            <a:spLocks noGrp="1"/>
          </p:cNvSpPr>
          <p:nvPr>
            <p:ph type="body" sz="quarter" idx="52" hasCustomPrompt="1"/>
          </p:nvPr>
        </p:nvSpPr>
        <p:spPr>
          <a:xfrm>
            <a:off x="287198" y="1855792"/>
            <a:ext cx="4025901" cy="720140"/>
          </a:xfrm>
        </p:spPr>
        <p:txBody>
          <a:bodyPr/>
          <a:lstStyle>
            <a:lvl1pPr marL="0" indent="0" algn="l" defTabSz="1828800" rtl="0" eaLnBrk="1" latinLnBrk="0" hangingPunct="1">
              <a:lnSpc>
                <a:spcPct val="100000"/>
              </a:lnSpc>
              <a:spcBef>
                <a:spcPts val="600"/>
              </a:spcBef>
              <a:buFont typeface="Arial" panose="020B0604020202020204" pitchFamily="34" charset="0"/>
              <a:buNone/>
              <a:defRPr lang="en-US" sz="12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a:t>
            </a:r>
          </a:p>
        </p:txBody>
      </p:sp>
      <p:sp>
        <p:nvSpPr>
          <p:cNvPr id="60" name="Rectangle 5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TextBox 6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7" name="Group 56"/>
          <p:cNvGrpSpPr/>
          <p:nvPr userDrawn="1"/>
        </p:nvGrpSpPr>
        <p:grpSpPr>
          <a:xfrm>
            <a:off x="71948" y="4978614"/>
            <a:ext cx="503788" cy="94721"/>
            <a:chOff x="6014087" y="4646472"/>
            <a:chExt cx="503788" cy="94721"/>
          </a:xfrm>
        </p:grpSpPr>
        <p:sp>
          <p:nvSpPr>
            <p:cNvPr id="58" name="Oval 5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9" name="Oval 5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3" name="Oval 62">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Oval 63">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5" name="Oval 64">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53296959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mple Time Plan ">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283027" y="809262"/>
            <a:ext cx="8601262"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 Plan</a:t>
            </a:r>
            <a:endParaRPr lang="en-IN" dirty="0"/>
          </a:p>
        </p:txBody>
      </p:sp>
      <p:sp>
        <p:nvSpPr>
          <p:cNvPr id="4" name="Text Placeholder 3"/>
          <p:cNvSpPr>
            <a:spLocks noGrp="1"/>
          </p:cNvSpPr>
          <p:nvPr>
            <p:ph type="body" sz="quarter" idx="27" hasCustomPrompt="1"/>
          </p:nvPr>
        </p:nvSpPr>
        <p:spPr>
          <a:xfrm>
            <a:off x="236826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38351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5321013"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83026" y="254000"/>
            <a:ext cx="5245100" cy="5334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Simple time plan</a:t>
            </a:r>
          </a:p>
        </p:txBody>
      </p:sp>
      <p:sp>
        <p:nvSpPr>
          <p:cNvPr id="43" name="Text Placeholder 3"/>
          <p:cNvSpPr>
            <a:spLocks noGrp="1"/>
          </p:cNvSpPr>
          <p:nvPr>
            <p:ph type="body" sz="quarter" idx="53" hasCustomPrompt="1"/>
          </p:nvPr>
        </p:nvSpPr>
        <p:spPr>
          <a:xfrm>
            <a:off x="236826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38351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5321013"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17"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0" name="Rectangle 2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TextBox 40">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3" name="Group 32"/>
          <p:cNvGrpSpPr/>
          <p:nvPr userDrawn="1"/>
        </p:nvGrpSpPr>
        <p:grpSpPr>
          <a:xfrm>
            <a:off x="71948" y="4978614"/>
            <a:ext cx="503788" cy="94721"/>
            <a:chOff x="6014087" y="4646472"/>
            <a:chExt cx="503788" cy="94721"/>
          </a:xfrm>
        </p:grpSpPr>
        <p:sp>
          <p:nvSpPr>
            <p:cNvPr id="34" name="Oval 33">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5" name="Oval 34">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Oval 35">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Oval 38">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536596948"/>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Timeline/Roadmap">
    <p:spTree>
      <p:nvGrpSpPr>
        <p:cNvPr id="1" name=""/>
        <p:cNvGrpSpPr/>
        <p:nvPr/>
      </p:nvGrpSpPr>
      <p:grpSpPr>
        <a:xfrm>
          <a:off x="0" y="0"/>
          <a:ext cx="0" cy="0"/>
          <a:chOff x="0" y="0"/>
          <a:chExt cx="0" cy="0"/>
        </a:xfrm>
      </p:grpSpPr>
      <p:sp>
        <p:nvSpPr>
          <p:cNvPr id="38" name="Picture Placeholder 9"/>
          <p:cNvSpPr>
            <a:spLocks noGrp="1"/>
          </p:cNvSpPr>
          <p:nvPr>
            <p:ph type="pic" sz="quarter" idx="52" hasCustomPrompt="1"/>
          </p:nvPr>
        </p:nvSpPr>
        <p:spPr>
          <a:xfrm>
            <a:off x="3378200" y="809262"/>
            <a:ext cx="5525295" cy="3950423"/>
          </a:xfrm>
          <a:prstGeom prst="rect">
            <a:avLst/>
          </a:prstGeom>
        </p:spPr>
        <p:txBody>
          <a:bodyPr anchor="ctr" anchorCtr="0">
            <a:noAutofit/>
          </a:bodyPr>
          <a:lstStyle>
            <a:lvl1pPr marL="0" indent="0" algn="ctr">
              <a:buNone/>
              <a:defRPr sz="1400" baseline="0">
                <a:solidFill>
                  <a:schemeClr val="accent2"/>
                </a:solidFill>
                <a:latin typeface="Arial" panose="020B0604020202020204" pitchFamily="34" charset="0"/>
                <a:cs typeface="Arial" panose="020B0604020202020204" pitchFamily="34" charset="0"/>
              </a:defRPr>
            </a:lvl1pPr>
          </a:lstStyle>
          <a:p>
            <a:r>
              <a:rPr lang="en-US" dirty="0"/>
              <a:t>Click here to insert a Timeline/Roadmap</a:t>
            </a:r>
            <a:endParaRPr lang="en-IN" dirty="0"/>
          </a:p>
        </p:txBody>
      </p:sp>
      <p:sp>
        <p:nvSpPr>
          <p:cNvPr id="4" name="Text Placeholder 3"/>
          <p:cNvSpPr>
            <a:spLocks noGrp="1"/>
          </p:cNvSpPr>
          <p:nvPr>
            <p:ph type="body" sz="quarter" idx="27" hasCustomPrompt="1"/>
          </p:nvPr>
        </p:nvSpPr>
        <p:spPr>
          <a:xfrm>
            <a:off x="409670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5" name="Text Placeholder 3"/>
          <p:cNvSpPr>
            <a:spLocks noGrp="1"/>
          </p:cNvSpPr>
          <p:nvPr>
            <p:ph type="body" sz="quarter" idx="29" hasCustomPrompt="1"/>
          </p:nvPr>
        </p:nvSpPr>
        <p:spPr>
          <a:xfrm>
            <a:off x="55635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27" name="Text Placeholder 3"/>
          <p:cNvSpPr>
            <a:spLocks noGrp="1"/>
          </p:cNvSpPr>
          <p:nvPr>
            <p:ph type="body" sz="quarter" idx="31" hasCustomPrompt="1"/>
          </p:nvPr>
        </p:nvSpPr>
        <p:spPr>
          <a:xfrm>
            <a:off x="7049452" y="1221193"/>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7" name="Title 1"/>
          <p:cNvSpPr>
            <a:spLocks noGrp="1"/>
          </p:cNvSpPr>
          <p:nvPr userDrawn="1">
            <p:ph type="ctrTitle" hasCustomPrompt="1"/>
          </p:nvPr>
        </p:nvSpPr>
        <p:spPr>
          <a:xfrm>
            <a:off x="263070" y="254000"/>
            <a:ext cx="5300482" cy="90302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Timeline/Roadmap with text</a:t>
            </a:r>
          </a:p>
        </p:txBody>
      </p:sp>
      <p:sp>
        <p:nvSpPr>
          <p:cNvPr id="43" name="Text Placeholder 3"/>
          <p:cNvSpPr>
            <a:spLocks noGrp="1"/>
          </p:cNvSpPr>
          <p:nvPr>
            <p:ph type="body" sz="quarter" idx="53" hasCustomPrompt="1"/>
          </p:nvPr>
        </p:nvSpPr>
        <p:spPr>
          <a:xfrm>
            <a:off x="409670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8" name="Text Placeholder 3"/>
          <p:cNvSpPr>
            <a:spLocks noGrp="1"/>
          </p:cNvSpPr>
          <p:nvPr>
            <p:ph type="body" sz="quarter" idx="54" hasCustomPrompt="1"/>
          </p:nvPr>
        </p:nvSpPr>
        <p:spPr>
          <a:xfrm>
            <a:off x="55635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49" name="Text Placeholder 3"/>
          <p:cNvSpPr>
            <a:spLocks noGrp="1"/>
          </p:cNvSpPr>
          <p:nvPr>
            <p:ph type="body" sz="quarter" idx="55" hasCustomPrompt="1"/>
          </p:nvPr>
        </p:nvSpPr>
        <p:spPr>
          <a:xfrm>
            <a:off x="7049452" y="4209720"/>
            <a:ext cx="1392568" cy="123111"/>
          </a:xfrm>
        </p:spPr>
        <p:txBody>
          <a:bodyPr wrap="square" lIns="0" tIns="0" rIns="0" bIns="0">
            <a:noAutofit/>
          </a:bodyPr>
          <a:lstStyle>
            <a:lvl1pPr marL="0" indent="0" algn="ctr">
              <a:spcBef>
                <a:spcPts val="0"/>
              </a:spcBef>
              <a:buClr>
                <a:schemeClr val="tx2"/>
              </a:buClr>
              <a:buFont typeface="Arial" panose="020B0604020202020204" pitchFamily="34" charset="0"/>
              <a:buNone/>
              <a:defRPr sz="800" b="1">
                <a:latin typeface="Arial" panose="020B0604020202020204" pitchFamily="34" charset="0"/>
                <a:cs typeface="Arial" panose="020B0604020202020204" pitchFamily="34" charset="0"/>
              </a:defRPr>
            </a:lvl1pPr>
          </a:lstStyle>
          <a:p>
            <a:pPr lvl="0"/>
            <a:r>
              <a:rPr lang="en-US" dirty="0"/>
              <a:t>Text Placeholder</a:t>
            </a:r>
          </a:p>
        </p:txBody>
      </p:sp>
      <p:sp>
        <p:nvSpPr>
          <p:cNvPr id="50" name="Text Placeholder 2"/>
          <p:cNvSpPr>
            <a:spLocks noGrp="1"/>
          </p:cNvSpPr>
          <p:nvPr>
            <p:ph type="body" sz="quarter" idx="41" hasCustomPrompt="1"/>
          </p:nvPr>
        </p:nvSpPr>
        <p:spPr>
          <a:xfrm>
            <a:off x="203200" y="1286353"/>
            <a:ext cx="654050" cy="649302"/>
          </a:xfrm>
          <a:prstGeom prst="ellipse">
            <a:avLst/>
          </a:prstGeom>
          <a:solidFill>
            <a:schemeClr val="accent6">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1" name="Text Placeholder 3"/>
          <p:cNvSpPr>
            <a:spLocks noGrp="1"/>
          </p:cNvSpPr>
          <p:nvPr>
            <p:ph type="body" sz="quarter" idx="56" hasCustomPrompt="1"/>
          </p:nvPr>
        </p:nvSpPr>
        <p:spPr>
          <a:xfrm>
            <a:off x="704055" y="1348393"/>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1</a:t>
            </a:r>
          </a:p>
        </p:txBody>
      </p:sp>
      <p:sp>
        <p:nvSpPr>
          <p:cNvPr id="55" name="Text Placeholder 3"/>
          <p:cNvSpPr>
            <a:spLocks noGrp="1"/>
          </p:cNvSpPr>
          <p:nvPr>
            <p:ph type="body" sz="quarter" idx="28" hasCustomPrompt="1"/>
          </p:nvPr>
        </p:nvSpPr>
        <p:spPr>
          <a:xfrm>
            <a:off x="704055" y="1569212"/>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6" name="Text Placeholder 2"/>
          <p:cNvSpPr>
            <a:spLocks noGrp="1"/>
          </p:cNvSpPr>
          <p:nvPr>
            <p:ph type="body" sz="quarter" idx="57" hasCustomPrompt="1"/>
          </p:nvPr>
        </p:nvSpPr>
        <p:spPr>
          <a:xfrm>
            <a:off x="203200" y="2343628"/>
            <a:ext cx="654050" cy="649302"/>
          </a:xfrm>
          <a:prstGeom prst="ellipse">
            <a:avLst/>
          </a:prstGeom>
          <a:solidFill>
            <a:schemeClr val="accent4">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57" name="Text Placeholder 3"/>
          <p:cNvSpPr>
            <a:spLocks noGrp="1"/>
          </p:cNvSpPr>
          <p:nvPr>
            <p:ph type="body" sz="quarter" idx="58" hasCustomPrompt="1"/>
          </p:nvPr>
        </p:nvSpPr>
        <p:spPr>
          <a:xfrm>
            <a:off x="704055" y="2405668"/>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2</a:t>
            </a:r>
          </a:p>
        </p:txBody>
      </p:sp>
      <p:sp>
        <p:nvSpPr>
          <p:cNvPr id="58" name="Text Placeholder 3"/>
          <p:cNvSpPr>
            <a:spLocks noGrp="1"/>
          </p:cNvSpPr>
          <p:nvPr>
            <p:ph type="body" sz="quarter" idx="59" hasCustomPrompt="1"/>
          </p:nvPr>
        </p:nvSpPr>
        <p:spPr>
          <a:xfrm>
            <a:off x="704055" y="2626487"/>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59" name="Text Placeholder 2"/>
          <p:cNvSpPr>
            <a:spLocks noGrp="1"/>
          </p:cNvSpPr>
          <p:nvPr>
            <p:ph type="body" sz="quarter" idx="60" hasCustomPrompt="1"/>
          </p:nvPr>
        </p:nvSpPr>
        <p:spPr>
          <a:xfrm>
            <a:off x="203200" y="3425296"/>
            <a:ext cx="654050" cy="649302"/>
          </a:xfrm>
          <a:prstGeom prst="ellipse">
            <a:avLst/>
          </a:prstGeom>
          <a:solidFill>
            <a:schemeClr val="accent5">
              <a:alpha val="60000"/>
            </a:schemeClr>
          </a:solidFill>
          <a:ln>
            <a:noFill/>
          </a:ln>
        </p:spPr>
        <p:txBody>
          <a:bodyPr lIns="0" rIns="0" anchor="ctr" anchorCtr="0"/>
          <a:lstStyle>
            <a:lvl1pPr marL="0" indent="0" algn="l" defTabSz="1828800" rtl="0" eaLnBrk="1" latinLnBrk="0" hangingPunct="1">
              <a:lnSpc>
                <a:spcPct val="100000"/>
              </a:lnSpc>
              <a:spcBef>
                <a:spcPts val="600"/>
              </a:spcBef>
              <a:buClr>
                <a:schemeClr val="accent2"/>
              </a:buClr>
              <a:buFont typeface="Arial" panose="020B0604020202020204" pitchFamily="34" charset="0"/>
              <a:buNone/>
              <a:defRPr lang="en-US" sz="800" b="0" u="sng"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 </a:t>
            </a:r>
          </a:p>
        </p:txBody>
      </p:sp>
      <p:sp>
        <p:nvSpPr>
          <p:cNvPr id="60" name="Text Placeholder 3"/>
          <p:cNvSpPr>
            <a:spLocks noGrp="1"/>
          </p:cNvSpPr>
          <p:nvPr>
            <p:ph type="body" sz="quarter" idx="61" hasCustomPrompt="1"/>
          </p:nvPr>
        </p:nvSpPr>
        <p:spPr>
          <a:xfrm>
            <a:off x="704055" y="3487336"/>
            <a:ext cx="2048669" cy="215444"/>
          </a:xfrm>
        </p:spPr>
        <p:txBody>
          <a:bodyPr wrap="square" lIns="0" tIns="0" rIns="0" bIns="0">
            <a:spAutoFit/>
          </a:bodyPr>
          <a:lstStyle>
            <a:lvl1pPr marL="0" indent="0">
              <a:spcBef>
                <a:spcPts val="0"/>
              </a:spcBef>
              <a:buClr>
                <a:schemeClr val="tx2"/>
              </a:buClr>
              <a:buFont typeface="Arial" panose="020B0604020202020204" pitchFamily="34" charset="0"/>
              <a:buNone/>
              <a:defRPr sz="1400" b="1">
                <a:solidFill>
                  <a:schemeClr val="accent2"/>
                </a:solidFill>
                <a:latin typeface="Arial" panose="020B0604020202020204" pitchFamily="34" charset="0"/>
                <a:cs typeface="Arial" panose="020B0604020202020204" pitchFamily="34" charset="0"/>
              </a:defRPr>
            </a:lvl1pPr>
          </a:lstStyle>
          <a:p>
            <a:pPr lvl="0"/>
            <a:r>
              <a:rPr lang="en-US" dirty="0"/>
              <a:t>Point 3</a:t>
            </a:r>
          </a:p>
        </p:txBody>
      </p:sp>
      <p:sp>
        <p:nvSpPr>
          <p:cNvPr id="61" name="Text Placeholder 3"/>
          <p:cNvSpPr>
            <a:spLocks noGrp="1"/>
          </p:cNvSpPr>
          <p:nvPr>
            <p:ph type="body" sz="quarter" idx="62" hasCustomPrompt="1"/>
          </p:nvPr>
        </p:nvSpPr>
        <p:spPr>
          <a:xfrm>
            <a:off x="704055" y="3708155"/>
            <a:ext cx="2048669" cy="615553"/>
          </a:xfrm>
        </p:spPr>
        <p:txBody>
          <a:bodyPr wrap="square" lIns="0" tIns="0" rIns="0" bIns="0">
            <a:spAutoFit/>
          </a:bodyPr>
          <a:lstStyle>
            <a:lvl1pPr marL="0" indent="0">
              <a:spcBef>
                <a:spcPts val="0"/>
              </a:spcBef>
              <a:buClr>
                <a:schemeClr val="tx2"/>
              </a:buClr>
              <a:buFont typeface="Arial" panose="020B0604020202020204" pitchFamily="34" charset="0"/>
              <a:buNone/>
              <a:defRPr sz="1000" b="0">
                <a:solidFill>
                  <a:schemeClr val="accent2"/>
                </a:solidFill>
                <a:latin typeface="Arial" panose="020B0604020202020204" pitchFamily="34" charset="0"/>
                <a:cs typeface="Arial" panose="020B0604020202020204" pitchFamily="34" charset="0"/>
              </a:defRPr>
            </a:lvl1pPr>
          </a:lstStyle>
          <a:p>
            <a:pPr lvl="0"/>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endParaRPr lang="en-US" dirty="0"/>
          </a:p>
        </p:txBody>
      </p:sp>
      <p:sp>
        <p:nvSpPr>
          <p:cNvPr id="26"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9" name="Rectangle 38">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0"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4"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TextBox 61">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3"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2" name="Group 41"/>
          <p:cNvGrpSpPr/>
          <p:nvPr userDrawn="1"/>
        </p:nvGrpSpPr>
        <p:grpSpPr>
          <a:xfrm>
            <a:off x="71948" y="4978614"/>
            <a:ext cx="503788" cy="94721"/>
            <a:chOff x="6014087" y="4646472"/>
            <a:chExt cx="503788" cy="94721"/>
          </a:xfrm>
        </p:grpSpPr>
        <p:sp>
          <p:nvSpPr>
            <p:cNvPr id="44" name="Oval 43">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45" name="Oval 44">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Oval 45">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Oval 51">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Oval 52">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536030753"/>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with image">
    <p:spTree>
      <p:nvGrpSpPr>
        <p:cNvPr id="1" name=""/>
        <p:cNvGrpSpPr/>
        <p:nvPr/>
      </p:nvGrpSpPr>
      <p:grpSpPr>
        <a:xfrm>
          <a:off x="0" y="0"/>
          <a:ext cx="0" cy="0"/>
          <a:chOff x="0" y="0"/>
          <a:chExt cx="0" cy="0"/>
        </a:xfrm>
      </p:grpSpPr>
      <p:sp>
        <p:nvSpPr>
          <p:cNvPr id="28" name="Picture Placeholder 4"/>
          <p:cNvSpPr>
            <a:spLocks noGrp="1"/>
          </p:cNvSpPr>
          <p:nvPr>
            <p:ph type="pic" sz="quarter" idx="36" hasCustomPrompt="1"/>
          </p:nvPr>
        </p:nvSpPr>
        <p:spPr>
          <a:xfrm>
            <a:off x="4303714" y="0"/>
            <a:ext cx="3499859" cy="4884738"/>
          </a:xfrm>
        </p:spPr>
        <p:txBody>
          <a:bodyPr/>
          <a:lstStyle>
            <a:lvl1pPr marL="0" marR="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sz="14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600"/>
              </a:spcBef>
              <a:spcAft>
                <a:spcPts val="0"/>
              </a:spcAft>
              <a:buClr>
                <a:srgbClr val="00B0F0"/>
              </a:buClr>
              <a:buSzTx/>
              <a:buFont typeface="Wingdings" pitchFamily="2" charset="2"/>
              <a:buNone/>
              <a:tabLst/>
              <a:defRPr/>
            </a:pPr>
            <a:r>
              <a:rPr lang="en-US" dirty="0"/>
              <a:t>Click here to </a:t>
            </a:r>
            <a:br>
              <a:rPr lang="en-US" dirty="0"/>
            </a:br>
            <a:r>
              <a:rPr lang="en-US" dirty="0"/>
              <a:t>add Color Image</a:t>
            </a:r>
          </a:p>
        </p:txBody>
      </p:sp>
      <p:sp>
        <p:nvSpPr>
          <p:cNvPr id="25" name="Text Placeholder 5"/>
          <p:cNvSpPr>
            <a:spLocks noGrp="1"/>
          </p:cNvSpPr>
          <p:nvPr>
            <p:ph type="body" sz="quarter" idx="38"/>
          </p:nvPr>
        </p:nvSpPr>
        <p:spPr>
          <a:xfrm>
            <a:off x="6221676" y="0"/>
            <a:ext cx="2921000" cy="4889255"/>
          </a:xfrm>
          <a:solidFill>
            <a:schemeClr val="accent1"/>
          </a:solidFill>
        </p:spPr>
        <p:txBody>
          <a:bodyPr/>
          <a:lstStyle>
            <a:lvl1pPr marL="0" indent="0">
              <a:buNone/>
              <a:defRPr>
                <a:solidFill>
                  <a:schemeClr val="accent1"/>
                </a:solidFill>
                <a:latin typeface="Arial" panose="020B0604020202020204" pitchFamily="34" charset="0"/>
                <a:cs typeface="Arial" panose="020B0604020202020204" pitchFamily="34" charset="0"/>
              </a:defRPr>
            </a:lvl1pPr>
          </a:lstStyle>
          <a:p>
            <a:pPr lvl="0"/>
            <a:r>
              <a:rPr lang="en-US" smtClean="0"/>
              <a:t>Edit Master text styles</a:t>
            </a:r>
          </a:p>
        </p:txBody>
      </p:sp>
      <p:sp>
        <p:nvSpPr>
          <p:cNvPr id="47" name="Title 1"/>
          <p:cNvSpPr>
            <a:spLocks noGrp="1"/>
          </p:cNvSpPr>
          <p:nvPr userDrawn="1">
            <p:ph type="ctrTitle" hasCustomPrompt="1"/>
          </p:nvPr>
        </p:nvSpPr>
        <p:spPr>
          <a:xfrm>
            <a:off x="271416" y="254000"/>
            <a:ext cx="3835400" cy="909593"/>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24" name="Text Placeholder 38"/>
          <p:cNvSpPr>
            <a:spLocks noGrp="1"/>
          </p:cNvSpPr>
          <p:nvPr>
            <p:ph type="body" sz="quarter" idx="15" hasCustomPrompt="1"/>
          </p:nvPr>
        </p:nvSpPr>
        <p:spPr>
          <a:xfrm>
            <a:off x="226059" y="2231277"/>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27" name="Text Placeholder 2"/>
          <p:cNvSpPr>
            <a:spLocks noGrp="1"/>
          </p:cNvSpPr>
          <p:nvPr>
            <p:ph type="body" sz="quarter" idx="11" hasCustomPrompt="1"/>
          </p:nvPr>
        </p:nvSpPr>
        <p:spPr>
          <a:xfrm>
            <a:off x="602141" y="2496914"/>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48" name="Text Placeholder 2"/>
          <p:cNvSpPr>
            <a:spLocks noGrp="1"/>
          </p:cNvSpPr>
          <p:nvPr>
            <p:ph type="body" sz="quarter" idx="10" hasCustomPrompt="1"/>
          </p:nvPr>
        </p:nvSpPr>
        <p:spPr>
          <a:xfrm>
            <a:off x="271416" y="1295399"/>
            <a:ext cx="3686630" cy="685801"/>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p:txBody>
      </p:sp>
      <p:sp>
        <p:nvSpPr>
          <p:cNvPr id="49" name="Text Placeholder 2"/>
          <p:cNvSpPr>
            <a:spLocks noGrp="1"/>
          </p:cNvSpPr>
          <p:nvPr>
            <p:ph type="body" sz="quarter" idx="25" hasCustomPrompt="1"/>
          </p:nvPr>
        </p:nvSpPr>
        <p:spPr>
          <a:xfrm>
            <a:off x="602141" y="2281009"/>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Business Context</a:t>
            </a:r>
          </a:p>
        </p:txBody>
      </p:sp>
      <p:sp>
        <p:nvSpPr>
          <p:cNvPr id="26" name="Text Placeholder 38"/>
          <p:cNvSpPr>
            <a:spLocks noGrp="1"/>
          </p:cNvSpPr>
          <p:nvPr>
            <p:ph type="body" sz="quarter" idx="27" hasCustomPrompt="1"/>
          </p:nvPr>
        </p:nvSpPr>
        <p:spPr>
          <a:xfrm>
            <a:off x="226059" y="3155214"/>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3" name="Text Placeholder 2"/>
          <p:cNvSpPr>
            <a:spLocks noGrp="1"/>
          </p:cNvSpPr>
          <p:nvPr>
            <p:ph type="body" sz="quarter" idx="28" hasCustomPrompt="1"/>
          </p:nvPr>
        </p:nvSpPr>
        <p:spPr>
          <a:xfrm>
            <a:off x="602141" y="33711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4" name="Text Placeholder 2"/>
          <p:cNvSpPr>
            <a:spLocks noGrp="1"/>
          </p:cNvSpPr>
          <p:nvPr>
            <p:ph type="body" sz="quarter" idx="29" hasCustomPrompt="1"/>
          </p:nvPr>
        </p:nvSpPr>
        <p:spPr>
          <a:xfrm>
            <a:off x="602141" y="31552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Solution Approach</a:t>
            </a:r>
          </a:p>
        </p:txBody>
      </p:sp>
      <p:sp>
        <p:nvSpPr>
          <p:cNvPr id="35" name="Text Placeholder 38"/>
          <p:cNvSpPr>
            <a:spLocks noGrp="1"/>
          </p:cNvSpPr>
          <p:nvPr>
            <p:ph type="body" sz="quarter" idx="30" hasCustomPrompt="1"/>
          </p:nvPr>
        </p:nvSpPr>
        <p:spPr>
          <a:xfrm>
            <a:off x="226059" y="3994800"/>
            <a:ext cx="337820" cy="336930"/>
          </a:xfrm>
          <a:prstGeom prst="ellipse">
            <a:avLst/>
          </a:prstGeom>
          <a:solidFill>
            <a:schemeClr val="tx2"/>
          </a:solidFill>
        </p:spPr>
        <p:txBody>
          <a:bodyPr anchor="ctr">
            <a:noAutofit/>
          </a:bodyPr>
          <a:lstStyle>
            <a:lvl1pPr marL="0" indent="0" algn="ctr">
              <a:buFont typeface="Arial" pitchFamily="34" charset="0"/>
              <a:buNone/>
              <a:defRPr sz="12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  </a:t>
            </a:r>
          </a:p>
        </p:txBody>
      </p:sp>
      <p:sp>
        <p:nvSpPr>
          <p:cNvPr id="36" name="Text Placeholder 2"/>
          <p:cNvSpPr>
            <a:spLocks noGrp="1"/>
          </p:cNvSpPr>
          <p:nvPr>
            <p:ph type="body" sz="quarter" idx="31" hasCustomPrompt="1"/>
          </p:nvPr>
        </p:nvSpPr>
        <p:spPr>
          <a:xfrm>
            <a:off x="602141" y="4247419"/>
            <a:ext cx="3310548" cy="502381"/>
          </a:xfrm>
        </p:spPr>
        <p:txBody>
          <a:bodyPr tIns="0"/>
          <a:lstStyle>
            <a:lvl1pPr marL="0" indent="0" algn="l" defTabSz="1828800" rtl="0" eaLnBrk="1" latinLnBrk="0" hangingPunct="1">
              <a:lnSpc>
                <a:spcPct val="100000"/>
              </a:lnSpc>
              <a:spcBef>
                <a:spcPts val="600"/>
              </a:spcBef>
              <a:buFont typeface="Arial" panose="020B0604020202020204" pitchFamily="34" charset="0"/>
              <a:buNone/>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Tempus eu orci in, consectetur congue felis. Donec ut augue et sapien mattis scelerisque. Curabitur eget nunc vitae orci commodo accumsan. </a:t>
            </a:r>
          </a:p>
        </p:txBody>
      </p:sp>
      <p:sp>
        <p:nvSpPr>
          <p:cNvPr id="37" name="Text Placeholder 2"/>
          <p:cNvSpPr>
            <a:spLocks noGrp="1"/>
          </p:cNvSpPr>
          <p:nvPr>
            <p:ph type="body" sz="quarter" idx="32" hasCustomPrompt="1"/>
          </p:nvPr>
        </p:nvSpPr>
        <p:spPr>
          <a:xfrm>
            <a:off x="602141" y="4031514"/>
            <a:ext cx="3310548"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baseline="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Benefits Delivered</a:t>
            </a:r>
          </a:p>
        </p:txBody>
      </p:sp>
      <p:sp>
        <p:nvSpPr>
          <p:cNvPr id="38" name="Text Placeholder 2"/>
          <p:cNvSpPr>
            <a:spLocks noGrp="1"/>
          </p:cNvSpPr>
          <p:nvPr>
            <p:ph type="body" sz="quarter" idx="33" hasCustomPrompt="1"/>
          </p:nvPr>
        </p:nvSpPr>
        <p:spPr>
          <a:xfrm>
            <a:off x="6498663" y="931094"/>
            <a:ext cx="2400140" cy="3131640"/>
          </a:xfrm>
        </p:spPr>
        <p:txBody>
          <a:bodyPr tIns="0"/>
          <a:lstStyle>
            <a:lvl1pPr marL="171450" indent="-171450" algn="l" defTabSz="1828800" rtl="0" eaLnBrk="1" latinLnBrk="0" hangingPunct="1">
              <a:lnSpc>
                <a:spcPct val="100000"/>
              </a:lnSpc>
              <a:spcBef>
                <a:spcPts val="0"/>
              </a:spcBef>
              <a:spcAft>
                <a:spcPts val="800"/>
              </a:spcAft>
              <a:buClr>
                <a:schemeClr val="bg1"/>
              </a:buClr>
              <a:buFont typeface="Arial" panose="020B0604020202020204" pitchFamily="34" charset="0"/>
              <a:buChar char="•"/>
              <a:defRPr lang="en-US" sz="700" b="0"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a:p>
            <a:pPr lvl="0"/>
            <a:r>
              <a:rPr lang="pt-BR" dirty="0"/>
              <a:t>Side notes</a:t>
            </a:r>
            <a:br>
              <a:rPr lang="pt-BR" dirty="0"/>
            </a:br>
            <a:r>
              <a:rPr lang="pt-BR" dirty="0"/>
              <a:t>Tempus eu orci in, consectetur congue felis. Donec ut augue et sapien mattis scelerisque. Curabitur eget nunc vitae orci commodo accumsan. </a:t>
            </a:r>
          </a:p>
        </p:txBody>
      </p:sp>
      <p:sp>
        <p:nvSpPr>
          <p:cNvPr id="39" name="Text Placeholder 2"/>
          <p:cNvSpPr>
            <a:spLocks noGrp="1"/>
          </p:cNvSpPr>
          <p:nvPr>
            <p:ph type="body" sz="quarter" idx="34" hasCustomPrompt="1"/>
          </p:nvPr>
        </p:nvSpPr>
        <p:spPr>
          <a:xfrm>
            <a:off x="6498663" y="664389"/>
            <a:ext cx="2400140" cy="182563"/>
          </a:xfrm>
        </p:spPr>
        <p:txBody>
          <a:bodyPr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1200" b="1" kern="1200" dirty="0" smtClean="0">
                <a:solidFill>
                  <a:schemeClr val="bg1"/>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Value Wipro brings</a:t>
            </a:r>
          </a:p>
        </p:txBody>
      </p:sp>
      <p:sp>
        <p:nvSpPr>
          <p:cNvPr id="3" name="Media Placeholder 2"/>
          <p:cNvSpPr>
            <a:spLocks noGrp="1"/>
          </p:cNvSpPr>
          <p:nvPr>
            <p:ph type="media" sz="quarter" idx="35" hasCustomPrompt="1"/>
          </p:nvPr>
        </p:nvSpPr>
        <p:spPr>
          <a:xfrm>
            <a:off x="6498663" y="4128262"/>
            <a:ext cx="652955" cy="650994"/>
          </a:xfrm>
          <a:prstGeom prst="ellipse">
            <a:avLst/>
          </a:prstGeom>
          <a:noFill/>
        </p:spPr>
        <p:txBody>
          <a:bodyPr/>
          <a:lstStyle>
            <a:lvl1pPr marL="0" indent="0" algn="ctr">
              <a:buFontTx/>
              <a:buNone/>
              <a:defRPr sz="1000">
                <a:latin typeface="Arial" panose="020B0604020202020204" pitchFamily="34" charset="0"/>
                <a:cs typeface="Arial" panose="020B0604020202020204" pitchFamily="34" charset="0"/>
              </a:defRPr>
            </a:lvl1pPr>
          </a:lstStyle>
          <a:p>
            <a:r>
              <a:rPr lang="en-US" dirty="0"/>
              <a:t>View video</a:t>
            </a:r>
          </a:p>
        </p:txBody>
      </p:sp>
      <p:sp>
        <p:nvSpPr>
          <p:cNvPr id="31"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0" name="Rectangle 49">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1"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5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TextBox 59">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61"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45" name="Group 44"/>
          <p:cNvGrpSpPr/>
          <p:nvPr userDrawn="1"/>
        </p:nvGrpSpPr>
        <p:grpSpPr>
          <a:xfrm>
            <a:off x="71948" y="4978614"/>
            <a:ext cx="503788" cy="94721"/>
            <a:chOff x="6014087" y="4646472"/>
            <a:chExt cx="503788" cy="94721"/>
          </a:xfrm>
        </p:grpSpPr>
        <p:sp>
          <p:nvSpPr>
            <p:cNvPr id="46" name="Oval 4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Oval 53">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Oval 54">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Oval 55">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169530177"/>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tructur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271416" y="254000"/>
            <a:ext cx="5245100" cy="558800"/>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Team structure</a:t>
            </a:r>
          </a:p>
        </p:txBody>
      </p:sp>
      <p:sp>
        <p:nvSpPr>
          <p:cNvPr id="21" name="Picture Placeholder 9"/>
          <p:cNvSpPr>
            <a:spLocks noGrp="1"/>
          </p:cNvSpPr>
          <p:nvPr>
            <p:ph type="pic" sz="quarter" idx="13" hasCustomPrompt="1"/>
          </p:nvPr>
        </p:nvSpPr>
        <p:spPr>
          <a:xfrm>
            <a:off x="38232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0" name="Pladsholder til tekst 62"/>
          <p:cNvSpPr>
            <a:spLocks noGrp="1"/>
          </p:cNvSpPr>
          <p:nvPr>
            <p:ph type="body" sz="quarter" idx="30" hasCustomPrompt="1"/>
          </p:nvPr>
        </p:nvSpPr>
        <p:spPr>
          <a:xfrm>
            <a:off x="38232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1" name="Pladsholder til tekst 63"/>
          <p:cNvSpPr>
            <a:spLocks noGrp="1"/>
          </p:cNvSpPr>
          <p:nvPr>
            <p:ph type="body" sz="quarter" idx="31" hasCustomPrompt="1"/>
          </p:nvPr>
        </p:nvSpPr>
        <p:spPr>
          <a:xfrm>
            <a:off x="38232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3" name="Picture Placeholder 9"/>
          <p:cNvSpPr>
            <a:spLocks noGrp="1"/>
          </p:cNvSpPr>
          <p:nvPr>
            <p:ph type="pic" sz="quarter" idx="33" hasCustomPrompt="1"/>
          </p:nvPr>
        </p:nvSpPr>
        <p:spPr>
          <a:xfrm>
            <a:off x="260549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4" name="Pladsholder til tekst 62"/>
          <p:cNvSpPr>
            <a:spLocks noGrp="1"/>
          </p:cNvSpPr>
          <p:nvPr>
            <p:ph type="body" sz="quarter" idx="34" hasCustomPrompt="1"/>
          </p:nvPr>
        </p:nvSpPr>
        <p:spPr>
          <a:xfrm>
            <a:off x="260549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5" name="Pladsholder til tekst 63"/>
          <p:cNvSpPr>
            <a:spLocks noGrp="1"/>
          </p:cNvSpPr>
          <p:nvPr>
            <p:ph type="body" sz="quarter" idx="35" hasCustomPrompt="1"/>
          </p:nvPr>
        </p:nvSpPr>
        <p:spPr>
          <a:xfrm>
            <a:off x="260549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37" name="Picture Placeholder 9"/>
          <p:cNvSpPr>
            <a:spLocks noGrp="1"/>
          </p:cNvSpPr>
          <p:nvPr>
            <p:ph type="pic" sz="quarter" idx="37" hasCustomPrompt="1"/>
          </p:nvPr>
        </p:nvSpPr>
        <p:spPr>
          <a:xfrm>
            <a:off x="482866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38" name="Pladsholder til tekst 62"/>
          <p:cNvSpPr>
            <a:spLocks noGrp="1"/>
          </p:cNvSpPr>
          <p:nvPr>
            <p:ph type="body" sz="quarter" idx="38" hasCustomPrompt="1"/>
          </p:nvPr>
        </p:nvSpPr>
        <p:spPr>
          <a:xfrm>
            <a:off x="482866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39" name="Pladsholder til tekst 63"/>
          <p:cNvSpPr>
            <a:spLocks noGrp="1"/>
          </p:cNvSpPr>
          <p:nvPr>
            <p:ph type="body" sz="quarter" idx="39" hasCustomPrompt="1"/>
          </p:nvPr>
        </p:nvSpPr>
        <p:spPr>
          <a:xfrm>
            <a:off x="482866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1" name="Picture Placeholder 9"/>
          <p:cNvSpPr>
            <a:spLocks noGrp="1"/>
          </p:cNvSpPr>
          <p:nvPr>
            <p:ph type="pic" sz="quarter" idx="41" hasCustomPrompt="1"/>
          </p:nvPr>
        </p:nvSpPr>
        <p:spPr>
          <a:xfrm>
            <a:off x="7051832" y="1077588"/>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42" name="Pladsholder til tekst 62"/>
          <p:cNvSpPr>
            <a:spLocks noGrp="1"/>
          </p:cNvSpPr>
          <p:nvPr>
            <p:ph type="body" sz="quarter" idx="42" hasCustomPrompt="1"/>
          </p:nvPr>
        </p:nvSpPr>
        <p:spPr>
          <a:xfrm>
            <a:off x="7051832" y="1937202"/>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43" name="Pladsholder til tekst 63"/>
          <p:cNvSpPr>
            <a:spLocks noGrp="1"/>
          </p:cNvSpPr>
          <p:nvPr>
            <p:ph type="body" sz="quarter" idx="43" hasCustomPrompt="1"/>
          </p:nvPr>
        </p:nvSpPr>
        <p:spPr>
          <a:xfrm>
            <a:off x="7051832" y="2188787"/>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2" name="Picture Placeholder 9"/>
          <p:cNvSpPr>
            <a:spLocks noGrp="1"/>
          </p:cNvSpPr>
          <p:nvPr>
            <p:ph type="pic" sz="quarter" idx="45" hasCustomPrompt="1"/>
          </p:nvPr>
        </p:nvSpPr>
        <p:spPr>
          <a:xfrm>
            <a:off x="38232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3" name="Pladsholder til tekst 62"/>
          <p:cNvSpPr>
            <a:spLocks noGrp="1"/>
          </p:cNvSpPr>
          <p:nvPr>
            <p:ph type="body" sz="quarter" idx="46" hasCustomPrompt="1"/>
          </p:nvPr>
        </p:nvSpPr>
        <p:spPr>
          <a:xfrm>
            <a:off x="38232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a:p>
            <a:endParaRPr lang="en-GB" dirty="0"/>
          </a:p>
        </p:txBody>
      </p:sp>
      <p:sp>
        <p:nvSpPr>
          <p:cNvPr id="64" name="Pladsholder til tekst 63"/>
          <p:cNvSpPr>
            <a:spLocks noGrp="1"/>
          </p:cNvSpPr>
          <p:nvPr>
            <p:ph type="body" sz="quarter" idx="47" hasCustomPrompt="1"/>
          </p:nvPr>
        </p:nvSpPr>
        <p:spPr>
          <a:xfrm>
            <a:off x="38232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66" name="Picture Placeholder 9"/>
          <p:cNvSpPr>
            <a:spLocks noGrp="1"/>
          </p:cNvSpPr>
          <p:nvPr>
            <p:ph type="pic" sz="quarter" idx="49" hasCustomPrompt="1"/>
          </p:nvPr>
        </p:nvSpPr>
        <p:spPr>
          <a:xfrm>
            <a:off x="260549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67" name="Pladsholder til tekst 62"/>
          <p:cNvSpPr>
            <a:spLocks noGrp="1"/>
          </p:cNvSpPr>
          <p:nvPr>
            <p:ph type="body" sz="quarter" idx="50" hasCustomPrompt="1"/>
          </p:nvPr>
        </p:nvSpPr>
        <p:spPr>
          <a:xfrm>
            <a:off x="260549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68" name="Pladsholder til tekst 63"/>
          <p:cNvSpPr>
            <a:spLocks noGrp="1"/>
          </p:cNvSpPr>
          <p:nvPr>
            <p:ph type="body" sz="quarter" idx="51" hasCustomPrompt="1"/>
          </p:nvPr>
        </p:nvSpPr>
        <p:spPr>
          <a:xfrm>
            <a:off x="260549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0" name="Picture Placeholder 9"/>
          <p:cNvSpPr>
            <a:spLocks noGrp="1"/>
          </p:cNvSpPr>
          <p:nvPr>
            <p:ph type="pic" sz="quarter" idx="53" hasCustomPrompt="1"/>
          </p:nvPr>
        </p:nvSpPr>
        <p:spPr>
          <a:xfrm>
            <a:off x="482866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1" name="Pladsholder til tekst 62"/>
          <p:cNvSpPr>
            <a:spLocks noGrp="1"/>
          </p:cNvSpPr>
          <p:nvPr>
            <p:ph type="body" sz="quarter" idx="54" hasCustomPrompt="1"/>
          </p:nvPr>
        </p:nvSpPr>
        <p:spPr>
          <a:xfrm>
            <a:off x="482866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2" name="Pladsholder til tekst 63"/>
          <p:cNvSpPr>
            <a:spLocks noGrp="1"/>
          </p:cNvSpPr>
          <p:nvPr>
            <p:ph type="body" sz="quarter" idx="55" hasCustomPrompt="1"/>
          </p:nvPr>
        </p:nvSpPr>
        <p:spPr>
          <a:xfrm>
            <a:off x="482866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74" name="Picture Placeholder 9"/>
          <p:cNvSpPr>
            <a:spLocks noGrp="1"/>
          </p:cNvSpPr>
          <p:nvPr>
            <p:ph type="pic" sz="quarter" idx="57" hasCustomPrompt="1"/>
          </p:nvPr>
        </p:nvSpPr>
        <p:spPr>
          <a:xfrm>
            <a:off x="7051832" y="3022502"/>
            <a:ext cx="838200" cy="838200"/>
          </a:xfrm>
          <a:prstGeom prst="ellipse">
            <a:avLst/>
          </a:prstGeom>
          <a:noFill/>
        </p:spPr>
        <p:txBody>
          <a:bodyPr anchor="t">
            <a:noAutofit/>
          </a:bodyPr>
          <a:lstStyle>
            <a:lvl1pPr marL="0" indent="0" algn="ctr">
              <a:buNone/>
              <a:defRPr sz="800" baseline="0">
                <a:solidFill>
                  <a:schemeClr val="accent2"/>
                </a:solidFill>
                <a:latin typeface="Arial" panose="020B0604020202020204" pitchFamily="34" charset="0"/>
                <a:cs typeface="Arial" panose="020B0604020202020204" pitchFamily="34" charset="0"/>
              </a:defRPr>
            </a:lvl1pPr>
          </a:lstStyle>
          <a:p>
            <a:r>
              <a:rPr lang="en-US" dirty="0"/>
              <a:t>Click to add image</a:t>
            </a:r>
            <a:endParaRPr lang="en-IN" dirty="0"/>
          </a:p>
        </p:txBody>
      </p:sp>
      <p:sp>
        <p:nvSpPr>
          <p:cNvPr id="75" name="Pladsholder til tekst 62"/>
          <p:cNvSpPr>
            <a:spLocks noGrp="1"/>
          </p:cNvSpPr>
          <p:nvPr>
            <p:ph type="body" sz="quarter" idx="58" hasCustomPrompt="1"/>
          </p:nvPr>
        </p:nvSpPr>
        <p:spPr>
          <a:xfrm>
            <a:off x="7051832" y="3882116"/>
            <a:ext cx="1727200" cy="230657"/>
          </a:xfrm>
        </p:spPr>
        <p:txBody>
          <a:bodyPr/>
          <a:lstStyle>
            <a:lvl1pPr marL="0" indent="0" algn="l">
              <a:buNone/>
              <a:defRPr sz="1050" b="1">
                <a:solidFill>
                  <a:schemeClr val="accent2"/>
                </a:solidFill>
                <a:latin typeface="Arial" panose="020B0604020202020204" pitchFamily="34" charset="0"/>
                <a:cs typeface="Arial" panose="020B0604020202020204" pitchFamily="34" charset="0"/>
              </a:defRPr>
            </a:lvl1pPr>
          </a:lstStyle>
          <a:p>
            <a:r>
              <a:rPr lang="en-GB" dirty="0"/>
              <a:t>Name</a:t>
            </a:r>
          </a:p>
        </p:txBody>
      </p:sp>
      <p:sp>
        <p:nvSpPr>
          <p:cNvPr id="76" name="Pladsholder til tekst 63"/>
          <p:cNvSpPr>
            <a:spLocks noGrp="1"/>
          </p:cNvSpPr>
          <p:nvPr>
            <p:ph type="body" sz="quarter" idx="59" hasCustomPrompt="1"/>
          </p:nvPr>
        </p:nvSpPr>
        <p:spPr>
          <a:xfrm>
            <a:off x="7051832" y="4133701"/>
            <a:ext cx="1727200" cy="218100"/>
          </a:xfrm>
        </p:spPr>
        <p:txBody>
          <a:bodyPr/>
          <a:lstStyle>
            <a:lvl1pPr marL="0" indent="0" algn="l">
              <a:buNone/>
              <a:defRPr sz="900" b="1">
                <a:solidFill>
                  <a:schemeClr val="accent2"/>
                </a:solidFill>
                <a:latin typeface="Arial" panose="020B0604020202020204" pitchFamily="34" charset="0"/>
                <a:cs typeface="Arial" panose="020B0604020202020204" pitchFamily="34" charset="0"/>
              </a:defRPr>
            </a:lvl1pPr>
          </a:lstStyle>
          <a:p>
            <a:r>
              <a:rPr lang="en-GB" dirty="0"/>
              <a:t>Designation</a:t>
            </a:r>
          </a:p>
        </p:txBody>
      </p:sp>
      <p:sp>
        <p:nvSpPr>
          <p:cNvPr id="44"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54" name="Rectangle 53">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5"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69"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TextBox 72">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7"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51" name="Group 50"/>
          <p:cNvGrpSpPr/>
          <p:nvPr userDrawn="1"/>
        </p:nvGrpSpPr>
        <p:grpSpPr>
          <a:xfrm>
            <a:off x="71948" y="4978614"/>
            <a:ext cx="503788" cy="94721"/>
            <a:chOff x="6014087" y="4646472"/>
            <a:chExt cx="503788" cy="94721"/>
          </a:xfrm>
        </p:grpSpPr>
        <p:sp>
          <p:nvSpPr>
            <p:cNvPr id="52" name="Oval 51">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53" name="Oval 52">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Oval 57">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Oval 58">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106905694"/>
      </p:ext>
    </p:extLst>
  </p:cSld>
  <p:clrMapOvr>
    <a:masterClrMapping/>
  </p:clrMapOvr>
  <p:extLst mod="1">
    <p:ext uri="{DCECCB84-F9BA-43D5-87BE-67443E8EF086}">
      <p15:sldGuideLst xmlns:p15="http://schemas.microsoft.com/office/powerpoint/2012/main" xmlns="">
        <p15:guide id="1" orient="horz" pos="1620" userDrawn="1">
          <p15:clr>
            <a:srgbClr val="FBAE40"/>
          </p15:clr>
        </p15:guide>
        <p15:guide id="2" pos="16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28"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9"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30"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1"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2"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xmlns="" val="1514372749"/>
      </p:ext>
    </p:extLst>
  </p:cSld>
  <p:clrMapOvr>
    <a:masterClrMapping/>
  </p:clrMapOvr>
  <p:extLst mod="1">
    <p:ext uri="{DCECCB84-F9BA-43D5-87BE-67443E8EF086}">
      <p15:sldGuideLst xmlns:p15="http://schemas.microsoft.com/office/powerpoint/2012/main" xmlns="">
        <p15:guide id="1" pos="4513"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_optional">
    <p:bg>
      <p:bgPr>
        <a:solidFill>
          <a:srgbClr val="F2F2F2"/>
        </a:solidFill>
        <a:effectLst/>
      </p:bgPr>
    </p:bg>
    <p:spTree>
      <p:nvGrpSpPr>
        <p:cNvPr id="1" name=""/>
        <p:cNvGrpSpPr/>
        <p:nvPr/>
      </p:nvGrpSpPr>
      <p:grpSpPr>
        <a:xfrm>
          <a:off x="0" y="0"/>
          <a:ext cx="0" cy="0"/>
          <a:chOff x="0" y="0"/>
          <a:chExt cx="0" cy="0"/>
        </a:xfrm>
      </p:grpSpPr>
      <p:cxnSp>
        <p:nvCxnSpPr>
          <p:cNvPr id="21" name="Straight Connector 20"/>
          <p:cNvCxnSpPr>
            <a:cxnSpLocks/>
          </p:cNvCxnSpPr>
          <p:nvPr userDrawn="1"/>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2002166"/>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pic>
        <p:nvPicPr>
          <p:cNvPr id="17" name="Picture 1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533400" y="1437856"/>
            <a:ext cx="2732400" cy="2294480"/>
          </a:xfrm>
          <a:prstGeom prst="rect">
            <a:avLst/>
          </a:prstGeom>
        </p:spPr>
      </p:pic>
    </p:spTree>
    <p:extLst>
      <p:ext uri="{BB962C8B-B14F-4D97-AF65-F5344CB8AC3E}">
        <p14:creationId xmlns:p14="http://schemas.microsoft.com/office/powerpoint/2010/main" xmlns="" val="644545021"/>
      </p:ext>
    </p:extLst>
  </p:cSld>
  <p:clrMapOvr>
    <a:masterClrMapping/>
  </p:clrMapOvr>
  <p:extLst mod="1">
    <p:ext uri="{DCECCB84-F9BA-43D5-87BE-67443E8EF086}">
      <p15:sldGuideLst xmlns:p15="http://schemas.microsoft.com/office/powerpoint/2012/main" xmlns="">
        <p15:guide id="1" pos="451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4267200" y="3348038"/>
            <a:ext cx="3190875" cy="139770"/>
          </a:xfrm>
          <a:prstGeom prst="rect">
            <a:avLst/>
          </a:prstGeom>
        </p:spPr>
        <p:txBody>
          <a:bodyPr tIns="0" bIns="0" anchor="ctr">
            <a:noAutofit/>
          </a:bodyPr>
          <a:lstStyle>
            <a:lvl1pPr>
              <a:buNone/>
              <a:defRPr kumimoji="0" lang="en-US" sz="90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Date</a:t>
            </a: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xmlns=""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xmlns="" val="1862956399"/>
      </p:ext>
    </p:extLst>
  </p:cSld>
  <p:clrMapOvr>
    <a:masterClrMapping/>
  </p:clrMapOvr>
  <p:extLst mod="1">
    <p:ext uri="{DCECCB84-F9BA-43D5-87BE-67443E8EF086}">
      <p15:sldGuideLst xmlns:p15="http://schemas.microsoft.com/office/powerpoint/2012/main" xmlns="">
        <p15:guide id="1" pos="451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with Client/Partner logo">
    <p:spTree>
      <p:nvGrpSpPr>
        <p:cNvPr id="1" name=""/>
        <p:cNvGrpSpPr/>
        <p:nvPr/>
      </p:nvGrpSpPr>
      <p:grpSpPr>
        <a:xfrm>
          <a:off x="0" y="0"/>
          <a:ext cx="0" cy="0"/>
          <a:chOff x="0" y="0"/>
          <a:chExt cx="0" cy="0"/>
        </a:xfrm>
      </p:grpSpPr>
      <p:cxnSp>
        <p:nvCxnSpPr>
          <p:cNvPr id="9" name="Straight Connector 8"/>
          <p:cNvCxnSpPr>
            <a:cxnSpLocks/>
          </p:cNvCxnSpPr>
          <p:nvPr/>
        </p:nvCxnSpPr>
        <p:spPr>
          <a:xfrm>
            <a:off x="3769835" y="1896228"/>
            <a:ext cx="0" cy="1349618"/>
          </a:xfrm>
          <a:prstGeom prst="line">
            <a:avLst/>
          </a:prstGeom>
          <a:ln w="19050">
            <a:solidFill>
              <a:schemeClr val="bg2">
                <a:lumMod val="50000"/>
              </a:schemeClr>
            </a:solidFill>
            <a:miter lim="400000"/>
          </a:ln>
        </p:spPr>
      </p:cxnSp>
      <p:sp>
        <p:nvSpPr>
          <p:cNvPr id="16" name="Title 1"/>
          <p:cNvSpPr>
            <a:spLocks noGrp="1"/>
          </p:cNvSpPr>
          <p:nvPr>
            <p:ph type="ctrTitle" hasCustomPrompt="1"/>
          </p:nvPr>
        </p:nvSpPr>
        <p:spPr>
          <a:xfrm>
            <a:off x="4267199" y="1310123"/>
            <a:ext cx="5486400" cy="1165860"/>
          </a:xfrm>
          <a:prstGeom prst="rect">
            <a:avLst/>
          </a:prstGeom>
          <a:noFill/>
        </p:spPr>
        <p:txBody>
          <a:bodyPr wrap="square" rtlCol="0" anchor="ctr">
            <a:noAutofit/>
          </a:bodyPr>
          <a:lstStyle>
            <a:lvl1pPr marL="0" algn="l">
              <a:defRPr lang="en-US" sz="3600"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Thank You						 </a:t>
            </a:r>
            <a:br>
              <a:rPr lang="en-US" dirty="0"/>
            </a:br>
            <a:r>
              <a:rPr lang="en-US" dirty="0"/>
              <a:t>for your time					</a:t>
            </a:r>
          </a:p>
        </p:txBody>
      </p:sp>
      <p:sp>
        <p:nvSpPr>
          <p:cNvPr id="27" name="Subtitle 2"/>
          <p:cNvSpPr>
            <a:spLocks noGrp="1"/>
          </p:cNvSpPr>
          <p:nvPr>
            <p:ph type="subTitle" idx="1" hasCustomPrompt="1"/>
          </p:nvPr>
        </p:nvSpPr>
        <p:spPr>
          <a:xfrm>
            <a:off x="4267200" y="2855768"/>
            <a:ext cx="3190875" cy="150332"/>
          </a:xfrm>
          <a:prstGeom prst="rect">
            <a:avLst/>
          </a:prstGeom>
          <a:noFill/>
        </p:spPr>
        <p:txBody>
          <a:bodyPr wrap="square" tIns="0" bIns="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150" b="1">
                <a:solidFill>
                  <a:schemeClr val="accent2"/>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28" name="Text Placeholder 16"/>
          <p:cNvSpPr>
            <a:spLocks noGrp="1"/>
          </p:cNvSpPr>
          <p:nvPr>
            <p:ph type="body" sz="quarter" idx="10" hasCustomPrompt="1"/>
          </p:nvPr>
        </p:nvSpPr>
        <p:spPr>
          <a:xfrm>
            <a:off x="4267200" y="3084022"/>
            <a:ext cx="3190875" cy="149312"/>
          </a:xfrm>
          <a:prstGeom prst="rect">
            <a:avLst/>
          </a:prstGeom>
        </p:spPr>
        <p:txBody>
          <a:bodyPr tIns="0" bIns="0" anchor="ctr">
            <a:noAutofit/>
          </a:bodyPr>
          <a:lstStyle>
            <a:lvl1pPr>
              <a:buNone/>
              <a:defRPr kumimoji="0" lang="en-US" sz="950"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sp>
        <p:nvSpPr>
          <p:cNvPr id="29" name="Pladsholder til tekst 20"/>
          <p:cNvSpPr>
            <a:spLocks noGrp="1"/>
          </p:cNvSpPr>
          <p:nvPr>
            <p:ph type="body" sz="quarter" idx="36" hasCustomPrompt="1"/>
          </p:nvPr>
        </p:nvSpPr>
        <p:spPr>
          <a:xfrm>
            <a:off x="4582711" y="3424147"/>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LinkedIn</a:t>
            </a:r>
            <a:r>
              <a:rPr lang="en-GB" spc="11" dirty="0"/>
              <a:t> ID</a:t>
            </a:r>
            <a:endParaRPr lang="en-GB" dirty="0"/>
          </a:p>
        </p:txBody>
      </p:sp>
      <p:sp>
        <p:nvSpPr>
          <p:cNvPr id="30" name="Pladsholder til tekst 22"/>
          <p:cNvSpPr>
            <a:spLocks noGrp="1"/>
          </p:cNvSpPr>
          <p:nvPr>
            <p:ph type="body" sz="quarter" idx="38" hasCustomPrompt="1"/>
          </p:nvPr>
        </p:nvSpPr>
        <p:spPr>
          <a:xfrm>
            <a:off x="4582711" y="3705695"/>
            <a:ext cx="2782294" cy="146194"/>
          </a:xfrm>
        </p:spPr>
        <p:txBody>
          <a:bodyPr wrap="square" tIns="0" bIns="0">
            <a:spAutoFit/>
          </a:bodyPr>
          <a:lstStyle>
            <a:lvl1pPr marL="0" indent="0">
              <a:buFontTx/>
              <a:buNone/>
              <a:defRPr sz="950" b="0" i="0">
                <a:latin typeface="Arial" panose="020B0604020202020204" pitchFamily="34" charset="0"/>
                <a:cs typeface="Arial" panose="020B0604020202020204" pitchFamily="34" charset="0"/>
              </a:defRPr>
            </a:lvl1pPr>
          </a:lstStyle>
          <a:p>
            <a:r>
              <a:rPr lang="en-GB" dirty="0"/>
              <a:t>Twitter ID</a:t>
            </a:r>
          </a:p>
        </p:txBody>
      </p:sp>
      <p:pic>
        <p:nvPicPr>
          <p:cNvPr id="31" name="Picture 2" descr="Image result for linkedin logo"/>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267200" y="3365682"/>
            <a:ext cx="263124" cy="263124"/>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Image result for twitter logo png"/>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4233863" y="3611980"/>
            <a:ext cx="333624" cy="333624"/>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7"/>
          <p:cNvPicPr>
            <a:picLocks noChangeAspect="1"/>
          </p:cNvPicPr>
          <p:nvPr userDrawn="1"/>
        </p:nvPicPr>
        <p:blipFill rotWithShape="1">
          <a:blip r:embed="rId4">
            <a:extLst>
              <a:ext uri="{28A0092B-C50C-407E-A947-70E740481C1C}">
                <a14:useLocalDpi xmlns:a14="http://schemas.microsoft.com/office/drawing/2010/main" xmlns="" val="0"/>
              </a:ext>
            </a:extLst>
          </a:blip>
          <a:srcRect l="9981" t="11774" r="9918" b="11902"/>
          <a:stretch/>
        </p:blipFill>
        <p:spPr>
          <a:xfrm>
            <a:off x="270754" y="1926880"/>
            <a:ext cx="1645233" cy="1316432"/>
          </a:xfrm>
          <a:prstGeom prst="rect">
            <a:avLst/>
          </a:prstGeom>
        </p:spPr>
      </p:pic>
      <p:sp>
        <p:nvSpPr>
          <p:cNvPr id="17" name="Text Placeholder 7"/>
          <p:cNvSpPr>
            <a:spLocks noGrp="1"/>
          </p:cNvSpPr>
          <p:nvPr>
            <p:ph type="body" sz="quarter" idx="14" hasCustomPrompt="1"/>
          </p:nvPr>
        </p:nvSpPr>
        <p:spPr>
          <a:xfrm>
            <a:off x="2342673" y="1955800"/>
            <a:ext cx="1181100" cy="1231900"/>
          </a:xfrm>
        </p:spPr>
        <p:txBody>
          <a:bodyPr anchor="ctr"/>
          <a:lstStyle>
            <a:lvl1pPr marL="0" indent="0" algn="ctr">
              <a:buNone/>
              <a:defRPr sz="1100"/>
            </a:lvl1pPr>
          </a:lstStyle>
          <a:p>
            <a:pPr lvl="0"/>
            <a:r>
              <a:rPr lang="en-US" dirty="0"/>
              <a:t>Place Client / Partner Logo Here</a:t>
            </a:r>
          </a:p>
        </p:txBody>
      </p:sp>
    </p:spTree>
    <p:extLst>
      <p:ext uri="{BB962C8B-B14F-4D97-AF65-F5344CB8AC3E}">
        <p14:creationId xmlns:p14="http://schemas.microsoft.com/office/powerpoint/2010/main" xmlns="" val="291468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ext Placeholder 38"/>
          <p:cNvSpPr>
            <a:spLocks noGrp="1"/>
          </p:cNvSpPr>
          <p:nvPr>
            <p:ph type="body" sz="quarter" idx="10" hasCustomPrompt="1"/>
          </p:nvPr>
        </p:nvSpPr>
        <p:spPr>
          <a:xfrm>
            <a:off x="779308"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28" name="Text Placeholder 38"/>
          <p:cNvSpPr>
            <a:spLocks noGrp="1"/>
          </p:cNvSpPr>
          <p:nvPr>
            <p:ph type="body" sz="quarter" idx="15" hasCustomPrompt="1"/>
          </p:nvPr>
        </p:nvSpPr>
        <p:spPr>
          <a:xfrm>
            <a:off x="230668"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1</a:t>
            </a:r>
          </a:p>
        </p:txBody>
      </p:sp>
      <p:sp>
        <p:nvSpPr>
          <p:cNvPr id="47" name="Title 1"/>
          <p:cNvSpPr>
            <a:spLocks noGrp="1"/>
          </p:cNvSpPr>
          <p:nvPr>
            <p:ph type="ctrTitle" hasCustomPrompt="1"/>
          </p:nvPr>
        </p:nvSpPr>
        <p:spPr>
          <a:xfrm>
            <a:off x="263070" y="254000"/>
            <a:ext cx="2191657" cy="519669"/>
          </a:xfrm>
          <a:prstGeom prst="rect">
            <a:avLst/>
          </a:prstGeom>
          <a:noFill/>
        </p:spPr>
        <p:txBody>
          <a:bodyPr wrap="square" lIns="0" rtlCol="0" anchor="t" anchorCtr="0">
            <a:noAutofit/>
          </a:bodyPr>
          <a:lstStyle>
            <a:lvl1pPr marL="0" algn="l">
              <a:lnSpc>
                <a:spcPct val="98000"/>
              </a:lnSpc>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Agenda</a:t>
            </a:r>
          </a:p>
        </p:txBody>
      </p:sp>
      <p:sp>
        <p:nvSpPr>
          <p:cNvPr id="48" name="Text Placeholder 38"/>
          <p:cNvSpPr>
            <a:spLocks noGrp="1"/>
          </p:cNvSpPr>
          <p:nvPr>
            <p:ph type="body" sz="quarter" idx="16" hasCustomPrompt="1"/>
          </p:nvPr>
        </p:nvSpPr>
        <p:spPr>
          <a:xfrm>
            <a:off x="779308"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49" name="Text Placeholder 38"/>
          <p:cNvSpPr>
            <a:spLocks noGrp="1"/>
          </p:cNvSpPr>
          <p:nvPr>
            <p:ph type="body" sz="quarter" idx="17" hasCustomPrompt="1"/>
          </p:nvPr>
        </p:nvSpPr>
        <p:spPr>
          <a:xfrm>
            <a:off x="779308"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0" name="Text Placeholder 38"/>
          <p:cNvSpPr>
            <a:spLocks noGrp="1"/>
          </p:cNvSpPr>
          <p:nvPr>
            <p:ph type="body" sz="quarter" idx="18" hasCustomPrompt="1"/>
          </p:nvPr>
        </p:nvSpPr>
        <p:spPr>
          <a:xfrm>
            <a:off x="230668"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2</a:t>
            </a:r>
          </a:p>
        </p:txBody>
      </p:sp>
      <p:sp>
        <p:nvSpPr>
          <p:cNvPr id="51" name="Text Placeholder 38"/>
          <p:cNvSpPr>
            <a:spLocks noGrp="1"/>
          </p:cNvSpPr>
          <p:nvPr>
            <p:ph type="body" sz="quarter" idx="19" hasCustomPrompt="1"/>
          </p:nvPr>
        </p:nvSpPr>
        <p:spPr>
          <a:xfrm>
            <a:off x="779308"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2" name="Text Placeholder 38"/>
          <p:cNvSpPr>
            <a:spLocks noGrp="1"/>
          </p:cNvSpPr>
          <p:nvPr>
            <p:ph type="body" sz="quarter" idx="20" hasCustomPrompt="1"/>
          </p:nvPr>
        </p:nvSpPr>
        <p:spPr>
          <a:xfrm>
            <a:off x="779308"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3" name="Text Placeholder 38"/>
          <p:cNvSpPr>
            <a:spLocks noGrp="1"/>
          </p:cNvSpPr>
          <p:nvPr>
            <p:ph type="body" sz="quarter" idx="21" hasCustomPrompt="1"/>
          </p:nvPr>
        </p:nvSpPr>
        <p:spPr>
          <a:xfrm>
            <a:off x="230668"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3</a:t>
            </a:r>
          </a:p>
        </p:txBody>
      </p:sp>
      <p:sp>
        <p:nvSpPr>
          <p:cNvPr id="54" name="Text Placeholder 38"/>
          <p:cNvSpPr>
            <a:spLocks noGrp="1"/>
          </p:cNvSpPr>
          <p:nvPr>
            <p:ph type="body" sz="quarter" idx="22" hasCustomPrompt="1"/>
          </p:nvPr>
        </p:nvSpPr>
        <p:spPr>
          <a:xfrm>
            <a:off x="779308"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5" name="Text Placeholder 38"/>
          <p:cNvSpPr>
            <a:spLocks noGrp="1"/>
          </p:cNvSpPr>
          <p:nvPr>
            <p:ph type="body" sz="quarter" idx="23" hasCustomPrompt="1"/>
          </p:nvPr>
        </p:nvSpPr>
        <p:spPr>
          <a:xfrm>
            <a:off x="779308" y="4057114"/>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6" name="Text Placeholder 38"/>
          <p:cNvSpPr>
            <a:spLocks noGrp="1"/>
          </p:cNvSpPr>
          <p:nvPr>
            <p:ph type="body" sz="quarter" idx="24" hasCustomPrompt="1"/>
          </p:nvPr>
        </p:nvSpPr>
        <p:spPr>
          <a:xfrm>
            <a:off x="230668" y="3959450"/>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4</a:t>
            </a:r>
          </a:p>
        </p:txBody>
      </p:sp>
      <p:sp>
        <p:nvSpPr>
          <p:cNvPr id="57" name="Text Placeholder 38"/>
          <p:cNvSpPr>
            <a:spLocks noGrp="1"/>
          </p:cNvSpPr>
          <p:nvPr>
            <p:ph type="body" sz="quarter" idx="25" hasCustomPrompt="1"/>
          </p:nvPr>
        </p:nvSpPr>
        <p:spPr>
          <a:xfrm>
            <a:off x="779308" y="4243301"/>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58" name="Text Placeholder 38"/>
          <p:cNvSpPr>
            <a:spLocks noGrp="1"/>
          </p:cNvSpPr>
          <p:nvPr>
            <p:ph type="body" sz="quarter" idx="26" hasCustomPrompt="1"/>
          </p:nvPr>
        </p:nvSpPr>
        <p:spPr>
          <a:xfrm>
            <a:off x="5164271" y="1470758"/>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59" name="Text Placeholder 38"/>
          <p:cNvSpPr>
            <a:spLocks noGrp="1"/>
          </p:cNvSpPr>
          <p:nvPr>
            <p:ph type="body" sz="quarter" idx="27" hasCustomPrompt="1"/>
          </p:nvPr>
        </p:nvSpPr>
        <p:spPr>
          <a:xfrm>
            <a:off x="4615631" y="1373094"/>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5</a:t>
            </a:r>
          </a:p>
        </p:txBody>
      </p:sp>
      <p:sp>
        <p:nvSpPr>
          <p:cNvPr id="60" name="Text Placeholder 38"/>
          <p:cNvSpPr>
            <a:spLocks noGrp="1"/>
          </p:cNvSpPr>
          <p:nvPr>
            <p:ph type="body" sz="quarter" idx="28" hasCustomPrompt="1"/>
          </p:nvPr>
        </p:nvSpPr>
        <p:spPr>
          <a:xfrm>
            <a:off x="5164271" y="1656945"/>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1" name="Text Placeholder 38"/>
          <p:cNvSpPr>
            <a:spLocks noGrp="1"/>
          </p:cNvSpPr>
          <p:nvPr>
            <p:ph type="body" sz="quarter" idx="29" hasCustomPrompt="1"/>
          </p:nvPr>
        </p:nvSpPr>
        <p:spPr>
          <a:xfrm>
            <a:off x="5164271" y="2347470"/>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2" name="Text Placeholder 38"/>
          <p:cNvSpPr>
            <a:spLocks noGrp="1"/>
          </p:cNvSpPr>
          <p:nvPr>
            <p:ph type="body" sz="quarter" idx="30" hasCustomPrompt="1"/>
          </p:nvPr>
        </p:nvSpPr>
        <p:spPr>
          <a:xfrm>
            <a:off x="4615631" y="2249806"/>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6</a:t>
            </a:r>
          </a:p>
        </p:txBody>
      </p:sp>
      <p:sp>
        <p:nvSpPr>
          <p:cNvPr id="63" name="Text Placeholder 38"/>
          <p:cNvSpPr>
            <a:spLocks noGrp="1"/>
          </p:cNvSpPr>
          <p:nvPr>
            <p:ph type="body" sz="quarter" idx="31" hasCustomPrompt="1"/>
          </p:nvPr>
        </p:nvSpPr>
        <p:spPr>
          <a:xfrm>
            <a:off x="5164271" y="2533657"/>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64" name="Text Placeholder 38"/>
          <p:cNvSpPr>
            <a:spLocks noGrp="1"/>
          </p:cNvSpPr>
          <p:nvPr>
            <p:ph type="body" sz="quarter" idx="32" hasCustomPrompt="1"/>
          </p:nvPr>
        </p:nvSpPr>
        <p:spPr>
          <a:xfrm>
            <a:off x="5164271" y="3222736"/>
            <a:ext cx="3640292" cy="150646"/>
          </a:xfrm>
          <a:prstGeom prst="rect">
            <a:avLst/>
          </a:prstGeom>
        </p:spPr>
        <p:txBody>
          <a:bodyPr tIns="0" bIns="0" anchor="ctr" anchorCtr="0">
            <a:noAutofit/>
          </a:bodyPr>
          <a:lstStyle>
            <a:lvl1pPr marL="0" indent="0">
              <a:buNone/>
              <a:defRPr sz="13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Headline</a:t>
            </a:r>
          </a:p>
        </p:txBody>
      </p:sp>
      <p:sp>
        <p:nvSpPr>
          <p:cNvPr id="65" name="Text Placeholder 38"/>
          <p:cNvSpPr>
            <a:spLocks noGrp="1"/>
          </p:cNvSpPr>
          <p:nvPr>
            <p:ph type="body" sz="quarter" idx="33" hasCustomPrompt="1"/>
          </p:nvPr>
        </p:nvSpPr>
        <p:spPr>
          <a:xfrm>
            <a:off x="4615631" y="3125072"/>
            <a:ext cx="502920" cy="501594"/>
          </a:xfrm>
          <a:prstGeom prst="ellipse">
            <a:avLst/>
          </a:prstGeom>
          <a:solidFill>
            <a:schemeClr val="tx2"/>
          </a:solidFill>
        </p:spPr>
        <p:txBody>
          <a:bodyPr anchor="ctr">
            <a:normAutofit/>
          </a:bodyPr>
          <a:lstStyle>
            <a:lvl1pPr marL="0" indent="0" algn="ctr">
              <a:buFont typeface="Arial" pitchFamily="34" charset="0"/>
              <a:buNone/>
              <a:defRPr sz="1100" b="1">
                <a:solidFill>
                  <a:schemeClr val="bg1"/>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7</a:t>
            </a:r>
          </a:p>
        </p:txBody>
      </p:sp>
      <p:sp>
        <p:nvSpPr>
          <p:cNvPr id="66" name="Text Placeholder 38"/>
          <p:cNvSpPr>
            <a:spLocks noGrp="1"/>
          </p:cNvSpPr>
          <p:nvPr>
            <p:ph type="body" sz="quarter" idx="34" hasCustomPrompt="1"/>
          </p:nvPr>
        </p:nvSpPr>
        <p:spPr>
          <a:xfrm>
            <a:off x="5164271" y="3408923"/>
            <a:ext cx="3640292" cy="149245"/>
          </a:xfrm>
          <a:prstGeom prst="rect">
            <a:avLst/>
          </a:prstGeom>
        </p:spPr>
        <p:txBody>
          <a:bodyPr tIns="0" bIns="0" anchor="t" anchorCtr="0">
            <a:noAutofit/>
          </a:bodyPr>
          <a:lstStyle>
            <a:lvl1pPr marL="0" indent="0">
              <a:buNone/>
              <a:defRPr sz="900" b="1">
                <a:solidFill>
                  <a:schemeClr val="tx2"/>
                </a:solidFill>
                <a:latin typeface="Arial" panose="020B0604020202020204" pitchFamily="34" charset="0"/>
                <a:cs typeface="Arial" panose="020B0604020202020204" pitchFamily="34" charset="0"/>
              </a:defRPr>
            </a:lvl1pPr>
            <a:lvl2pPr>
              <a:buNone/>
              <a:defRPr/>
            </a:lvl2pPr>
            <a:lvl3pPr>
              <a:buNone/>
              <a:defRPr/>
            </a:lvl3pPr>
            <a:lvl4pPr>
              <a:buNone/>
              <a:defRPr/>
            </a:lvl4pPr>
            <a:lvl5pPr>
              <a:buNone/>
              <a:defRPr/>
            </a:lvl5pPr>
          </a:lstStyle>
          <a:p>
            <a:pPr lvl="0"/>
            <a:r>
              <a:rPr lang="en-US" dirty="0"/>
              <a:t>Sub-points</a:t>
            </a:r>
          </a:p>
        </p:txBody>
      </p:sp>
      <p:sp>
        <p:nvSpPr>
          <p:cNvPr id="35" name="Text Placeholder 2"/>
          <p:cNvSpPr>
            <a:spLocks noGrp="1"/>
          </p:cNvSpPr>
          <p:nvPr>
            <p:ph type="body" sz="quarter" idx="12" hasCustomPrompt="1"/>
          </p:nvPr>
        </p:nvSpPr>
        <p:spPr>
          <a:xfrm>
            <a:off x="277584" y="59563"/>
            <a:ext cx="1001713" cy="123794"/>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68" name="Rectangle 67">
            <a:extLst/>
          </p:cNvPr>
          <p:cNvSpPr/>
          <p:nvPr userDrawn="1"/>
        </p:nvSpPr>
        <p:spPr>
          <a:xfrm>
            <a:off x="8903495" y="4975062"/>
            <a:ext cx="228600" cy="1428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69" name="Lige forbindelse 8">
            <a:extLst/>
          </p:cNvPr>
          <p:cNvCxnSpPr>
            <a:cxnSpLocks/>
          </p:cNvCxnSpPr>
          <p:nvPr userDrawn="1"/>
        </p:nvCxnSpPr>
        <p:spPr>
          <a:xfrm>
            <a:off x="7899751" y="4924622"/>
            <a:ext cx="124664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Footer Placeholder 4">
            <a:extLst/>
          </p:cNvPr>
          <p:cNvSpPr txBox="1">
            <a:spLocks/>
          </p:cNvSpPr>
          <p:nvPr userDrawn="1"/>
        </p:nvSpPr>
        <p:spPr>
          <a:xfrm>
            <a:off x="7899751" y="4975673"/>
            <a:ext cx="83124" cy="111722"/>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77" name="Freeform 5">
            <a:extLst/>
          </p:cNvPr>
          <p:cNvSpPr>
            <a:spLocks noEditPoints="1"/>
          </p:cNvSpPr>
          <p:nvPr userDrawn="1"/>
        </p:nvSpPr>
        <p:spPr bwMode="auto">
          <a:xfrm>
            <a:off x="8002022" y="4978054"/>
            <a:ext cx="282581" cy="109457"/>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TextBox 77">
            <a:extLst/>
          </p:cNvPr>
          <p:cNvSpPr txBox="1"/>
          <p:nvPr userDrawn="1"/>
        </p:nvSpPr>
        <p:spPr>
          <a:xfrm>
            <a:off x="8264669" y="4933519"/>
            <a:ext cx="613587" cy="109728"/>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79" name="Shape 257"/>
          <p:cNvSpPr txBox="1">
            <a:spLocks/>
          </p:cNvSpPr>
          <p:nvPr userDrawn="1"/>
        </p:nvSpPr>
        <p:spPr>
          <a:xfrm>
            <a:off x="8869969" y="4930742"/>
            <a:ext cx="259712" cy="194925"/>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noProof="0" smtClean="0">
                <a:latin typeface="Arial" panose="020B0604020202020204" pitchFamily="34" charset="0"/>
                <a:cs typeface="Arial" panose="020B0604020202020204" pitchFamily="34" charset="0"/>
                <a:sym typeface="Arial"/>
              </a:rPr>
              <a:pPr lvl="0"/>
              <a:t>‹#›</a:t>
            </a:fld>
            <a:endParaRPr lang="en-GB" noProof="0" dirty="0">
              <a:latin typeface="Arial" panose="020B0604020202020204" pitchFamily="34" charset="0"/>
              <a:cs typeface="Arial" panose="020B0604020202020204" pitchFamily="34" charset="0"/>
              <a:sym typeface="Arial"/>
            </a:endParaRPr>
          </a:p>
        </p:txBody>
      </p:sp>
      <p:grpSp>
        <p:nvGrpSpPr>
          <p:cNvPr id="37" name="Group 36"/>
          <p:cNvGrpSpPr/>
          <p:nvPr userDrawn="1"/>
        </p:nvGrpSpPr>
        <p:grpSpPr>
          <a:xfrm>
            <a:off x="71948" y="4978614"/>
            <a:ext cx="503788" cy="94721"/>
            <a:chOff x="6014087" y="4646472"/>
            <a:chExt cx="503788" cy="94721"/>
          </a:xfrm>
        </p:grpSpPr>
        <p:sp>
          <p:nvSpPr>
            <p:cNvPr id="38" name="Oval 37">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dirty="0"/>
                <a:t> </a:t>
              </a:r>
            </a:p>
          </p:txBody>
        </p:sp>
        <p:sp>
          <p:nvSpPr>
            <p:cNvPr id="39" name="Oval 38">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Oval 39">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Oval 40">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Oval 41">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592538208"/>
      </p:ext>
    </p:extLst>
  </p:cSld>
  <p:clrMapOvr>
    <a:masterClrMapping/>
  </p:clrMapOvr>
  <p:extLst mod="1">
    <p:ext uri="{DCECCB84-F9BA-43D5-87BE-67443E8EF086}">
      <p15:sldGuideLst xmlns:p15="http://schemas.microsoft.com/office/powerpoint/2012/main" xmlns="">
        <p15:guide id="1" orient="horz" pos="1620" userDrawn="1">
          <p15:clr>
            <a:srgbClr val="FBAE40"/>
          </p15:clr>
        </p15:guide>
        <p15:guide id="2" pos="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er">
    <p:bg>
      <p:bgPr>
        <a:solidFill>
          <a:srgbClr val="F2F2F2"/>
        </a:solidFill>
        <a:effectLst/>
      </p:bgPr>
    </p:bg>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xmlns=""/>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xmlns="" val="0"/>
              </a:ext>
            </a:extLst>
          </a:blip>
          <a:srcRect l="9981" t="11774" r="9918" b="11902"/>
          <a:stretch/>
        </p:blipFill>
        <p:spPr>
          <a:xfrm>
            <a:off x="222446" y="428217"/>
            <a:ext cx="1052514" cy="842169"/>
          </a:xfrm>
          <a:prstGeom prst="rect">
            <a:avLst/>
          </a:prstGeom>
        </p:spPr>
      </p:pic>
    </p:spTree>
    <p:extLst>
      <p:ext uri="{BB962C8B-B14F-4D97-AF65-F5344CB8AC3E}">
        <p14:creationId xmlns:p14="http://schemas.microsoft.com/office/powerpoint/2010/main" xmlns="" val="2309144850"/>
      </p:ext>
    </p:extLst>
  </p:cSld>
  <p:clrMapOvr>
    <a:masterClrMapping/>
  </p:clrMapOvr>
  <p:extLst mod="1">
    <p:ext uri="{DCECCB84-F9BA-43D5-87BE-67443E8EF086}">
      <p15:sldGuideLst xmlns:p15="http://schemas.microsoft.com/office/powerpoint/2012/main" xmlns="">
        <p15:guide id="1" orient="horz" pos="1620" userDrawn="1">
          <p15:clr>
            <a:srgbClr val="FBAE40"/>
          </p15:clr>
        </p15:guide>
        <p15:guide id="2" pos="1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p:spTree>
      <p:nvGrpSpPr>
        <p:cNvPr id="1" name=""/>
        <p:cNvGrpSpPr/>
        <p:nvPr/>
      </p:nvGrpSpPr>
      <p:grpSpPr>
        <a:xfrm>
          <a:off x="0" y="0"/>
          <a:ext cx="0" cy="0"/>
          <a:chOff x="0" y="0"/>
          <a:chExt cx="0" cy="0"/>
        </a:xfrm>
      </p:grpSpPr>
      <p:pic>
        <p:nvPicPr>
          <p:cNvPr id="25" name="greyfade-jon-flobrant-193464.jpg"/>
          <p:cNvPicPr>
            <a:picLocks noChangeAspect="1"/>
          </p:cNvPicPr>
          <p:nvPr userDrawn="1"/>
        </p:nvPicPr>
        <p:blipFill>
          <a:blip r:embed="rId2" cstate="print">
            <a:extLst>
              <a:ext uri="{28A0092B-C50C-407E-A947-70E740481C1C}">
                <a14:useLocalDpi xmlns:a14="http://schemas.microsoft.com/office/drawing/2010/main" xmlns=""/>
              </a:ext>
            </a:extLst>
          </a:blip>
          <a:srcRect/>
          <a:stretch>
            <a:fillRect/>
          </a:stretch>
        </p:blipFill>
        <p:spPr>
          <a:xfrm>
            <a:off x="2656749" y="0"/>
            <a:ext cx="6502359" cy="4702629"/>
          </a:xfrm>
          <a:prstGeom prst="rect">
            <a:avLst/>
          </a:prstGeom>
        </p:spPr>
      </p:pic>
      <p:sp>
        <p:nvSpPr>
          <p:cNvPr id="21" name="object 5"/>
          <p:cNvSpPr/>
          <p:nvPr userDrawn="1"/>
        </p:nvSpPr>
        <p:spPr>
          <a:xfrm>
            <a:off x="8432007" y="2232419"/>
            <a:ext cx="462845" cy="46284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6">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6" name="object 5"/>
          <p:cNvSpPr/>
          <p:nvPr userDrawn="1"/>
        </p:nvSpPr>
        <p:spPr>
          <a:xfrm>
            <a:off x="7724016" y="3569542"/>
            <a:ext cx="391505" cy="391506"/>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4">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7" name="object 5"/>
          <p:cNvSpPr/>
          <p:nvPr userDrawn="1"/>
        </p:nvSpPr>
        <p:spPr>
          <a:xfrm>
            <a:off x="6081105" y="1637694"/>
            <a:ext cx="357794" cy="357794"/>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5">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8" name="object 5"/>
          <p:cNvSpPr/>
          <p:nvPr userDrawn="1"/>
        </p:nvSpPr>
        <p:spPr>
          <a:xfrm>
            <a:off x="5442627" y="3131136"/>
            <a:ext cx="347870" cy="347870"/>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29" name="object 5"/>
          <p:cNvSpPr/>
          <p:nvPr userDrawn="1"/>
        </p:nvSpPr>
        <p:spPr>
          <a:xfrm>
            <a:off x="6381750" y="2509319"/>
            <a:ext cx="240507" cy="240507"/>
          </a:xfrm>
          <a:custGeom>
            <a:avLst/>
            <a:gdLst/>
            <a:ahLst/>
            <a:cxnLst/>
            <a:rect l="l" t="t" r="r" b="b"/>
            <a:pathLst>
              <a:path w="1880363" h="1880368">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4"/>
                </a:lnTo>
                <a:lnTo>
                  <a:pt x="2753" y="1012311"/>
                </a:lnTo>
                <a:lnTo>
                  <a:pt x="11014" y="1084096"/>
                </a:lnTo>
                <a:lnTo>
                  <a:pt x="24783" y="1155197"/>
                </a:lnTo>
                <a:lnTo>
                  <a:pt x="44059" y="1225271"/>
                </a:lnTo>
                <a:lnTo>
                  <a:pt x="68843" y="1293976"/>
                </a:lnTo>
                <a:lnTo>
                  <a:pt x="99134" y="1360970"/>
                </a:lnTo>
                <a:lnTo>
                  <a:pt x="134933" y="1425911"/>
                </a:lnTo>
                <a:lnTo>
                  <a:pt x="176239" y="1488457"/>
                </a:lnTo>
                <a:lnTo>
                  <a:pt x="223052" y="1548266"/>
                </a:lnTo>
                <a:lnTo>
                  <a:pt x="275373" y="1604994"/>
                </a:lnTo>
                <a:lnTo>
                  <a:pt x="332102" y="1657315"/>
                </a:lnTo>
                <a:lnTo>
                  <a:pt x="391911" y="1704129"/>
                </a:lnTo>
                <a:lnTo>
                  <a:pt x="454457" y="1745435"/>
                </a:lnTo>
                <a:lnTo>
                  <a:pt x="519398" y="1781233"/>
                </a:lnTo>
                <a:lnTo>
                  <a:pt x="586392" y="1811524"/>
                </a:lnTo>
                <a:lnTo>
                  <a:pt x="655098" y="1836308"/>
                </a:lnTo>
                <a:lnTo>
                  <a:pt x="725172" y="1855584"/>
                </a:lnTo>
                <a:lnTo>
                  <a:pt x="796273" y="1869353"/>
                </a:lnTo>
                <a:lnTo>
                  <a:pt x="868058" y="1877614"/>
                </a:lnTo>
                <a:lnTo>
                  <a:pt x="940185" y="1880368"/>
                </a:lnTo>
                <a:lnTo>
                  <a:pt x="1012312" y="1877614"/>
                </a:lnTo>
                <a:lnTo>
                  <a:pt x="1084097" y="1869353"/>
                </a:lnTo>
                <a:lnTo>
                  <a:pt x="1155197" y="1855584"/>
                </a:lnTo>
                <a:lnTo>
                  <a:pt x="1225271" y="1836308"/>
                </a:lnTo>
                <a:lnTo>
                  <a:pt x="1293976" y="1811524"/>
                </a:lnTo>
                <a:lnTo>
                  <a:pt x="1360970" y="1781233"/>
                </a:lnTo>
                <a:lnTo>
                  <a:pt x="1425911" y="1745435"/>
                </a:lnTo>
                <a:lnTo>
                  <a:pt x="1488456" y="1704129"/>
                </a:lnTo>
                <a:lnTo>
                  <a:pt x="1548264" y="1657315"/>
                </a:lnTo>
                <a:lnTo>
                  <a:pt x="1604992" y="1604994"/>
                </a:lnTo>
                <a:lnTo>
                  <a:pt x="1657313" y="1548266"/>
                </a:lnTo>
                <a:lnTo>
                  <a:pt x="1704126" y="1488457"/>
                </a:lnTo>
                <a:lnTo>
                  <a:pt x="1745432" y="1425911"/>
                </a:lnTo>
                <a:lnTo>
                  <a:pt x="1781230" y="1360970"/>
                </a:lnTo>
                <a:lnTo>
                  <a:pt x="1811521" y="1293976"/>
                </a:lnTo>
                <a:lnTo>
                  <a:pt x="1836304" y="1225271"/>
                </a:lnTo>
                <a:lnTo>
                  <a:pt x="1855580" y="1155197"/>
                </a:lnTo>
                <a:lnTo>
                  <a:pt x="1869349" y="1084096"/>
                </a:lnTo>
                <a:lnTo>
                  <a:pt x="1877610" y="1012311"/>
                </a:lnTo>
                <a:lnTo>
                  <a:pt x="1880363" y="940184"/>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tx2">
              <a:alpha val="56000"/>
            </a:schemeClr>
          </a:solidFill>
        </p:spPr>
        <p:txBody>
          <a:bodyPr wrap="square" lIns="0" tIns="0" rIns="0" bIns="0" rtlCol="0">
            <a:noAutofit/>
          </a:bodyPr>
          <a:lstStyle/>
          <a:p>
            <a:endParaRPr>
              <a:latin typeface="Arial" panose="020B0604020202020204" pitchFamily="34" charset="0"/>
              <a:cs typeface="Arial" panose="020B0604020202020204" pitchFamily="34" charset="0"/>
            </a:endParaRPr>
          </a:p>
        </p:txBody>
      </p:sp>
      <p:sp>
        <p:nvSpPr>
          <p:cNvPr id="16"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xmlns="" val="0"/>
              </a:ext>
            </a:extLst>
          </a:blip>
          <a:srcRect l="9981" t="11774" r="9918" b="11902"/>
          <a:stretch/>
        </p:blipFill>
        <p:spPr>
          <a:xfrm>
            <a:off x="222446" y="428217"/>
            <a:ext cx="1052514" cy="842169"/>
          </a:xfrm>
          <a:prstGeom prst="rect">
            <a:avLst/>
          </a:prstGeom>
        </p:spPr>
      </p:pic>
      <p:sp>
        <p:nvSpPr>
          <p:cNvPr id="19"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Tree>
    <p:extLst>
      <p:ext uri="{BB962C8B-B14F-4D97-AF65-F5344CB8AC3E}">
        <p14:creationId xmlns:p14="http://schemas.microsoft.com/office/powerpoint/2010/main" xmlns="" val="2989695639"/>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16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Breaker with Client/Partner logo &amp; Optional B/W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2657347" y="0"/>
            <a:ext cx="6489051" cy="4700016"/>
          </a:xfrm>
          <a:prstGeom prst="rect">
            <a:avLst/>
          </a:prstGeom>
        </p:spPr>
        <p:txBody>
          <a:bodyPr>
            <a:noAutofit/>
          </a:bodyPr>
          <a:lstStyle>
            <a:lvl1pPr marL="0" indent="0" algn="ctr">
              <a:buNone/>
              <a:defRPr sz="1600" baseline="0">
                <a:solidFill>
                  <a:schemeClr val="accent2"/>
                </a:solidFill>
                <a:latin typeface="Arial" panose="020B0604020202020204" pitchFamily="34" charset="0"/>
                <a:cs typeface="Arial" panose="020B0604020202020204" pitchFamily="34" charset="0"/>
              </a:defRPr>
            </a:lvl1pPr>
          </a:lstStyle>
          <a:p>
            <a:r>
              <a:rPr lang="en-US" dirty="0"/>
              <a:t>Click icon to add black &amp; white image</a:t>
            </a:r>
          </a:p>
        </p:txBody>
      </p:sp>
      <p:pic>
        <p:nvPicPr>
          <p:cNvPr id="13" name="Picture 12"/>
          <p:cNvPicPr>
            <a:picLocks noChangeAspect="1"/>
          </p:cNvPicPr>
          <p:nvPr userDrawn="1"/>
        </p:nvPicPr>
        <p:blipFill rotWithShape="1">
          <a:blip r:embed="rId2">
            <a:extLst>
              <a:ext uri="{28A0092B-C50C-407E-A947-70E740481C1C}">
                <a14:useLocalDpi xmlns:a14="http://schemas.microsoft.com/office/drawing/2010/main" xmlns="" val="0"/>
              </a:ext>
            </a:extLst>
          </a:blip>
          <a:srcRect l="9981" t="11774" r="9918" b="11902"/>
          <a:stretch/>
        </p:blipFill>
        <p:spPr>
          <a:xfrm>
            <a:off x="222446" y="428217"/>
            <a:ext cx="1052514" cy="842169"/>
          </a:xfrm>
          <a:prstGeom prst="rect">
            <a:avLst/>
          </a:prstGeom>
        </p:spPr>
      </p:pic>
      <p:sp>
        <p:nvSpPr>
          <p:cNvPr id="12" name="Text Placeholder 7"/>
          <p:cNvSpPr>
            <a:spLocks noGrp="1"/>
          </p:cNvSpPr>
          <p:nvPr>
            <p:ph type="body" sz="quarter" idx="14" hasCustomPrompt="1"/>
          </p:nvPr>
        </p:nvSpPr>
        <p:spPr>
          <a:xfrm>
            <a:off x="1544169" y="508000"/>
            <a:ext cx="647700" cy="673100"/>
          </a:xfrm>
        </p:spPr>
        <p:txBody>
          <a:bodyPr anchor="ctr"/>
          <a:lstStyle>
            <a:lvl1pPr marL="0" indent="0" algn="ctr">
              <a:buNone/>
              <a:defRPr sz="800"/>
            </a:lvl1pPr>
          </a:lstStyle>
          <a:p>
            <a:pPr lvl="0"/>
            <a:r>
              <a:rPr lang="en-US" dirty="0"/>
              <a:t>Place Client / Partner Logo Here</a:t>
            </a:r>
          </a:p>
        </p:txBody>
      </p:sp>
      <p:sp>
        <p:nvSpPr>
          <p:cNvPr id="14" name="Title 1"/>
          <p:cNvSpPr>
            <a:spLocks noGrp="1"/>
          </p:cNvSpPr>
          <p:nvPr>
            <p:ph type="ctrTitle" hasCustomPrompt="1"/>
          </p:nvPr>
        </p:nvSpPr>
        <p:spPr>
          <a:xfrm>
            <a:off x="254000" y="1765241"/>
            <a:ext cx="5534025" cy="2817517"/>
          </a:xfrm>
          <a:prstGeom prst="rect">
            <a:avLst/>
          </a:prstGeom>
          <a:noFill/>
        </p:spPr>
        <p:txBody>
          <a:bodyPr wrap="square" lIns="0" rtlCol="0" anchor="t" anchorCtr="0">
            <a:noAutofit/>
          </a:bodyPr>
          <a:lstStyle>
            <a:lvl1pPr marL="0" algn="l">
              <a:lnSpc>
                <a:spcPct val="98000"/>
              </a:lnSpc>
              <a:tabLst>
                <a:tab pos="457200" algn="l"/>
              </a:tabLst>
              <a:defRPr lang="en-US" sz="3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Section name </a:t>
            </a:r>
            <a:br>
              <a:rPr lang="en-US" dirty="0"/>
            </a:br>
            <a:r>
              <a:rPr lang="en-US" dirty="0"/>
              <a:t>here in</a:t>
            </a:r>
            <a:br>
              <a:rPr lang="en-US" dirty="0"/>
            </a:br>
            <a:r>
              <a:rPr lang="en-US" dirty="0"/>
              <a:t>three lines</a:t>
            </a:r>
          </a:p>
        </p:txBody>
      </p:sp>
    </p:spTree>
    <p:extLst>
      <p:ext uri="{BB962C8B-B14F-4D97-AF65-F5344CB8AC3E}">
        <p14:creationId xmlns:p14="http://schemas.microsoft.com/office/powerpoint/2010/main" xmlns="" val="963119857"/>
      </p:ext>
    </p:extLst>
  </p:cSld>
  <p:clrMapOvr>
    <a:masterClrMapping/>
  </p:clrMapOvr>
  <p:extLst mod="1">
    <p:ext uri="{DCECCB84-F9BA-43D5-87BE-67443E8EF086}">
      <p15:sldGuideLst xmlns:p15="http://schemas.microsoft.com/office/powerpoint/2012/main" xmlns="">
        <p15:guide id="1" pos="168">
          <p15:clr>
            <a:srgbClr val="FBAE40"/>
          </p15:clr>
        </p15:guide>
        <p15:guide id="2" orient="horz" pos="1620">
          <p15:clr>
            <a:srgbClr val="FBAE40"/>
          </p15:clr>
        </p15:guide>
        <p15:guide id="3" orient="horz" pos="29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Breaker without image">
    <p:bg>
      <p:bgPr>
        <a:solidFill>
          <a:srgbClr val="ECECEC"/>
        </a:solidFill>
        <a:effectLst/>
      </p:bgPr>
    </p:bg>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mn-lt"/>
            </a:endParaRPr>
          </a:p>
        </p:txBody>
      </p:sp>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pic>
        <p:nvPicPr>
          <p:cNvPr id="37" name="Picture 3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7767457" y="3844395"/>
            <a:ext cx="1314000" cy="1103406"/>
          </a:xfrm>
          <a:prstGeom prst="rect">
            <a:avLst/>
          </a:prstGeom>
        </p:spPr>
      </p:pic>
      <p:grpSp>
        <p:nvGrpSpPr>
          <p:cNvPr id="2" name="Group 1"/>
          <p:cNvGrpSpPr/>
          <p:nvPr userDrawn="1"/>
        </p:nvGrpSpPr>
        <p:grpSpPr>
          <a:xfrm>
            <a:off x="4484252" y="2897813"/>
            <a:ext cx="3118452" cy="641536"/>
            <a:chOff x="4484252" y="2897813"/>
            <a:chExt cx="3118452" cy="641536"/>
          </a:xfrm>
        </p:grpSpPr>
        <p:sp>
          <p:nvSpPr>
            <p:cNvPr id="38"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39"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4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41"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
        <p:nvSpPr>
          <p:cNvPr id="17"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18"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Tree>
    <p:extLst>
      <p:ext uri="{BB962C8B-B14F-4D97-AF65-F5344CB8AC3E}">
        <p14:creationId xmlns:p14="http://schemas.microsoft.com/office/powerpoint/2010/main" xmlns="" val="3189010466"/>
      </p:ext>
    </p:extLst>
  </p:cSld>
  <p:clrMapOvr>
    <a:masterClrMapping/>
  </p:clrMapOvr>
  <p:extLst mod="1">
    <p:ext uri="{DCECCB84-F9BA-43D5-87BE-67443E8EF086}">
      <p15:sldGuideLst xmlns:p15="http://schemas.microsoft.com/office/powerpoint/2012/main" xmlns="">
        <p15:guide id="1" pos="1656">
          <p15:clr>
            <a:srgbClr val="FBAE40"/>
          </p15:clr>
        </p15:guide>
        <p15:guide id="2" orient="horz" pos="1620">
          <p15:clr>
            <a:srgbClr val="FBAE40"/>
          </p15:clr>
        </p15:guide>
        <p15:guide id="3" orient="horz" pos="296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er without image and with Client/Partner logo ">
    <p:spTree>
      <p:nvGrpSpPr>
        <p:cNvPr id="1" name=""/>
        <p:cNvGrpSpPr/>
        <p:nvPr/>
      </p:nvGrpSpPr>
      <p:grpSpPr>
        <a:xfrm>
          <a:off x="0" y="0"/>
          <a:ext cx="0" cy="0"/>
          <a:chOff x="0" y="0"/>
          <a:chExt cx="0" cy="0"/>
        </a:xfrm>
      </p:grpSpPr>
      <p:sp>
        <p:nvSpPr>
          <p:cNvPr id="34" name="object 4"/>
          <p:cNvSpPr/>
          <p:nvPr/>
        </p:nvSpPr>
        <p:spPr>
          <a:xfrm>
            <a:off x="-114300" y="-25400"/>
            <a:ext cx="4671298" cy="4076763"/>
          </a:xfrm>
          <a:custGeom>
            <a:avLst/>
            <a:gdLst/>
            <a:ahLst/>
            <a:cxnLst/>
            <a:rect l="l" t="t" r="r" b="b"/>
            <a:pathLst>
              <a:path w="10193348" h="8895999">
                <a:moveTo>
                  <a:pt x="8488661" y="0"/>
                </a:moveTo>
                <a:lnTo>
                  <a:pt x="1704683" y="0"/>
                </a:lnTo>
                <a:lnTo>
                  <a:pt x="1492780" y="195439"/>
                </a:lnTo>
                <a:lnTo>
                  <a:pt x="1209152" y="502960"/>
                </a:lnTo>
                <a:lnTo>
                  <a:pt x="955379" y="827176"/>
                </a:lnTo>
                <a:lnTo>
                  <a:pt x="731462" y="1166233"/>
                </a:lnTo>
                <a:lnTo>
                  <a:pt x="537401" y="1518274"/>
                </a:lnTo>
                <a:lnTo>
                  <a:pt x="373195" y="1881445"/>
                </a:lnTo>
                <a:lnTo>
                  <a:pt x="238844" y="2253892"/>
                </a:lnTo>
                <a:lnTo>
                  <a:pt x="134350" y="2633758"/>
                </a:lnTo>
                <a:lnTo>
                  <a:pt x="59711" y="3019189"/>
                </a:lnTo>
                <a:lnTo>
                  <a:pt x="14927" y="3408331"/>
                </a:lnTo>
                <a:lnTo>
                  <a:pt x="0" y="3799327"/>
                </a:lnTo>
                <a:lnTo>
                  <a:pt x="14927" y="4190324"/>
                </a:lnTo>
                <a:lnTo>
                  <a:pt x="59711" y="4579465"/>
                </a:lnTo>
                <a:lnTo>
                  <a:pt x="134350" y="4964896"/>
                </a:lnTo>
                <a:lnTo>
                  <a:pt x="238844" y="5344763"/>
                </a:lnTo>
                <a:lnTo>
                  <a:pt x="373195" y="5717209"/>
                </a:lnTo>
                <a:lnTo>
                  <a:pt x="537401" y="6080381"/>
                </a:lnTo>
                <a:lnTo>
                  <a:pt x="731462" y="6432423"/>
                </a:lnTo>
                <a:lnTo>
                  <a:pt x="955379" y="6771479"/>
                </a:lnTo>
                <a:lnTo>
                  <a:pt x="1209152" y="7095696"/>
                </a:lnTo>
                <a:lnTo>
                  <a:pt x="1492780" y="7403218"/>
                </a:lnTo>
                <a:lnTo>
                  <a:pt x="1800302" y="7686847"/>
                </a:lnTo>
                <a:lnTo>
                  <a:pt x="2124519" y="7940619"/>
                </a:lnTo>
                <a:lnTo>
                  <a:pt x="2463576" y="8164537"/>
                </a:lnTo>
                <a:lnTo>
                  <a:pt x="2815618" y="8358598"/>
                </a:lnTo>
                <a:lnTo>
                  <a:pt x="3178790" y="8522804"/>
                </a:lnTo>
                <a:lnTo>
                  <a:pt x="3551236" y="8657154"/>
                </a:lnTo>
                <a:lnTo>
                  <a:pt x="3931103" y="8761649"/>
                </a:lnTo>
                <a:lnTo>
                  <a:pt x="4316535" y="8836288"/>
                </a:lnTo>
                <a:lnTo>
                  <a:pt x="4705676" y="8881071"/>
                </a:lnTo>
                <a:lnTo>
                  <a:pt x="5096673" y="8895999"/>
                </a:lnTo>
                <a:lnTo>
                  <a:pt x="5487669" y="8881071"/>
                </a:lnTo>
                <a:lnTo>
                  <a:pt x="5876811" y="8836288"/>
                </a:lnTo>
                <a:lnTo>
                  <a:pt x="6262242" y="8761649"/>
                </a:lnTo>
                <a:lnTo>
                  <a:pt x="6642109" y="8657154"/>
                </a:lnTo>
                <a:lnTo>
                  <a:pt x="7014555" y="8522804"/>
                </a:lnTo>
                <a:lnTo>
                  <a:pt x="7377727" y="8358598"/>
                </a:lnTo>
                <a:lnTo>
                  <a:pt x="7729769" y="8164537"/>
                </a:lnTo>
                <a:lnTo>
                  <a:pt x="8068825" y="7940619"/>
                </a:lnTo>
                <a:lnTo>
                  <a:pt x="8393042" y="7686847"/>
                </a:lnTo>
                <a:lnTo>
                  <a:pt x="8700564" y="7403218"/>
                </a:lnTo>
                <a:lnTo>
                  <a:pt x="8984193" y="7095696"/>
                </a:lnTo>
                <a:lnTo>
                  <a:pt x="9237966" y="6771479"/>
                </a:lnTo>
                <a:lnTo>
                  <a:pt x="9461884" y="6432423"/>
                </a:lnTo>
                <a:lnTo>
                  <a:pt x="9655946" y="6080381"/>
                </a:lnTo>
                <a:lnTo>
                  <a:pt x="9820152" y="5717209"/>
                </a:lnTo>
                <a:lnTo>
                  <a:pt x="9954502" y="5344763"/>
                </a:lnTo>
                <a:lnTo>
                  <a:pt x="10058997" y="4964896"/>
                </a:lnTo>
                <a:lnTo>
                  <a:pt x="10133636" y="4579465"/>
                </a:lnTo>
                <a:lnTo>
                  <a:pt x="10178420" y="4190324"/>
                </a:lnTo>
                <a:lnTo>
                  <a:pt x="10193348" y="3799327"/>
                </a:lnTo>
                <a:lnTo>
                  <a:pt x="10178420" y="3408331"/>
                </a:lnTo>
                <a:lnTo>
                  <a:pt x="10133636" y="3019189"/>
                </a:lnTo>
                <a:lnTo>
                  <a:pt x="10058997" y="2633758"/>
                </a:lnTo>
                <a:lnTo>
                  <a:pt x="9954502" y="2253892"/>
                </a:lnTo>
                <a:lnTo>
                  <a:pt x="9820152" y="1881445"/>
                </a:lnTo>
                <a:lnTo>
                  <a:pt x="9655946" y="1518274"/>
                </a:lnTo>
                <a:lnTo>
                  <a:pt x="9461884" y="1166233"/>
                </a:lnTo>
                <a:lnTo>
                  <a:pt x="9237966" y="827176"/>
                </a:lnTo>
                <a:lnTo>
                  <a:pt x="8984193" y="502960"/>
                </a:lnTo>
                <a:lnTo>
                  <a:pt x="8700564" y="195439"/>
                </a:lnTo>
                <a:lnTo>
                  <a:pt x="8488661" y="0"/>
                </a:lnTo>
                <a:close/>
              </a:path>
            </a:pathLst>
          </a:custGeom>
          <a:solidFill>
            <a:srgbClr val="FFDB28"/>
          </a:solidFill>
        </p:spPr>
        <p:txBody>
          <a:bodyPr wrap="square" lIns="0" tIns="0" rIns="0" bIns="0" rtlCol="0">
            <a:noAutofit/>
          </a:bodyPr>
          <a:lstStyle/>
          <a:p>
            <a:endParaRPr sz="1800">
              <a:latin typeface="Arial" panose="020B0604020202020204" pitchFamily="34" charset="0"/>
              <a:cs typeface="Arial" panose="020B0604020202020204" pitchFamily="34" charset="0"/>
            </a:endParaRPr>
          </a:p>
        </p:txBody>
      </p:sp>
      <p:pic>
        <p:nvPicPr>
          <p:cNvPr id="28" name="Picture 2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6704547" y="3844395"/>
            <a:ext cx="1306800" cy="1097360"/>
          </a:xfrm>
          <a:prstGeom prst="rect">
            <a:avLst/>
          </a:prstGeom>
        </p:spPr>
      </p:pic>
      <p:sp>
        <p:nvSpPr>
          <p:cNvPr id="16" name="Title 1"/>
          <p:cNvSpPr>
            <a:spLocks noGrp="1"/>
          </p:cNvSpPr>
          <p:nvPr>
            <p:ph type="ctrTitle" hasCustomPrompt="1"/>
          </p:nvPr>
        </p:nvSpPr>
        <p:spPr>
          <a:xfrm>
            <a:off x="713836" y="914400"/>
            <a:ext cx="6946900" cy="1219200"/>
          </a:xfrm>
          <a:prstGeom prst="rect">
            <a:avLst/>
          </a:prstGeom>
        </p:spPr>
        <p:txBody>
          <a:bodyPr vert="horz" wrap="square" lIns="0" tIns="0" rIns="0" bIns="0" rtlCol="0">
            <a:noAutofit/>
          </a:bodyPr>
          <a:lstStyle>
            <a:lvl1pPr>
              <a:defRPr lang="en-US" sz="3600" spc="-55" dirty="0">
                <a:solidFill>
                  <a:srgbClr val="0D356E"/>
                </a:solidFill>
                <a:latin typeface="Arial" panose="020B0604020202020204" pitchFamily="34" charset="0"/>
                <a:cs typeface="Arial" panose="020B0604020202020204" pitchFamily="34" charset="0"/>
              </a:defRPr>
            </a:lvl1pPr>
          </a:lstStyle>
          <a:p>
            <a:pPr marL="15394"/>
            <a:r>
              <a:rPr lang="en-US" sz="3600" b="1" u="sng" spc="-55" dirty="0">
                <a:solidFill>
                  <a:srgbClr val="0D356E"/>
                </a:solidFill>
                <a:latin typeface="+mn-lt"/>
                <a:cs typeface="Arial"/>
              </a:rPr>
              <a:t>Headline placeholder</a:t>
            </a:r>
            <a:br>
              <a:rPr lang="en-US" sz="3600" b="1" u="sng" spc="-55" dirty="0">
                <a:solidFill>
                  <a:srgbClr val="0D356E"/>
                </a:solidFill>
                <a:latin typeface="+mn-lt"/>
                <a:cs typeface="Arial"/>
              </a:rPr>
            </a:br>
            <a:r>
              <a:rPr lang="en-US" sz="3600" b="1" u="sng" spc="-36" dirty="0">
                <a:solidFill>
                  <a:srgbClr val="0D356E"/>
                </a:solidFill>
                <a:latin typeface="+mn-lt"/>
                <a:cs typeface="Arial"/>
              </a:rPr>
              <a:t>i</a:t>
            </a:r>
            <a:r>
              <a:rPr lang="en-US" sz="3600" b="1" u="sng" spc="-67" dirty="0">
                <a:solidFill>
                  <a:srgbClr val="0D356E"/>
                </a:solidFill>
                <a:latin typeface="+mn-lt"/>
                <a:cs typeface="Arial"/>
              </a:rPr>
              <a:t>n</a:t>
            </a:r>
            <a:r>
              <a:rPr lang="en-US" sz="3600" b="1" u="sng" spc="-6" dirty="0">
                <a:solidFill>
                  <a:srgbClr val="0D356E"/>
                </a:solidFill>
                <a:latin typeface="+mn-lt"/>
                <a:cs typeface="Arial"/>
              </a:rPr>
              <a:t> t</a:t>
            </a:r>
            <a:r>
              <a:rPr lang="en-US" sz="3600" b="1" u="sng" spc="-85" dirty="0">
                <a:solidFill>
                  <a:srgbClr val="0D356E"/>
                </a:solidFill>
                <a:latin typeface="+mn-lt"/>
                <a:cs typeface="Arial"/>
              </a:rPr>
              <a:t>w</a:t>
            </a:r>
            <a:r>
              <a:rPr lang="en-US" sz="3600" b="1" u="sng" spc="-67" dirty="0">
                <a:solidFill>
                  <a:srgbClr val="0D356E"/>
                </a:solidFill>
                <a:latin typeface="+mn-lt"/>
                <a:cs typeface="Arial"/>
              </a:rPr>
              <a:t>o</a:t>
            </a:r>
            <a:r>
              <a:rPr lang="en-US" sz="3600" b="1" u="sng" spc="-6" dirty="0">
                <a:solidFill>
                  <a:srgbClr val="0D356E"/>
                </a:solidFill>
                <a:latin typeface="+mn-lt"/>
                <a:cs typeface="Arial"/>
              </a:rPr>
              <a:t> </a:t>
            </a:r>
            <a:r>
              <a:rPr lang="en-US" sz="3600" b="1" u="sng" spc="-36" dirty="0">
                <a:solidFill>
                  <a:srgbClr val="0D356E"/>
                </a:solidFill>
                <a:latin typeface="+mn-lt"/>
                <a:cs typeface="Arial"/>
              </a:rPr>
              <a:t>li</a:t>
            </a:r>
            <a:r>
              <a:rPr lang="en-US" sz="3600" b="1" u="sng" spc="-73" dirty="0">
                <a:solidFill>
                  <a:srgbClr val="0D356E"/>
                </a:solidFill>
                <a:latin typeface="+mn-lt"/>
                <a:cs typeface="Arial"/>
              </a:rPr>
              <a:t>n</a:t>
            </a:r>
            <a:r>
              <a:rPr lang="en-US" sz="3600" b="1" u="sng" spc="-61" dirty="0">
                <a:solidFill>
                  <a:srgbClr val="0D356E"/>
                </a:solidFill>
                <a:latin typeface="+mn-lt"/>
                <a:cs typeface="Arial"/>
              </a:rPr>
              <a:t>es</a:t>
            </a:r>
            <a:endParaRPr lang="en-US" sz="3600" u="sng" dirty="0">
              <a:latin typeface="+mn-lt"/>
              <a:cs typeface="Arial"/>
            </a:endParaRPr>
          </a:p>
        </p:txBody>
      </p:sp>
      <p:sp>
        <p:nvSpPr>
          <p:cNvPr id="48" name="Text Placeholder 2"/>
          <p:cNvSpPr>
            <a:spLocks noGrp="1"/>
          </p:cNvSpPr>
          <p:nvPr>
            <p:ph type="body" sz="quarter" idx="10" hasCustomPrompt="1"/>
          </p:nvPr>
        </p:nvSpPr>
        <p:spPr>
          <a:xfrm>
            <a:off x="266700" y="2316262"/>
            <a:ext cx="4314029" cy="381217"/>
          </a:xfrm>
        </p:spPr>
        <p:txBody>
          <a:bodyPr/>
          <a:lstStyle>
            <a:lvl1pPr marL="15394" indent="0" algn="ctr" defTabSz="457200" rtl="0" eaLnBrk="1" latinLnBrk="0" hangingPunct="1">
              <a:lnSpc>
                <a:spcPct val="90000"/>
              </a:lnSpc>
              <a:spcBef>
                <a:spcPts val="2000"/>
              </a:spcBef>
              <a:buFont typeface="Arial" panose="020B0604020202020204" pitchFamily="34" charset="0"/>
              <a:buNone/>
              <a:defRPr lang="en-US" sz="1050" b="1" kern="1200"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b="1" dirty="0" err="1">
                <a:solidFill>
                  <a:srgbClr val="0D356E"/>
                </a:solidFill>
                <a:latin typeface="+mn-lt"/>
                <a:cs typeface="Arial"/>
              </a:rPr>
              <a:t>Subheadline</a:t>
            </a:r>
            <a:r>
              <a:rPr lang="en-US" sz="1050" b="1" spc="6" dirty="0">
                <a:solidFill>
                  <a:srgbClr val="0D356E"/>
                </a:solidFill>
                <a:latin typeface="+mn-lt"/>
                <a:cs typeface="Arial"/>
              </a:rPr>
              <a:t> </a:t>
            </a:r>
            <a:r>
              <a:rPr lang="en-US" sz="1050" b="1" dirty="0">
                <a:solidFill>
                  <a:srgbClr val="0D356E"/>
                </a:solidFill>
                <a:latin typeface="+mn-lt"/>
                <a:cs typeface="Arial"/>
              </a:rPr>
              <a:t>or</a:t>
            </a:r>
            <a:r>
              <a:rPr lang="en-US" sz="1050" b="1" spc="6" dirty="0">
                <a:solidFill>
                  <a:srgbClr val="0D356E"/>
                </a:solidFill>
                <a:latin typeface="+mn-lt"/>
                <a:cs typeface="Arial"/>
              </a:rPr>
              <a:t> </a:t>
            </a:r>
            <a:r>
              <a:rPr lang="en-US" sz="1050" b="1" dirty="0">
                <a:solidFill>
                  <a:srgbClr val="0D356E"/>
                </a:solidFill>
                <a:latin typeface="+mn-lt"/>
                <a:cs typeface="Arial"/>
              </a:rPr>
              <a:t>supportive</a:t>
            </a:r>
            <a:r>
              <a:rPr lang="en-US" sz="1050" b="1" spc="6" dirty="0">
                <a:solidFill>
                  <a:srgbClr val="0D356E"/>
                </a:solidFill>
                <a:latin typeface="+mn-lt"/>
                <a:cs typeface="Arial"/>
              </a:rPr>
              <a:t> </a:t>
            </a:r>
            <a:r>
              <a:rPr lang="en-US" sz="1050" b="1" dirty="0">
                <a:solidFill>
                  <a:srgbClr val="0D356E"/>
                </a:solidFill>
                <a:latin typeface="+mn-lt"/>
                <a:cs typeface="Arial"/>
              </a:rPr>
              <a:t>text</a:t>
            </a:r>
          </a:p>
        </p:txBody>
      </p:sp>
      <p:sp>
        <p:nvSpPr>
          <p:cNvPr id="49" name="Text Placeholder 2"/>
          <p:cNvSpPr>
            <a:spLocks noGrp="1"/>
          </p:cNvSpPr>
          <p:nvPr>
            <p:ph type="body" sz="quarter" idx="11" hasCustomPrompt="1"/>
          </p:nvPr>
        </p:nvSpPr>
        <p:spPr>
          <a:xfrm>
            <a:off x="386266" y="2774490"/>
            <a:ext cx="4051300" cy="508000"/>
          </a:xfrm>
        </p:spPr>
        <p:txBody>
          <a:bodyPr/>
          <a:lstStyle>
            <a:lvl1pPr marL="15394" indent="0" algn="ctr" defTabSz="1828800" rtl="0" eaLnBrk="1" latinLnBrk="0" hangingPunct="1">
              <a:lnSpc>
                <a:spcPct val="100000"/>
              </a:lnSpc>
              <a:spcBef>
                <a:spcPts val="0"/>
              </a:spcBef>
              <a:buFont typeface="Arial" panose="020B0604020202020204" pitchFamily="34" charset="0"/>
              <a:buNone/>
              <a:defRPr lang="en-US" sz="1050" kern="1200" spc="6" dirty="0">
                <a:solidFill>
                  <a:srgbClr val="0D356E"/>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marL="15394" algn="ctr"/>
            <a:r>
              <a:rPr lang="en-US" sz="1050" dirty="0">
                <a:solidFill>
                  <a:srgbClr val="0D356E"/>
                </a:solidFill>
                <a:latin typeface="+mn-lt"/>
                <a:cs typeface="Arial"/>
              </a:rPr>
              <a:t>Lorem</a:t>
            </a:r>
            <a:r>
              <a:rPr lang="en-US" sz="1050" spc="6" dirty="0">
                <a:solidFill>
                  <a:srgbClr val="0D356E"/>
                </a:solidFill>
                <a:latin typeface="+mn-lt"/>
                <a:cs typeface="Arial"/>
              </a:rPr>
              <a:t> ipsum </a:t>
            </a:r>
            <a:r>
              <a:rPr lang="en-US" sz="1050" dirty="0">
                <a:solidFill>
                  <a:srgbClr val="0D356E"/>
                </a:solidFill>
                <a:latin typeface="+mn-lt"/>
                <a:cs typeface="Arial"/>
              </a:rPr>
              <a:t>do</a:t>
            </a:r>
            <a:r>
              <a:rPr lang="en-US" sz="1050" spc="6" dirty="0">
                <a:solidFill>
                  <a:srgbClr val="0D356E"/>
                </a:solidFill>
                <a:latin typeface="+mn-lt"/>
                <a:cs typeface="Arial"/>
              </a:rPr>
              <a:t>lor </a:t>
            </a:r>
            <a:r>
              <a:rPr lang="en-US" sz="1050" dirty="0">
                <a:solidFill>
                  <a:srgbClr val="0D356E"/>
                </a:solidFill>
                <a:latin typeface="+mn-lt"/>
                <a:cs typeface="Arial"/>
              </a:rPr>
              <a:t>sit</a:t>
            </a:r>
            <a:r>
              <a:rPr lang="en-US" sz="1050" spc="6" dirty="0">
                <a:solidFill>
                  <a:srgbClr val="0D356E"/>
                </a:solidFill>
                <a:latin typeface="+mn-lt"/>
                <a:cs typeface="Arial"/>
              </a:rPr>
              <a:t> </a:t>
            </a:r>
            <a:r>
              <a:rPr lang="en-US" sz="1050" dirty="0" err="1">
                <a:solidFill>
                  <a:srgbClr val="0D356E"/>
                </a:solidFill>
                <a:latin typeface="+mn-lt"/>
                <a:cs typeface="Arial"/>
              </a:rPr>
              <a:t>amet</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consectetur</a:t>
            </a:r>
            <a:r>
              <a:rPr lang="en-US" sz="1050" spc="6" dirty="0">
                <a:solidFill>
                  <a:srgbClr val="0D356E"/>
                </a:solidFill>
                <a:latin typeface="+mn-lt"/>
                <a:cs typeface="Arial"/>
              </a:rPr>
              <a:t> </a:t>
            </a:r>
            <a:r>
              <a:rPr lang="en-US" sz="1050" dirty="0" err="1">
                <a:solidFill>
                  <a:srgbClr val="0D356E"/>
                </a:solidFill>
                <a:latin typeface="+mn-lt"/>
                <a:cs typeface="Arial"/>
              </a:rPr>
              <a:t>ad</a:t>
            </a:r>
            <a:r>
              <a:rPr lang="en-US" sz="1050" spc="6" dirty="0" err="1">
                <a:solidFill>
                  <a:srgbClr val="0D356E"/>
                </a:solidFill>
                <a:latin typeface="+mn-lt"/>
                <a:cs typeface="Arial"/>
              </a:rPr>
              <a:t>ipiscing</a:t>
            </a:r>
            <a:r>
              <a:rPr lang="en-US" sz="1050" spc="6" dirty="0">
                <a:solidFill>
                  <a:srgbClr val="0D356E"/>
                </a:solidFill>
                <a:latin typeface="+mn-lt"/>
                <a:cs typeface="Arial"/>
              </a:rPr>
              <a:t> </a:t>
            </a:r>
            <a:r>
              <a:rPr lang="en-US" sz="1050" dirty="0" err="1">
                <a:solidFill>
                  <a:srgbClr val="0D356E"/>
                </a:solidFill>
                <a:latin typeface="+mn-lt"/>
                <a:cs typeface="Arial"/>
              </a:rPr>
              <a:t>e</a:t>
            </a:r>
            <a:r>
              <a:rPr lang="en-US" sz="1050" spc="6" dirty="0" err="1">
                <a:solidFill>
                  <a:srgbClr val="0D356E"/>
                </a:solidFill>
                <a:latin typeface="+mn-lt"/>
                <a:cs typeface="Arial"/>
              </a:rPr>
              <a:t>lit</a:t>
            </a:r>
            <a:r>
              <a:rPr lang="en-US" sz="1050" spc="6" dirty="0">
                <a:solidFill>
                  <a:srgbClr val="0D356E"/>
                </a:solidFill>
                <a:latin typeface="+mn-lt"/>
                <a:cs typeface="Arial"/>
              </a:rPr>
              <a:t>. </a:t>
            </a:r>
            <a:br>
              <a:rPr lang="en-US" sz="1050" spc="6" dirty="0">
                <a:solidFill>
                  <a:srgbClr val="0D356E"/>
                </a:solidFill>
                <a:latin typeface="+mn-lt"/>
                <a:cs typeface="Arial"/>
              </a:rPr>
            </a:br>
            <a:r>
              <a:rPr lang="en-US" sz="1050" spc="6" dirty="0" err="1">
                <a:solidFill>
                  <a:srgbClr val="0D356E"/>
                </a:solidFill>
                <a:latin typeface="+mn-lt"/>
                <a:cs typeface="Arial"/>
              </a:rPr>
              <a:t>Morbi</a:t>
            </a:r>
            <a:r>
              <a:rPr lang="en-US" sz="1050" spc="6" dirty="0">
                <a:solidFill>
                  <a:srgbClr val="0D356E"/>
                </a:solidFill>
                <a:latin typeface="+mn-lt"/>
                <a:cs typeface="Arial"/>
              </a:rPr>
              <a:t> </a:t>
            </a:r>
            <a:r>
              <a:rPr lang="en-US" sz="1050" dirty="0">
                <a:solidFill>
                  <a:srgbClr val="0D356E"/>
                </a:solidFill>
                <a:latin typeface="+mn-lt"/>
                <a:cs typeface="Arial"/>
              </a:rPr>
              <a:t>at</a:t>
            </a:r>
            <a:r>
              <a:rPr lang="en-US" sz="1050" spc="6" dirty="0">
                <a:solidFill>
                  <a:srgbClr val="0D356E"/>
                </a:solidFill>
                <a:latin typeface="+mn-lt"/>
                <a:cs typeface="Arial"/>
              </a:rPr>
              <a:t> </a:t>
            </a:r>
            <a:r>
              <a:rPr lang="en-US" sz="1050" dirty="0">
                <a:solidFill>
                  <a:srgbClr val="0D356E"/>
                </a:solidFill>
                <a:latin typeface="+mn-lt"/>
                <a:cs typeface="Arial"/>
              </a:rPr>
              <a:t>mi</a:t>
            </a:r>
            <a:r>
              <a:rPr lang="en-US" sz="1050" spc="6" dirty="0">
                <a:solidFill>
                  <a:srgbClr val="0D356E"/>
                </a:solidFill>
                <a:latin typeface="+mn-lt"/>
                <a:cs typeface="Arial"/>
              </a:rPr>
              <a:t> </a:t>
            </a:r>
            <a:r>
              <a:rPr lang="en-US" sz="1050" dirty="0" err="1">
                <a:solidFill>
                  <a:srgbClr val="0D356E"/>
                </a:solidFill>
                <a:latin typeface="+mn-lt"/>
                <a:cs typeface="Arial"/>
              </a:rPr>
              <a:t>suscip</a:t>
            </a:r>
            <a:r>
              <a:rPr lang="en-US" sz="1050" spc="6" dirty="0" err="1">
                <a:solidFill>
                  <a:srgbClr val="0D356E"/>
                </a:solidFill>
                <a:latin typeface="+mn-lt"/>
                <a:cs typeface="Arial"/>
              </a:rPr>
              <a:t>it</a:t>
            </a:r>
            <a:r>
              <a:rPr lang="en-US" sz="1050" spc="6" dirty="0">
                <a:solidFill>
                  <a:srgbClr val="0D356E"/>
                </a:solidFill>
                <a:latin typeface="+mn-lt"/>
                <a:cs typeface="Arial"/>
              </a:rPr>
              <a:t>, </a:t>
            </a:r>
            <a:r>
              <a:rPr lang="en-US" sz="1050" dirty="0" err="1">
                <a:solidFill>
                  <a:srgbClr val="0D356E"/>
                </a:solidFill>
                <a:latin typeface="+mn-lt"/>
                <a:cs typeface="Arial"/>
              </a:rPr>
              <a:t>dap</a:t>
            </a:r>
            <a:r>
              <a:rPr lang="en-US" sz="1050" spc="6" dirty="0" err="1">
                <a:solidFill>
                  <a:srgbClr val="0D356E"/>
                </a:solidFill>
                <a:latin typeface="+mn-lt"/>
                <a:cs typeface="Arial"/>
              </a:rPr>
              <a:t>ibus</a:t>
            </a:r>
            <a:r>
              <a:rPr lang="en-US" sz="1050" spc="6" dirty="0">
                <a:solidFill>
                  <a:srgbClr val="0D356E"/>
                </a:solidFill>
                <a:latin typeface="+mn-lt"/>
                <a:cs typeface="Arial"/>
              </a:rPr>
              <a:t> </a:t>
            </a:r>
            <a:r>
              <a:rPr lang="en-US" sz="1050" dirty="0" err="1">
                <a:solidFill>
                  <a:srgbClr val="0D356E"/>
                </a:solidFill>
                <a:latin typeface="+mn-lt"/>
                <a:cs typeface="Arial"/>
              </a:rPr>
              <a:t>nu</a:t>
            </a:r>
            <a:r>
              <a:rPr lang="en-US" sz="1050" spc="6" dirty="0" err="1">
                <a:solidFill>
                  <a:srgbClr val="0D356E"/>
                </a:solidFill>
                <a:latin typeface="+mn-lt"/>
                <a:cs typeface="Arial"/>
              </a:rPr>
              <a:t>lla</a:t>
            </a:r>
            <a:r>
              <a:rPr lang="en-US" sz="1050" spc="6" dirty="0">
                <a:solidFill>
                  <a:srgbClr val="0D356E"/>
                </a:solidFill>
                <a:latin typeface="+mn-lt"/>
                <a:cs typeface="Arial"/>
              </a:rPr>
              <a:t> </a:t>
            </a:r>
            <a:r>
              <a:rPr lang="en-US" sz="1050" dirty="0" err="1">
                <a:solidFill>
                  <a:srgbClr val="0D356E"/>
                </a:solidFill>
                <a:latin typeface="+mn-lt"/>
                <a:cs typeface="Arial"/>
              </a:rPr>
              <a:t>eu</a:t>
            </a:r>
            <a:r>
              <a:rPr lang="en-US" sz="1050" dirty="0">
                <a:solidFill>
                  <a:srgbClr val="0D356E"/>
                </a:solidFill>
                <a:latin typeface="+mn-lt"/>
                <a:cs typeface="Arial"/>
              </a:rPr>
              <a:t>,</a:t>
            </a:r>
            <a:r>
              <a:rPr lang="en-US" sz="1050" spc="6" dirty="0">
                <a:solidFill>
                  <a:srgbClr val="0D356E"/>
                </a:solidFill>
                <a:latin typeface="+mn-lt"/>
                <a:cs typeface="Arial"/>
              </a:rPr>
              <a:t> </a:t>
            </a:r>
            <a:r>
              <a:rPr lang="en-US" sz="1050" dirty="0" err="1">
                <a:solidFill>
                  <a:srgbClr val="0D356E"/>
                </a:solidFill>
                <a:latin typeface="+mn-lt"/>
                <a:cs typeface="Arial"/>
              </a:rPr>
              <a:t>mo</a:t>
            </a:r>
            <a:r>
              <a:rPr lang="en-US" sz="1050" spc="6" dirty="0" err="1">
                <a:solidFill>
                  <a:srgbClr val="0D356E"/>
                </a:solidFill>
                <a:latin typeface="+mn-lt"/>
                <a:cs typeface="Arial"/>
              </a:rPr>
              <a:t>lestie</a:t>
            </a:r>
            <a:r>
              <a:rPr lang="en-US" sz="1050" spc="6" dirty="0">
                <a:solidFill>
                  <a:srgbClr val="0D356E"/>
                </a:solidFill>
                <a:latin typeface="+mn-lt"/>
                <a:cs typeface="Arial"/>
              </a:rPr>
              <a:t> </a:t>
            </a:r>
            <a:r>
              <a:rPr lang="en-US" sz="1050" dirty="0" err="1">
                <a:solidFill>
                  <a:srgbClr val="0D356E"/>
                </a:solidFill>
                <a:latin typeface="+mn-lt"/>
                <a:cs typeface="Arial"/>
              </a:rPr>
              <a:t>quam</a:t>
            </a:r>
            <a:r>
              <a:rPr lang="en-US" sz="1050" dirty="0">
                <a:solidFill>
                  <a:srgbClr val="0D356E"/>
                </a:solidFill>
                <a:latin typeface="+mn-lt"/>
                <a:cs typeface="Arial"/>
              </a:rPr>
              <a:t>.</a:t>
            </a:r>
            <a:endParaRPr lang="en-US" sz="1050" dirty="0">
              <a:latin typeface="+mn-lt"/>
              <a:cs typeface="Arial"/>
            </a:endParaRPr>
          </a:p>
        </p:txBody>
      </p:sp>
      <p:sp>
        <p:nvSpPr>
          <p:cNvPr id="18" name="Text Placeholder 7"/>
          <p:cNvSpPr>
            <a:spLocks noGrp="1"/>
          </p:cNvSpPr>
          <p:nvPr>
            <p:ph type="body" sz="quarter" idx="14" hasCustomPrompt="1"/>
          </p:nvPr>
        </p:nvSpPr>
        <p:spPr>
          <a:xfrm>
            <a:off x="8187340" y="4076700"/>
            <a:ext cx="647700" cy="673100"/>
          </a:xfrm>
        </p:spPr>
        <p:txBody>
          <a:bodyPr anchor="ctr"/>
          <a:lstStyle>
            <a:lvl1pPr marL="0" indent="0" algn="ctr">
              <a:buNone/>
              <a:defRPr sz="800"/>
            </a:lvl1pPr>
          </a:lstStyle>
          <a:p>
            <a:pPr lvl="0"/>
            <a:r>
              <a:rPr lang="en-US" dirty="0"/>
              <a:t>Place Client / Partner Logo Here</a:t>
            </a:r>
          </a:p>
        </p:txBody>
      </p:sp>
      <p:grpSp>
        <p:nvGrpSpPr>
          <p:cNvPr id="21" name="Group 20"/>
          <p:cNvGrpSpPr/>
          <p:nvPr userDrawn="1"/>
        </p:nvGrpSpPr>
        <p:grpSpPr>
          <a:xfrm>
            <a:off x="4484252" y="2897813"/>
            <a:ext cx="3118452" cy="641536"/>
            <a:chOff x="4484252" y="2897813"/>
            <a:chExt cx="3118452" cy="641536"/>
          </a:xfrm>
        </p:grpSpPr>
        <p:sp>
          <p:nvSpPr>
            <p:cNvPr id="23" name="object 8"/>
            <p:cNvSpPr/>
            <p:nvPr userDrawn="1"/>
          </p:nvSpPr>
          <p:spPr>
            <a:xfrm>
              <a:off x="6962624" y="2898541"/>
              <a:ext cx="640080" cy="640080"/>
            </a:xfrm>
            <a:custGeom>
              <a:avLst/>
              <a:gdLst/>
              <a:ahLst/>
              <a:cxnLst/>
              <a:rect l="l" t="t" r="r" b="b"/>
              <a:pathLst>
                <a:path w="4127753" h="4127749">
                  <a:moveTo>
                    <a:pt x="2063876" y="0"/>
                  </a:moveTo>
                  <a:lnTo>
                    <a:pt x="1905544" y="6044"/>
                  </a:lnTo>
                  <a:lnTo>
                    <a:pt x="1747964" y="24179"/>
                  </a:lnTo>
                  <a:lnTo>
                    <a:pt x="1591885" y="54404"/>
                  </a:lnTo>
                  <a:lnTo>
                    <a:pt x="1438060" y="96719"/>
                  </a:lnTo>
                  <a:lnTo>
                    <a:pt x="1287239" y="151123"/>
                  </a:lnTo>
                  <a:lnTo>
                    <a:pt x="1140175" y="217618"/>
                  </a:lnTo>
                  <a:lnTo>
                    <a:pt x="997617" y="296202"/>
                  </a:lnTo>
                  <a:lnTo>
                    <a:pt x="860317" y="386876"/>
                  </a:lnTo>
                  <a:lnTo>
                    <a:pt x="729027" y="489640"/>
                  </a:lnTo>
                  <a:lnTo>
                    <a:pt x="604497" y="604494"/>
                  </a:lnTo>
                  <a:lnTo>
                    <a:pt x="489642" y="729024"/>
                  </a:lnTo>
                  <a:lnTo>
                    <a:pt x="386878" y="860314"/>
                  </a:lnTo>
                  <a:lnTo>
                    <a:pt x="296203" y="997614"/>
                  </a:lnTo>
                  <a:lnTo>
                    <a:pt x="217619" y="1140171"/>
                  </a:lnTo>
                  <a:lnTo>
                    <a:pt x="151124" y="1287236"/>
                  </a:lnTo>
                  <a:lnTo>
                    <a:pt x="96719" y="1438057"/>
                  </a:lnTo>
                  <a:lnTo>
                    <a:pt x="54404" y="1591882"/>
                  </a:lnTo>
                  <a:lnTo>
                    <a:pt x="24179" y="1747961"/>
                  </a:lnTo>
                  <a:lnTo>
                    <a:pt x="6044" y="1905542"/>
                  </a:lnTo>
                  <a:lnTo>
                    <a:pt x="0" y="2063874"/>
                  </a:lnTo>
                  <a:lnTo>
                    <a:pt x="6044" y="2222206"/>
                  </a:lnTo>
                  <a:lnTo>
                    <a:pt x="24179" y="2379787"/>
                  </a:lnTo>
                  <a:lnTo>
                    <a:pt x="54404" y="2535866"/>
                  </a:lnTo>
                  <a:lnTo>
                    <a:pt x="96719" y="2689691"/>
                  </a:lnTo>
                  <a:lnTo>
                    <a:pt x="151124" y="2840512"/>
                  </a:lnTo>
                  <a:lnTo>
                    <a:pt x="217619" y="2987577"/>
                  </a:lnTo>
                  <a:lnTo>
                    <a:pt x="296203" y="3130134"/>
                  </a:lnTo>
                  <a:lnTo>
                    <a:pt x="386878" y="3267434"/>
                  </a:lnTo>
                  <a:lnTo>
                    <a:pt x="489642" y="3398724"/>
                  </a:lnTo>
                  <a:lnTo>
                    <a:pt x="604497" y="3523254"/>
                  </a:lnTo>
                  <a:lnTo>
                    <a:pt x="729027" y="3638108"/>
                  </a:lnTo>
                  <a:lnTo>
                    <a:pt x="860317" y="3740872"/>
                  </a:lnTo>
                  <a:lnTo>
                    <a:pt x="997617" y="3831546"/>
                  </a:lnTo>
                  <a:lnTo>
                    <a:pt x="1140175" y="3910131"/>
                  </a:lnTo>
                  <a:lnTo>
                    <a:pt x="1287239" y="3976625"/>
                  </a:lnTo>
                  <a:lnTo>
                    <a:pt x="1438060" y="4031029"/>
                  </a:lnTo>
                  <a:lnTo>
                    <a:pt x="1591885" y="4073344"/>
                  </a:lnTo>
                  <a:lnTo>
                    <a:pt x="1747964" y="4103569"/>
                  </a:lnTo>
                  <a:lnTo>
                    <a:pt x="1905544" y="4121704"/>
                  </a:lnTo>
                  <a:lnTo>
                    <a:pt x="2063876" y="4127749"/>
                  </a:lnTo>
                  <a:lnTo>
                    <a:pt x="2222208" y="4121704"/>
                  </a:lnTo>
                  <a:lnTo>
                    <a:pt x="2379789" y="4103569"/>
                  </a:lnTo>
                  <a:lnTo>
                    <a:pt x="2535868" y="4073344"/>
                  </a:lnTo>
                  <a:lnTo>
                    <a:pt x="2689693" y="4031029"/>
                  </a:lnTo>
                  <a:lnTo>
                    <a:pt x="2840513" y="3976625"/>
                  </a:lnTo>
                  <a:lnTo>
                    <a:pt x="2987578" y="3910131"/>
                  </a:lnTo>
                  <a:lnTo>
                    <a:pt x="3130136" y="3831546"/>
                  </a:lnTo>
                  <a:lnTo>
                    <a:pt x="3267436" y="3740872"/>
                  </a:lnTo>
                  <a:lnTo>
                    <a:pt x="3398726" y="3638108"/>
                  </a:lnTo>
                  <a:lnTo>
                    <a:pt x="3523256" y="3523254"/>
                  </a:lnTo>
                  <a:lnTo>
                    <a:pt x="3638111" y="3398724"/>
                  </a:lnTo>
                  <a:lnTo>
                    <a:pt x="3740875" y="3267434"/>
                  </a:lnTo>
                  <a:lnTo>
                    <a:pt x="3831550" y="3130134"/>
                  </a:lnTo>
                  <a:lnTo>
                    <a:pt x="3910134" y="2987577"/>
                  </a:lnTo>
                  <a:lnTo>
                    <a:pt x="3976629" y="2840512"/>
                  </a:lnTo>
                  <a:lnTo>
                    <a:pt x="4031034" y="2689691"/>
                  </a:lnTo>
                  <a:lnTo>
                    <a:pt x="4073349" y="2535866"/>
                  </a:lnTo>
                  <a:lnTo>
                    <a:pt x="4103574" y="2379787"/>
                  </a:lnTo>
                  <a:lnTo>
                    <a:pt x="4121708" y="2222206"/>
                  </a:lnTo>
                  <a:lnTo>
                    <a:pt x="4127753" y="2063874"/>
                  </a:lnTo>
                  <a:lnTo>
                    <a:pt x="4121708" y="1905542"/>
                  </a:lnTo>
                  <a:lnTo>
                    <a:pt x="4103574" y="1747961"/>
                  </a:lnTo>
                  <a:lnTo>
                    <a:pt x="4073349" y="1591882"/>
                  </a:lnTo>
                  <a:lnTo>
                    <a:pt x="4031034" y="1438057"/>
                  </a:lnTo>
                  <a:lnTo>
                    <a:pt x="3976629" y="1287236"/>
                  </a:lnTo>
                  <a:lnTo>
                    <a:pt x="3910134" y="1140171"/>
                  </a:lnTo>
                  <a:lnTo>
                    <a:pt x="3831550" y="997614"/>
                  </a:lnTo>
                  <a:lnTo>
                    <a:pt x="3740875" y="860314"/>
                  </a:lnTo>
                  <a:lnTo>
                    <a:pt x="3638111" y="729024"/>
                  </a:lnTo>
                  <a:lnTo>
                    <a:pt x="3523256" y="604494"/>
                  </a:lnTo>
                  <a:lnTo>
                    <a:pt x="3398726" y="489640"/>
                  </a:lnTo>
                  <a:lnTo>
                    <a:pt x="3267436" y="386876"/>
                  </a:lnTo>
                  <a:lnTo>
                    <a:pt x="3130136" y="296202"/>
                  </a:lnTo>
                  <a:lnTo>
                    <a:pt x="2987578" y="217618"/>
                  </a:lnTo>
                  <a:lnTo>
                    <a:pt x="2840513" y="151123"/>
                  </a:lnTo>
                  <a:lnTo>
                    <a:pt x="2689693" y="96719"/>
                  </a:lnTo>
                  <a:lnTo>
                    <a:pt x="2535868" y="54404"/>
                  </a:lnTo>
                  <a:lnTo>
                    <a:pt x="2379789" y="24179"/>
                  </a:lnTo>
                  <a:lnTo>
                    <a:pt x="2222208" y="6044"/>
                  </a:lnTo>
                  <a:lnTo>
                    <a:pt x="2063876" y="0"/>
                  </a:lnTo>
                  <a:close/>
                </a:path>
              </a:pathLst>
            </a:custGeom>
            <a:solidFill>
              <a:schemeClr val="accent5"/>
            </a:solidFill>
          </p:spPr>
          <p:txBody>
            <a:bodyPr wrap="square" lIns="0" tIns="0" rIns="0" bIns="0" rtlCol="0">
              <a:noAutofit/>
            </a:bodyPr>
            <a:lstStyle/>
            <a:p>
              <a:endParaRPr sz="1800">
                <a:latin typeface="+mn-lt"/>
              </a:endParaRPr>
            </a:p>
          </p:txBody>
        </p:sp>
        <p:sp>
          <p:nvSpPr>
            <p:cNvPr id="24" name="object 10"/>
            <p:cNvSpPr/>
            <p:nvPr userDrawn="1"/>
          </p:nvSpPr>
          <p:spPr>
            <a:xfrm>
              <a:off x="5312263" y="2899917"/>
              <a:ext cx="637328" cy="637328"/>
            </a:xfrm>
            <a:custGeom>
              <a:avLst/>
              <a:gdLst/>
              <a:ahLst/>
              <a:cxnLst/>
              <a:rect l="l" t="t" r="r" b="b"/>
              <a:pathLst>
                <a:path w="1390729" h="1390729">
                  <a:moveTo>
                    <a:pt x="695364" y="0"/>
                  </a:moveTo>
                  <a:lnTo>
                    <a:pt x="642019" y="2036"/>
                  </a:lnTo>
                  <a:lnTo>
                    <a:pt x="588926" y="8146"/>
                  </a:lnTo>
                  <a:lnTo>
                    <a:pt x="536340" y="18330"/>
                  </a:lnTo>
                  <a:lnTo>
                    <a:pt x="484512" y="32586"/>
                  </a:lnTo>
                  <a:lnTo>
                    <a:pt x="433697" y="50916"/>
                  </a:lnTo>
                  <a:lnTo>
                    <a:pt x="384147" y="73320"/>
                  </a:lnTo>
                  <a:lnTo>
                    <a:pt x="336116" y="99796"/>
                  </a:lnTo>
                  <a:lnTo>
                    <a:pt x="289856" y="130346"/>
                  </a:lnTo>
                  <a:lnTo>
                    <a:pt x="245621" y="164970"/>
                  </a:lnTo>
                  <a:lnTo>
                    <a:pt x="203663" y="203667"/>
                  </a:lnTo>
                  <a:lnTo>
                    <a:pt x="164967" y="245623"/>
                  </a:lnTo>
                  <a:lnTo>
                    <a:pt x="130344" y="289858"/>
                  </a:lnTo>
                  <a:lnTo>
                    <a:pt x="99795" y="336117"/>
                  </a:lnTo>
                  <a:lnTo>
                    <a:pt x="73319" y="384148"/>
                  </a:lnTo>
                  <a:lnTo>
                    <a:pt x="50915" y="433698"/>
                  </a:lnTo>
                  <a:lnTo>
                    <a:pt x="32586" y="484512"/>
                  </a:lnTo>
                  <a:lnTo>
                    <a:pt x="18329" y="536339"/>
                  </a:lnTo>
                  <a:lnTo>
                    <a:pt x="8146" y="588926"/>
                  </a:lnTo>
                  <a:lnTo>
                    <a:pt x="2036" y="642018"/>
                  </a:lnTo>
                  <a:lnTo>
                    <a:pt x="0" y="695364"/>
                  </a:lnTo>
                  <a:lnTo>
                    <a:pt x="2036" y="748710"/>
                  </a:lnTo>
                  <a:lnTo>
                    <a:pt x="8146" y="801802"/>
                  </a:lnTo>
                  <a:lnTo>
                    <a:pt x="18329" y="854389"/>
                  </a:lnTo>
                  <a:lnTo>
                    <a:pt x="32586" y="906216"/>
                  </a:lnTo>
                  <a:lnTo>
                    <a:pt x="50915" y="957030"/>
                  </a:lnTo>
                  <a:lnTo>
                    <a:pt x="73319" y="1006580"/>
                  </a:lnTo>
                  <a:lnTo>
                    <a:pt x="99795" y="1054610"/>
                  </a:lnTo>
                  <a:lnTo>
                    <a:pt x="130344" y="1100870"/>
                  </a:lnTo>
                  <a:lnTo>
                    <a:pt x="164967" y="1145104"/>
                  </a:lnTo>
                  <a:lnTo>
                    <a:pt x="203663" y="1187061"/>
                  </a:lnTo>
                  <a:lnTo>
                    <a:pt x="245621" y="1225758"/>
                  </a:lnTo>
                  <a:lnTo>
                    <a:pt x="289856" y="1260381"/>
                  </a:lnTo>
                  <a:lnTo>
                    <a:pt x="336116" y="1290931"/>
                  </a:lnTo>
                  <a:lnTo>
                    <a:pt x="384147" y="1317408"/>
                  </a:lnTo>
                  <a:lnTo>
                    <a:pt x="433697" y="1339812"/>
                  </a:lnTo>
                  <a:lnTo>
                    <a:pt x="484512" y="1358142"/>
                  </a:lnTo>
                  <a:lnTo>
                    <a:pt x="536340" y="1372399"/>
                  </a:lnTo>
                  <a:lnTo>
                    <a:pt x="588926" y="1382582"/>
                  </a:lnTo>
                  <a:lnTo>
                    <a:pt x="642019" y="1388692"/>
                  </a:lnTo>
                  <a:lnTo>
                    <a:pt x="695364" y="1390729"/>
                  </a:lnTo>
                  <a:lnTo>
                    <a:pt x="748710" y="1388692"/>
                  </a:lnTo>
                  <a:lnTo>
                    <a:pt x="801802" y="1382582"/>
                  </a:lnTo>
                  <a:lnTo>
                    <a:pt x="854389" y="1372399"/>
                  </a:lnTo>
                  <a:lnTo>
                    <a:pt x="906215" y="1358142"/>
                  </a:lnTo>
                  <a:lnTo>
                    <a:pt x="957030" y="1339812"/>
                  </a:lnTo>
                  <a:lnTo>
                    <a:pt x="1006579" y="1317408"/>
                  </a:lnTo>
                  <a:lnTo>
                    <a:pt x="1054609" y="1290931"/>
                  </a:lnTo>
                  <a:lnTo>
                    <a:pt x="1100868" y="1260381"/>
                  </a:lnTo>
                  <a:lnTo>
                    <a:pt x="1145102" y="1225758"/>
                  </a:lnTo>
                  <a:lnTo>
                    <a:pt x="1187058" y="1187061"/>
                  </a:lnTo>
                  <a:lnTo>
                    <a:pt x="1225755" y="1145104"/>
                  </a:lnTo>
                  <a:lnTo>
                    <a:pt x="1260379" y="1100870"/>
                  </a:lnTo>
                  <a:lnTo>
                    <a:pt x="1290930" y="1054610"/>
                  </a:lnTo>
                  <a:lnTo>
                    <a:pt x="1317408" y="1006580"/>
                  </a:lnTo>
                  <a:lnTo>
                    <a:pt x="1339811" y="957030"/>
                  </a:lnTo>
                  <a:lnTo>
                    <a:pt x="1358142" y="906216"/>
                  </a:lnTo>
                  <a:lnTo>
                    <a:pt x="1372399" y="854389"/>
                  </a:lnTo>
                  <a:lnTo>
                    <a:pt x="1382583" y="801802"/>
                  </a:lnTo>
                  <a:lnTo>
                    <a:pt x="1388693" y="748710"/>
                  </a:lnTo>
                  <a:lnTo>
                    <a:pt x="1390729" y="695364"/>
                  </a:lnTo>
                  <a:lnTo>
                    <a:pt x="1388693" y="642018"/>
                  </a:lnTo>
                  <a:lnTo>
                    <a:pt x="1382583" y="588926"/>
                  </a:lnTo>
                  <a:lnTo>
                    <a:pt x="1372399" y="536339"/>
                  </a:lnTo>
                  <a:lnTo>
                    <a:pt x="1358142" y="484512"/>
                  </a:lnTo>
                  <a:lnTo>
                    <a:pt x="1339811" y="433698"/>
                  </a:lnTo>
                  <a:lnTo>
                    <a:pt x="1317408" y="384148"/>
                  </a:lnTo>
                  <a:lnTo>
                    <a:pt x="1290930" y="336117"/>
                  </a:lnTo>
                  <a:lnTo>
                    <a:pt x="1260379" y="289858"/>
                  </a:lnTo>
                  <a:lnTo>
                    <a:pt x="1225755" y="245623"/>
                  </a:lnTo>
                  <a:lnTo>
                    <a:pt x="1187058" y="203667"/>
                  </a:lnTo>
                  <a:lnTo>
                    <a:pt x="1145102" y="164970"/>
                  </a:lnTo>
                  <a:lnTo>
                    <a:pt x="1100868" y="130346"/>
                  </a:lnTo>
                  <a:lnTo>
                    <a:pt x="1054609" y="99796"/>
                  </a:lnTo>
                  <a:lnTo>
                    <a:pt x="1006579" y="73320"/>
                  </a:lnTo>
                  <a:lnTo>
                    <a:pt x="957030" y="50916"/>
                  </a:lnTo>
                  <a:lnTo>
                    <a:pt x="906215" y="32586"/>
                  </a:lnTo>
                  <a:lnTo>
                    <a:pt x="854389" y="18330"/>
                  </a:lnTo>
                  <a:lnTo>
                    <a:pt x="801802" y="8146"/>
                  </a:lnTo>
                  <a:lnTo>
                    <a:pt x="748710" y="2036"/>
                  </a:lnTo>
                  <a:lnTo>
                    <a:pt x="695364" y="0"/>
                  </a:lnTo>
                  <a:close/>
                </a:path>
              </a:pathLst>
            </a:custGeom>
            <a:solidFill>
              <a:schemeClr val="accent6"/>
            </a:solidFill>
          </p:spPr>
          <p:txBody>
            <a:bodyPr wrap="square" lIns="0" tIns="0" rIns="0" bIns="0" rtlCol="0">
              <a:noAutofit/>
            </a:bodyPr>
            <a:lstStyle/>
            <a:p>
              <a:endParaRPr sz="1800">
                <a:latin typeface="+mn-lt"/>
              </a:endParaRPr>
            </a:p>
          </p:txBody>
        </p:sp>
        <p:sp>
          <p:nvSpPr>
            <p:cNvPr id="30" name="object 11"/>
            <p:cNvSpPr/>
            <p:nvPr userDrawn="1"/>
          </p:nvSpPr>
          <p:spPr>
            <a:xfrm>
              <a:off x="6136067" y="2898541"/>
              <a:ext cx="640080" cy="640080"/>
            </a:xfrm>
            <a:custGeom>
              <a:avLst/>
              <a:gdLst/>
              <a:ahLst/>
              <a:cxnLst/>
              <a:rect l="l" t="t" r="r" b="b"/>
              <a:pathLst>
                <a:path w="1263752" h="1263753">
                  <a:moveTo>
                    <a:pt x="631876" y="0"/>
                  </a:moveTo>
                  <a:lnTo>
                    <a:pt x="583400" y="1850"/>
                  </a:lnTo>
                  <a:lnTo>
                    <a:pt x="535155" y="7402"/>
                  </a:lnTo>
                  <a:lnTo>
                    <a:pt x="487369" y="16656"/>
                  </a:lnTo>
                  <a:lnTo>
                    <a:pt x="440274" y="29611"/>
                  </a:lnTo>
                  <a:lnTo>
                    <a:pt x="394098" y="46268"/>
                  </a:lnTo>
                  <a:lnTo>
                    <a:pt x="349072" y="66626"/>
                  </a:lnTo>
                  <a:lnTo>
                    <a:pt x="305426" y="90685"/>
                  </a:lnTo>
                  <a:lnTo>
                    <a:pt x="263390" y="118446"/>
                  </a:lnTo>
                  <a:lnTo>
                    <a:pt x="223194" y="149908"/>
                  </a:lnTo>
                  <a:lnTo>
                    <a:pt x="185067" y="185072"/>
                  </a:lnTo>
                  <a:lnTo>
                    <a:pt x="149904" y="223198"/>
                  </a:lnTo>
                  <a:lnTo>
                    <a:pt x="118443" y="263394"/>
                  </a:lnTo>
                  <a:lnTo>
                    <a:pt x="90683" y="305429"/>
                  </a:lnTo>
                  <a:lnTo>
                    <a:pt x="66624" y="349075"/>
                  </a:lnTo>
                  <a:lnTo>
                    <a:pt x="46266" y="394100"/>
                  </a:lnTo>
                  <a:lnTo>
                    <a:pt x="29610" y="440276"/>
                  </a:lnTo>
                  <a:lnTo>
                    <a:pt x="16656" y="487371"/>
                  </a:lnTo>
                  <a:lnTo>
                    <a:pt x="7402" y="535156"/>
                  </a:lnTo>
                  <a:lnTo>
                    <a:pt x="1850" y="583401"/>
                  </a:lnTo>
                  <a:lnTo>
                    <a:pt x="0" y="631876"/>
                  </a:lnTo>
                  <a:lnTo>
                    <a:pt x="1850" y="680351"/>
                  </a:lnTo>
                  <a:lnTo>
                    <a:pt x="7402" y="728596"/>
                  </a:lnTo>
                  <a:lnTo>
                    <a:pt x="16656" y="776381"/>
                  </a:lnTo>
                  <a:lnTo>
                    <a:pt x="29610" y="823477"/>
                  </a:lnTo>
                  <a:lnTo>
                    <a:pt x="46266" y="869652"/>
                  </a:lnTo>
                  <a:lnTo>
                    <a:pt x="66624" y="914677"/>
                  </a:lnTo>
                  <a:lnTo>
                    <a:pt x="90683" y="958323"/>
                  </a:lnTo>
                  <a:lnTo>
                    <a:pt x="118443" y="1000358"/>
                  </a:lnTo>
                  <a:lnTo>
                    <a:pt x="149904" y="1040554"/>
                  </a:lnTo>
                  <a:lnTo>
                    <a:pt x="185067" y="1078680"/>
                  </a:lnTo>
                  <a:lnTo>
                    <a:pt x="223194" y="1113844"/>
                  </a:lnTo>
                  <a:lnTo>
                    <a:pt x="263390" y="1145306"/>
                  </a:lnTo>
                  <a:lnTo>
                    <a:pt x="305426" y="1173067"/>
                  </a:lnTo>
                  <a:lnTo>
                    <a:pt x="349072" y="1197127"/>
                  </a:lnTo>
                  <a:lnTo>
                    <a:pt x="394098" y="1217485"/>
                  </a:lnTo>
                  <a:lnTo>
                    <a:pt x="440274" y="1234141"/>
                  </a:lnTo>
                  <a:lnTo>
                    <a:pt x="487369" y="1247096"/>
                  </a:lnTo>
                  <a:lnTo>
                    <a:pt x="535155" y="1256350"/>
                  </a:lnTo>
                  <a:lnTo>
                    <a:pt x="583400" y="1261902"/>
                  </a:lnTo>
                  <a:lnTo>
                    <a:pt x="631876" y="1263753"/>
                  </a:lnTo>
                  <a:lnTo>
                    <a:pt x="680351" y="1261902"/>
                  </a:lnTo>
                  <a:lnTo>
                    <a:pt x="728596" y="1256350"/>
                  </a:lnTo>
                  <a:lnTo>
                    <a:pt x="776382" y="1247096"/>
                  </a:lnTo>
                  <a:lnTo>
                    <a:pt x="823477" y="1234141"/>
                  </a:lnTo>
                  <a:lnTo>
                    <a:pt x="869653" y="1217485"/>
                  </a:lnTo>
                  <a:lnTo>
                    <a:pt x="914679" y="1197127"/>
                  </a:lnTo>
                  <a:lnTo>
                    <a:pt x="958325" y="1173067"/>
                  </a:lnTo>
                  <a:lnTo>
                    <a:pt x="1000361" y="1145306"/>
                  </a:lnTo>
                  <a:lnTo>
                    <a:pt x="1040557" y="1113844"/>
                  </a:lnTo>
                  <a:lnTo>
                    <a:pt x="1078684" y="1078680"/>
                  </a:lnTo>
                  <a:lnTo>
                    <a:pt x="1113847" y="1040554"/>
                  </a:lnTo>
                  <a:lnTo>
                    <a:pt x="1145308" y="1000358"/>
                  </a:lnTo>
                  <a:lnTo>
                    <a:pt x="1173068" y="958323"/>
                  </a:lnTo>
                  <a:lnTo>
                    <a:pt x="1197127" y="914677"/>
                  </a:lnTo>
                  <a:lnTo>
                    <a:pt x="1217485" y="869652"/>
                  </a:lnTo>
                  <a:lnTo>
                    <a:pt x="1234141" y="823477"/>
                  </a:lnTo>
                  <a:lnTo>
                    <a:pt x="1247096" y="776381"/>
                  </a:lnTo>
                  <a:lnTo>
                    <a:pt x="1256349" y="728596"/>
                  </a:lnTo>
                  <a:lnTo>
                    <a:pt x="1261901" y="680351"/>
                  </a:lnTo>
                  <a:lnTo>
                    <a:pt x="1263752" y="631876"/>
                  </a:lnTo>
                  <a:lnTo>
                    <a:pt x="1261901" y="583401"/>
                  </a:lnTo>
                  <a:lnTo>
                    <a:pt x="1256349" y="535156"/>
                  </a:lnTo>
                  <a:lnTo>
                    <a:pt x="1247096" y="487371"/>
                  </a:lnTo>
                  <a:lnTo>
                    <a:pt x="1234141" y="440276"/>
                  </a:lnTo>
                  <a:lnTo>
                    <a:pt x="1217485" y="394100"/>
                  </a:lnTo>
                  <a:lnTo>
                    <a:pt x="1197127" y="349075"/>
                  </a:lnTo>
                  <a:lnTo>
                    <a:pt x="1173068" y="305429"/>
                  </a:lnTo>
                  <a:lnTo>
                    <a:pt x="1145308" y="263394"/>
                  </a:lnTo>
                  <a:lnTo>
                    <a:pt x="1113847" y="223198"/>
                  </a:lnTo>
                  <a:lnTo>
                    <a:pt x="1078684" y="185072"/>
                  </a:lnTo>
                  <a:lnTo>
                    <a:pt x="1040557" y="149908"/>
                  </a:lnTo>
                  <a:lnTo>
                    <a:pt x="1000361" y="118446"/>
                  </a:lnTo>
                  <a:lnTo>
                    <a:pt x="958325" y="90685"/>
                  </a:lnTo>
                  <a:lnTo>
                    <a:pt x="914679" y="66626"/>
                  </a:lnTo>
                  <a:lnTo>
                    <a:pt x="869653" y="46268"/>
                  </a:lnTo>
                  <a:lnTo>
                    <a:pt x="823477" y="29611"/>
                  </a:lnTo>
                  <a:lnTo>
                    <a:pt x="776382" y="16656"/>
                  </a:lnTo>
                  <a:lnTo>
                    <a:pt x="728596" y="7402"/>
                  </a:lnTo>
                  <a:lnTo>
                    <a:pt x="680351" y="1850"/>
                  </a:lnTo>
                  <a:lnTo>
                    <a:pt x="631876" y="0"/>
                  </a:lnTo>
                  <a:close/>
                </a:path>
              </a:pathLst>
            </a:custGeom>
            <a:solidFill>
              <a:schemeClr val="accent1"/>
            </a:solidFill>
          </p:spPr>
          <p:txBody>
            <a:bodyPr wrap="square" lIns="0" tIns="0" rIns="0" bIns="0" rtlCol="0">
              <a:noAutofit/>
            </a:bodyPr>
            <a:lstStyle/>
            <a:p>
              <a:endParaRPr sz="1800">
                <a:latin typeface="+mn-lt"/>
              </a:endParaRPr>
            </a:p>
          </p:txBody>
        </p:sp>
        <p:sp>
          <p:nvSpPr>
            <p:cNvPr id="32" name="object 9"/>
            <p:cNvSpPr/>
            <p:nvPr userDrawn="1"/>
          </p:nvSpPr>
          <p:spPr>
            <a:xfrm>
              <a:off x="4484252" y="2897813"/>
              <a:ext cx="641535" cy="641536"/>
            </a:xfrm>
            <a:custGeom>
              <a:avLst/>
              <a:gdLst/>
              <a:ahLst/>
              <a:cxnLst/>
              <a:rect l="l" t="t" r="r" b="b"/>
              <a:pathLst>
                <a:path w="1880363" h="1880367">
                  <a:moveTo>
                    <a:pt x="940185" y="0"/>
                  </a:moveTo>
                  <a:lnTo>
                    <a:pt x="868058" y="2753"/>
                  </a:lnTo>
                  <a:lnTo>
                    <a:pt x="796273" y="11014"/>
                  </a:lnTo>
                  <a:lnTo>
                    <a:pt x="725172" y="24783"/>
                  </a:lnTo>
                  <a:lnTo>
                    <a:pt x="655098" y="44059"/>
                  </a:lnTo>
                  <a:lnTo>
                    <a:pt x="586392" y="68843"/>
                  </a:lnTo>
                  <a:lnTo>
                    <a:pt x="519398" y="99134"/>
                  </a:lnTo>
                  <a:lnTo>
                    <a:pt x="454457" y="134933"/>
                  </a:lnTo>
                  <a:lnTo>
                    <a:pt x="391911" y="176239"/>
                  </a:lnTo>
                  <a:lnTo>
                    <a:pt x="332102" y="223052"/>
                  </a:lnTo>
                  <a:lnTo>
                    <a:pt x="275373" y="275373"/>
                  </a:lnTo>
                  <a:lnTo>
                    <a:pt x="223052" y="332102"/>
                  </a:lnTo>
                  <a:lnTo>
                    <a:pt x="176239" y="391910"/>
                  </a:lnTo>
                  <a:lnTo>
                    <a:pt x="134933" y="454456"/>
                  </a:lnTo>
                  <a:lnTo>
                    <a:pt x="99134" y="519397"/>
                  </a:lnTo>
                  <a:lnTo>
                    <a:pt x="68843" y="586391"/>
                  </a:lnTo>
                  <a:lnTo>
                    <a:pt x="44059" y="655097"/>
                  </a:lnTo>
                  <a:lnTo>
                    <a:pt x="24783" y="725171"/>
                  </a:lnTo>
                  <a:lnTo>
                    <a:pt x="11014" y="796271"/>
                  </a:lnTo>
                  <a:lnTo>
                    <a:pt x="2753" y="868056"/>
                  </a:lnTo>
                  <a:lnTo>
                    <a:pt x="0" y="940183"/>
                  </a:lnTo>
                  <a:lnTo>
                    <a:pt x="2753" y="1012310"/>
                  </a:lnTo>
                  <a:lnTo>
                    <a:pt x="11014" y="1084095"/>
                  </a:lnTo>
                  <a:lnTo>
                    <a:pt x="24783" y="1155196"/>
                  </a:lnTo>
                  <a:lnTo>
                    <a:pt x="44059" y="1225270"/>
                  </a:lnTo>
                  <a:lnTo>
                    <a:pt x="68843" y="1293975"/>
                  </a:lnTo>
                  <a:lnTo>
                    <a:pt x="99134" y="1360969"/>
                  </a:lnTo>
                  <a:lnTo>
                    <a:pt x="134933" y="1425911"/>
                  </a:lnTo>
                  <a:lnTo>
                    <a:pt x="176239" y="1488456"/>
                  </a:lnTo>
                  <a:lnTo>
                    <a:pt x="223052" y="1548265"/>
                  </a:lnTo>
                  <a:lnTo>
                    <a:pt x="275373" y="1604993"/>
                  </a:lnTo>
                  <a:lnTo>
                    <a:pt x="332102" y="1657314"/>
                  </a:lnTo>
                  <a:lnTo>
                    <a:pt x="391911" y="1704128"/>
                  </a:lnTo>
                  <a:lnTo>
                    <a:pt x="454457" y="1745434"/>
                  </a:lnTo>
                  <a:lnTo>
                    <a:pt x="519398" y="1781232"/>
                  </a:lnTo>
                  <a:lnTo>
                    <a:pt x="586392" y="1811523"/>
                  </a:lnTo>
                  <a:lnTo>
                    <a:pt x="655098" y="1836307"/>
                  </a:lnTo>
                  <a:lnTo>
                    <a:pt x="725172" y="1855583"/>
                  </a:lnTo>
                  <a:lnTo>
                    <a:pt x="796273" y="1869352"/>
                  </a:lnTo>
                  <a:lnTo>
                    <a:pt x="868058" y="1877613"/>
                  </a:lnTo>
                  <a:lnTo>
                    <a:pt x="940185" y="1880367"/>
                  </a:lnTo>
                  <a:lnTo>
                    <a:pt x="1012312" y="1877613"/>
                  </a:lnTo>
                  <a:lnTo>
                    <a:pt x="1084097" y="1869352"/>
                  </a:lnTo>
                  <a:lnTo>
                    <a:pt x="1155197" y="1855583"/>
                  </a:lnTo>
                  <a:lnTo>
                    <a:pt x="1225271" y="1836307"/>
                  </a:lnTo>
                  <a:lnTo>
                    <a:pt x="1293976" y="1811523"/>
                  </a:lnTo>
                  <a:lnTo>
                    <a:pt x="1360970" y="1781232"/>
                  </a:lnTo>
                  <a:lnTo>
                    <a:pt x="1425911" y="1745434"/>
                  </a:lnTo>
                  <a:lnTo>
                    <a:pt x="1488456" y="1704128"/>
                  </a:lnTo>
                  <a:lnTo>
                    <a:pt x="1548264" y="1657314"/>
                  </a:lnTo>
                  <a:lnTo>
                    <a:pt x="1604992" y="1604993"/>
                  </a:lnTo>
                  <a:lnTo>
                    <a:pt x="1657313" y="1548265"/>
                  </a:lnTo>
                  <a:lnTo>
                    <a:pt x="1704126" y="1488456"/>
                  </a:lnTo>
                  <a:lnTo>
                    <a:pt x="1745432" y="1425911"/>
                  </a:lnTo>
                  <a:lnTo>
                    <a:pt x="1781230" y="1360969"/>
                  </a:lnTo>
                  <a:lnTo>
                    <a:pt x="1811521" y="1293975"/>
                  </a:lnTo>
                  <a:lnTo>
                    <a:pt x="1836304" y="1225270"/>
                  </a:lnTo>
                  <a:lnTo>
                    <a:pt x="1855580" y="1155196"/>
                  </a:lnTo>
                  <a:lnTo>
                    <a:pt x="1869349" y="1084095"/>
                  </a:lnTo>
                  <a:lnTo>
                    <a:pt x="1877610" y="1012310"/>
                  </a:lnTo>
                  <a:lnTo>
                    <a:pt x="1880363" y="940183"/>
                  </a:lnTo>
                  <a:lnTo>
                    <a:pt x="1877610" y="868056"/>
                  </a:lnTo>
                  <a:lnTo>
                    <a:pt x="1869349" y="796271"/>
                  </a:lnTo>
                  <a:lnTo>
                    <a:pt x="1855580" y="725171"/>
                  </a:lnTo>
                  <a:lnTo>
                    <a:pt x="1836304" y="655097"/>
                  </a:lnTo>
                  <a:lnTo>
                    <a:pt x="1811521" y="586391"/>
                  </a:lnTo>
                  <a:lnTo>
                    <a:pt x="1781230" y="519397"/>
                  </a:lnTo>
                  <a:lnTo>
                    <a:pt x="1745432" y="454456"/>
                  </a:lnTo>
                  <a:lnTo>
                    <a:pt x="1704126" y="391910"/>
                  </a:lnTo>
                  <a:lnTo>
                    <a:pt x="1657313" y="332102"/>
                  </a:lnTo>
                  <a:lnTo>
                    <a:pt x="1604992" y="275373"/>
                  </a:lnTo>
                  <a:lnTo>
                    <a:pt x="1548264" y="223052"/>
                  </a:lnTo>
                  <a:lnTo>
                    <a:pt x="1488456" y="176239"/>
                  </a:lnTo>
                  <a:lnTo>
                    <a:pt x="1425911" y="134933"/>
                  </a:lnTo>
                  <a:lnTo>
                    <a:pt x="1360970" y="99134"/>
                  </a:lnTo>
                  <a:lnTo>
                    <a:pt x="1293976" y="68843"/>
                  </a:lnTo>
                  <a:lnTo>
                    <a:pt x="1225271" y="44059"/>
                  </a:lnTo>
                  <a:lnTo>
                    <a:pt x="1155197" y="24783"/>
                  </a:lnTo>
                  <a:lnTo>
                    <a:pt x="1084097" y="11014"/>
                  </a:lnTo>
                  <a:lnTo>
                    <a:pt x="1012312" y="2753"/>
                  </a:lnTo>
                  <a:lnTo>
                    <a:pt x="940185" y="0"/>
                  </a:lnTo>
                  <a:close/>
                </a:path>
              </a:pathLst>
            </a:custGeom>
            <a:solidFill>
              <a:schemeClr val="accent3"/>
            </a:solidFill>
          </p:spPr>
          <p:txBody>
            <a:bodyPr wrap="square" lIns="0" tIns="0" rIns="0" bIns="0" rtlCol="0">
              <a:noAutofit/>
            </a:bodyPr>
            <a:lstStyle/>
            <a:p>
              <a:endParaRPr sz="1800">
                <a:latin typeface="+mn-lt"/>
              </a:endParaRPr>
            </a:p>
          </p:txBody>
        </p:sp>
      </p:grpSp>
    </p:spTree>
    <p:extLst>
      <p:ext uri="{BB962C8B-B14F-4D97-AF65-F5344CB8AC3E}">
        <p14:creationId xmlns:p14="http://schemas.microsoft.com/office/powerpoint/2010/main" xmlns="" val="3293750380"/>
      </p:ext>
    </p:extLst>
  </p:cSld>
  <p:clrMapOvr>
    <a:masterClrMapping/>
  </p:clrMapOvr>
  <p:extLst mod="1">
    <p:ext uri="{DCECCB84-F9BA-43D5-87BE-67443E8EF086}">
      <p15:sldGuideLst xmlns:p15="http://schemas.microsoft.com/office/powerpoint/2012/main" xmlns="">
        <p15:guide id="1" pos="1656">
          <p15:clr>
            <a:srgbClr val="FBAE40"/>
          </p15:clr>
        </p15:guide>
        <p15:guide id="2" orient="horz" pos="1620">
          <p15:clr>
            <a:srgbClr val="FBAE40"/>
          </p15:clr>
        </p15:guide>
        <p15:guide id="3" orient="horz" pos="296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19" y="256032"/>
            <a:ext cx="3200400" cy="914400"/>
          </a:xfrm>
          <a:prstGeom prst="rect">
            <a:avLst/>
          </a:prstGeom>
          <a:noFill/>
          <a:ln w="9525">
            <a:noFill/>
            <a:miter lim="800000"/>
            <a:headEnd/>
            <a:tailEnd/>
          </a:ln>
        </p:spPr>
        <p:txBody>
          <a:bodyPr vert="horz" wrap="square" lIns="0" tIns="45720" rIns="91440" bIns="45720" numCol="1" rtlCol="0" anchor="ctr" anchorCtr="0" compatLnSpc="1">
            <a:prstTxWarp prst="textNoShape">
              <a:avLst/>
            </a:prstTxWarp>
            <a:no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259019" y="1248937"/>
            <a:ext cx="8627806" cy="3484555"/>
          </a:xfrm>
          <a:prstGeom prst="rect">
            <a:avLst/>
          </a:prstGeom>
        </p:spPr>
        <p:txBody>
          <a:bodyPr lIns="45720" tIns="45720" rIns="45720" bIns="4572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0" name="Group 109"/>
          <p:cNvGrpSpPr/>
          <p:nvPr userDrawn="1"/>
        </p:nvGrpSpPr>
        <p:grpSpPr>
          <a:xfrm>
            <a:off x="4006715" y="-155461"/>
            <a:ext cx="152400" cy="122115"/>
            <a:chOff x="7983415" y="6582508"/>
            <a:chExt cx="152400" cy="486507"/>
          </a:xfrm>
        </p:grpSpPr>
        <p:cxnSp>
          <p:nvCxnSpPr>
            <p:cNvPr id="111" name="Straight Connector 1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userDrawn="1"/>
        </p:nvGrpSpPr>
        <p:grpSpPr>
          <a:xfrm>
            <a:off x="3540588" y="-155461"/>
            <a:ext cx="152400" cy="122115"/>
            <a:chOff x="7983415" y="6582508"/>
            <a:chExt cx="152400" cy="486507"/>
          </a:xfrm>
        </p:grpSpPr>
        <p:cxnSp>
          <p:nvCxnSpPr>
            <p:cNvPr id="114" name="Straight Connector 1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userDrawn="1"/>
        </p:nvGrpSpPr>
        <p:grpSpPr>
          <a:xfrm>
            <a:off x="3074461" y="-155461"/>
            <a:ext cx="152400" cy="122115"/>
            <a:chOff x="7983415" y="6582508"/>
            <a:chExt cx="152400" cy="486507"/>
          </a:xfrm>
        </p:grpSpPr>
        <p:cxnSp>
          <p:nvCxnSpPr>
            <p:cNvPr id="117" name="Straight Connector 1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userDrawn="1"/>
        </p:nvGrpSpPr>
        <p:grpSpPr>
          <a:xfrm>
            <a:off x="2608334" y="-155461"/>
            <a:ext cx="152400" cy="122115"/>
            <a:chOff x="7983415" y="6582508"/>
            <a:chExt cx="152400" cy="486507"/>
          </a:xfrm>
        </p:grpSpPr>
        <p:cxnSp>
          <p:nvCxnSpPr>
            <p:cNvPr id="120" name="Straight Connector 1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userDrawn="1"/>
        </p:nvGrpSpPr>
        <p:grpSpPr>
          <a:xfrm>
            <a:off x="2142207" y="-155461"/>
            <a:ext cx="152400" cy="122115"/>
            <a:chOff x="7983415" y="6582508"/>
            <a:chExt cx="152400" cy="486507"/>
          </a:xfrm>
        </p:grpSpPr>
        <p:cxnSp>
          <p:nvCxnSpPr>
            <p:cNvPr id="123" name="Straight Connector 1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userDrawn="1"/>
        </p:nvGrpSpPr>
        <p:grpSpPr>
          <a:xfrm>
            <a:off x="1676080" y="-155461"/>
            <a:ext cx="152400" cy="122115"/>
            <a:chOff x="7983415" y="6582508"/>
            <a:chExt cx="152400" cy="486507"/>
          </a:xfrm>
        </p:grpSpPr>
        <p:cxnSp>
          <p:nvCxnSpPr>
            <p:cNvPr id="126" name="Straight Connector 1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169" name="Straight Connector 168"/>
          <p:cNvCxnSpPr/>
          <p:nvPr userDrawn="1"/>
        </p:nvCxnSpPr>
        <p:spPr>
          <a:xfrm>
            <a:off x="430099"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0" name="Group 169"/>
          <p:cNvGrpSpPr/>
          <p:nvPr userDrawn="1"/>
        </p:nvGrpSpPr>
        <p:grpSpPr>
          <a:xfrm>
            <a:off x="743826" y="-155461"/>
            <a:ext cx="152400" cy="122115"/>
            <a:chOff x="7983415" y="6582508"/>
            <a:chExt cx="152400" cy="486507"/>
          </a:xfrm>
        </p:grpSpPr>
        <p:cxnSp>
          <p:nvCxnSpPr>
            <p:cNvPr id="171" name="Straight Connector 17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1209953" y="-155461"/>
            <a:ext cx="152400" cy="122115"/>
            <a:chOff x="7983415" y="6582508"/>
            <a:chExt cx="152400" cy="486507"/>
          </a:xfrm>
        </p:grpSpPr>
        <p:cxnSp>
          <p:nvCxnSpPr>
            <p:cNvPr id="177" name="Straight Connector 17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userDrawn="1"/>
        </p:nvGrpSpPr>
        <p:grpSpPr>
          <a:xfrm>
            <a:off x="7269604" y="-155461"/>
            <a:ext cx="152400" cy="122115"/>
            <a:chOff x="7983415" y="6582508"/>
            <a:chExt cx="152400" cy="486507"/>
          </a:xfrm>
        </p:grpSpPr>
        <p:cxnSp>
          <p:nvCxnSpPr>
            <p:cNvPr id="234" name="Straight Connector 23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6" name="Group 235"/>
          <p:cNvGrpSpPr/>
          <p:nvPr userDrawn="1"/>
        </p:nvGrpSpPr>
        <p:grpSpPr>
          <a:xfrm>
            <a:off x="6803477" y="-155461"/>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39" name="Group 238"/>
          <p:cNvGrpSpPr/>
          <p:nvPr userDrawn="1"/>
        </p:nvGrpSpPr>
        <p:grpSpPr>
          <a:xfrm>
            <a:off x="6337350" y="-155461"/>
            <a:ext cx="152400" cy="122115"/>
            <a:chOff x="7983415" y="6582508"/>
            <a:chExt cx="152400" cy="486507"/>
          </a:xfrm>
        </p:grpSpPr>
        <p:cxnSp>
          <p:nvCxnSpPr>
            <p:cNvPr id="240" name="Straight Connector 23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2" name="Group 241"/>
          <p:cNvGrpSpPr/>
          <p:nvPr userDrawn="1"/>
        </p:nvGrpSpPr>
        <p:grpSpPr>
          <a:xfrm>
            <a:off x="5871223" y="-155461"/>
            <a:ext cx="152400" cy="122115"/>
            <a:chOff x="7983415" y="6582508"/>
            <a:chExt cx="152400" cy="486507"/>
          </a:xfrm>
        </p:grpSpPr>
        <p:cxnSp>
          <p:nvCxnSpPr>
            <p:cNvPr id="243" name="Straight Connector 24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a:off x="5405096" y="-155461"/>
            <a:ext cx="152400" cy="122115"/>
            <a:chOff x="7983415" y="6582508"/>
            <a:chExt cx="152400" cy="486507"/>
          </a:xfrm>
        </p:grpSpPr>
        <p:cxnSp>
          <p:nvCxnSpPr>
            <p:cNvPr id="246" name="Straight Connector 24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a:off x="4938969" y="-155461"/>
            <a:ext cx="152400" cy="122115"/>
            <a:chOff x="7983415" y="6582508"/>
            <a:chExt cx="152400" cy="486507"/>
          </a:xfrm>
        </p:grpSpPr>
        <p:cxnSp>
          <p:nvCxnSpPr>
            <p:cNvPr id="249" name="Straight Connector 24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4" name="Group 253"/>
          <p:cNvGrpSpPr/>
          <p:nvPr userDrawn="1"/>
        </p:nvGrpSpPr>
        <p:grpSpPr>
          <a:xfrm>
            <a:off x="4472842" y="-155461"/>
            <a:ext cx="152400" cy="122115"/>
            <a:chOff x="7983415" y="6582508"/>
            <a:chExt cx="152400" cy="486507"/>
          </a:xfrm>
        </p:grpSpPr>
        <p:cxnSp>
          <p:nvCxnSpPr>
            <p:cNvPr id="255" name="Straight Connector 2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68" name="Straight Connector 267"/>
          <p:cNvCxnSpPr/>
          <p:nvPr userDrawn="1"/>
        </p:nvCxnSpPr>
        <p:spPr>
          <a:xfrm>
            <a:off x="8667987" y="-155461"/>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69" name="Group 268"/>
          <p:cNvGrpSpPr/>
          <p:nvPr userDrawn="1"/>
        </p:nvGrpSpPr>
        <p:grpSpPr>
          <a:xfrm>
            <a:off x="8201858" y="-155461"/>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userDrawn="1"/>
        </p:nvGrpSpPr>
        <p:grpSpPr>
          <a:xfrm>
            <a:off x="7735731" y="-155461"/>
            <a:ext cx="152400" cy="122115"/>
            <a:chOff x="7983415" y="6582508"/>
            <a:chExt cx="152400" cy="486507"/>
          </a:xfrm>
        </p:grpSpPr>
        <p:cxnSp>
          <p:nvCxnSpPr>
            <p:cNvPr id="273" name="Straight Connector 2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2" name="Group 331"/>
          <p:cNvGrpSpPr/>
          <p:nvPr userDrawn="1"/>
        </p:nvGrpSpPr>
        <p:grpSpPr>
          <a:xfrm>
            <a:off x="4006715" y="5185797"/>
            <a:ext cx="152400" cy="122115"/>
            <a:chOff x="7983415" y="6582508"/>
            <a:chExt cx="152400" cy="486507"/>
          </a:xfrm>
        </p:grpSpPr>
        <p:cxnSp>
          <p:nvCxnSpPr>
            <p:cNvPr id="333" name="Straight Connector 3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5" name="Group 334"/>
          <p:cNvGrpSpPr/>
          <p:nvPr userDrawn="1"/>
        </p:nvGrpSpPr>
        <p:grpSpPr>
          <a:xfrm>
            <a:off x="3540588" y="5185797"/>
            <a:ext cx="152400" cy="122115"/>
            <a:chOff x="7983415" y="6582508"/>
            <a:chExt cx="152400" cy="486507"/>
          </a:xfrm>
        </p:grpSpPr>
        <p:cxnSp>
          <p:nvCxnSpPr>
            <p:cNvPr id="336" name="Straight Connector 33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38" name="Group 337"/>
          <p:cNvGrpSpPr/>
          <p:nvPr userDrawn="1"/>
        </p:nvGrpSpPr>
        <p:grpSpPr>
          <a:xfrm>
            <a:off x="3074461" y="5185797"/>
            <a:ext cx="152400" cy="122115"/>
            <a:chOff x="7983415" y="6582508"/>
            <a:chExt cx="152400" cy="486507"/>
          </a:xfrm>
        </p:grpSpPr>
        <p:cxnSp>
          <p:nvCxnSpPr>
            <p:cNvPr id="339" name="Straight Connector 3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1" name="Group 340"/>
          <p:cNvGrpSpPr/>
          <p:nvPr userDrawn="1"/>
        </p:nvGrpSpPr>
        <p:grpSpPr>
          <a:xfrm>
            <a:off x="2608334" y="5185797"/>
            <a:ext cx="152400" cy="122115"/>
            <a:chOff x="7983415" y="6582508"/>
            <a:chExt cx="152400" cy="486507"/>
          </a:xfrm>
        </p:grpSpPr>
        <p:cxnSp>
          <p:nvCxnSpPr>
            <p:cNvPr id="342" name="Straight Connector 34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4" name="Group 343"/>
          <p:cNvGrpSpPr/>
          <p:nvPr userDrawn="1"/>
        </p:nvGrpSpPr>
        <p:grpSpPr>
          <a:xfrm>
            <a:off x="2142207" y="5185797"/>
            <a:ext cx="152400" cy="122115"/>
            <a:chOff x="7983415" y="6582508"/>
            <a:chExt cx="152400" cy="486507"/>
          </a:xfrm>
        </p:grpSpPr>
        <p:cxnSp>
          <p:nvCxnSpPr>
            <p:cNvPr id="345" name="Straight Connector 34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47" name="Group 346"/>
          <p:cNvGrpSpPr/>
          <p:nvPr userDrawn="1"/>
        </p:nvGrpSpPr>
        <p:grpSpPr>
          <a:xfrm>
            <a:off x="1676080" y="5185797"/>
            <a:ext cx="152400" cy="122115"/>
            <a:chOff x="7983415" y="6582508"/>
            <a:chExt cx="152400" cy="486507"/>
          </a:xfrm>
        </p:grpSpPr>
        <p:cxnSp>
          <p:nvCxnSpPr>
            <p:cNvPr id="348" name="Straight Connector 34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50" name="Straight Connector 349"/>
          <p:cNvCxnSpPr/>
          <p:nvPr userDrawn="1"/>
        </p:nvCxnSpPr>
        <p:spPr>
          <a:xfrm>
            <a:off x="430099"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51" name="Group 350"/>
          <p:cNvGrpSpPr/>
          <p:nvPr userDrawn="1"/>
        </p:nvGrpSpPr>
        <p:grpSpPr>
          <a:xfrm>
            <a:off x="743826" y="5185797"/>
            <a:ext cx="152400" cy="122115"/>
            <a:chOff x="7983415" y="6582508"/>
            <a:chExt cx="152400" cy="486507"/>
          </a:xfrm>
        </p:grpSpPr>
        <p:cxnSp>
          <p:nvCxnSpPr>
            <p:cNvPr id="352" name="Straight Connector 35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4" name="Group 353"/>
          <p:cNvGrpSpPr/>
          <p:nvPr userDrawn="1"/>
        </p:nvGrpSpPr>
        <p:grpSpPr>
          <a:xfrm>
            <a:off x="1209953" y="5185797"/>
            <a:ext cx="152400" cy="122115"/>
            <a:chOff x="7983415" y="6582508"/>
            <a:chExt cx="152400" cy="486507"/>
          </a:xfrm>
        </p:grpSpPr>
        <p:cxnSp>
          <p:nvCxnSpPr>
            <p:cNvPr id="355" name="Straight Connector 35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7" name="Group 356"/>
          <p:cNvGrpSpPr/>
          <p:nvPr userDrawn="1"/>
        </p:nvGrpSpPr>
        <p:grpSpPr>
          <a:xfrm>
            <a:off x="7269604" y="5185797"/>
            <a:ext cx="152400" cy="122115"/>
            <a:chOff x="7983415" y="6582508"/>
            <a:chExt cx="152400" cy="486507"/>
          </a:xfrm>
        </p:grpSpPr>
        <p:cxnSp>
          <p:nvCxnSpPr>
            <p:cNvPr id="358" name="Straight Connector 3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0" name="Group 359"/>
          <p:cNvGrpSpPr/>
          <p:nvPr userDrawn="1"/>
        </p:nvGrpSpPr>
        <p:grpSpPr>
          <a:xfrm>
            <a:off x="6803477" y="5185797"/>
            <a:ext cx="152400" cy="122115"/>
            <a:chOff x="7983415" y="6582508"/>
            <a:chExt cx="152400" cy="486507"/>
          </a:xfrm>
        </p:grpSpPr>
        <p:cxnSp>
          <p:nvCxnSpPr>
            <p:cNvPr id="361" name="Straight Connector 36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3" name="Group 362"/>
          <p:cNvGrpSpPr/>
          <p:nvPr userDrawn="1"/>
        </p:nvGrpSpPr>
        <p:grpSpPr>
          <a:xfrm>
            <a:off x="6337350" y="5185797"/>
            <a:ext cx="152400" cy="122115"/>
            <a:chOff x="7983415" y="6582508"/>
            <a:chExt cx="152400" cy="486507"/>
          </a:xfrm>
        </p:grpSpPr>
        <p:cxnSp>
          <p:nvCxnSpPr>
            <p:cNvPr id="364" name="Straight Connector 3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6" name="Group 365"/>
          <p:cNvGrpSpPr/>
          <p:nvPr userDrawn="1"/>
        </p:nvGrpSpPr>
        <p:grpSpPr>
          <a:xfrm>
            <a:off x="5871223" y="5185797"/>
            <a:ext cx="152400" cy="122115"/>
            <a:chOff x="7983415" y="6582508"/>
            <a:chExt cx="152400" cy="486507"/>
          </a:xfrm>
        </p:grpSpPr>
        <p:cxnSp>
          <p:nvCxnSpPr>
            <p:cNvPr id="367" name="Straight Connector 36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69" name="Group 368"/>
          <p:cNvGrpSpPr/>
          <p:nvPr userDrawn="1"/>
        </p:nvGrpSpPr>
        <p:grpSpPr>
          <a:xfrm>
            <a:off x="5405096" y="5185797"/>
            <a:ext cx="152400" cy="122115"/>
            <a:chOff x="7983415" y="6582508"/>
            <a:chExt cx="152400" cy="486507"/>
          </a:xfrm>
        </p:grpSpPr>
        <p:cxnSp>
          <p:nvCxnSpPr>
            <p:cNvPr id="370" name="Straight Connector 3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2" name="Group 371"/>
          <p:cNvGrpSpPr/>
          <p:nvPr userDrawn="1"/>
        </p:nvGrpSpPr>
        <p:grpSpPr>
          <a:xfrm>
            <a:off x="4938969" y="5185797"/>
            <a:ext cx="152400" cy="122115"/>
            <a:chOff x="7983415" y="6582508"/>
            <a:chExt cx="152400" cy="486507"/>
          </a:xfrm>
        </p:grpSpPr>
        <p:cxnSp>
          <p:nvCxnSpPr>
            <p:cNvPr id="373" name="Straight Connector 37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75" name="Group 374"/>
          <p:cNvGrpSpPr/>
          <p:nvPr userDrawn="1"/>
        </p:nvGrpSpPr>
        <p:grpSpPr>
          <a:xfrm>
            <a:off x="4472842" y="5185797"/>
            <a:ext cx="152400" cy="122115"/>
            <a:chOff x="7983415" y="6582508"/>
            <a:chExt cx="152400" cy="486507"/>
          </a:xfrm>
        </p:grpSpPr>
        <p:cxnSp>
          <p:nvCxnSpPr>
            <p:cNvPr id="376" name="Straight Connector 37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78" name="Straight Connector 377"/>
          <p:cNvCxnSpPr/>
          <p:nvPr userDrawn="1"/>
        </p:nvCxnSpPr>
        <p:spPr>
          <a:xfrm>
            <a:off x="8667987" y="5185797"/>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379" name="Group 378"/>
          <p:cNvGrpSpPr/>
          <p:nvPr userDrawn="1"/>
        </p:nvGrpSpPr>
        <p:grpSpPr>
          <a:xfrm>
            <a:off x="8201858" y="5185797"/>
            <a:ext cx="152400" cy="122115"/>
            <a:chOff x="7983415" y="6582508"/>
            <a:chExt cx="152400" cy="486507"/>
          </a:xfrm>
        </p:grpSpPr>
        <p:cxnSp>
          <p:nvCxnSpPr>
            <p:cNvPr id="380" name="Straight Connector 37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82" name="Group 381"/>
          <p:cNvGrpSpPr/>
          <p:nvPr userDrawn="1"/>
        </p:nvGrpSpPr>
        <p:grpSpPr>
          <a:xfrm>
            <a:off x="7735731" y="5185797"/>
            <a:ext cx="152400" cy="122115"/>
            <a:chOff x="7983415" y="6582508"/>
            <a:chExt cx="152400" cy="486507"/>
          </a:xfrm>
        </p:grpSpPr>
        <p:cxnSp>
          <p:nvCxnSpPr>
            <p:cNvPr id="383" name="Straight Connector 38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0" name="Group 409"/>
          <p:cNvGrpSpPr/>
          <p:nvPr userDrawn="1"/>
        </p:nvGrpSpPr>
        <p:grpSpPr>
          <a:xfrm rot="5400000">
            <a:off x="-174784" y="4555298"/>
            <a:ext cx="152400" cy="122115"/>
            <a:chOff x="7983415" y="6582508"/>
            <a:chExt cx="152400" cy="486507"/>
          </a:xfrm>
        </p:grpSpPr>
        <p:cxnSp>
          <p:nvCxnSpPr>
            <p:cNvPr id="411" name="Straight Connector 41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3" name="Group 412"/>
          <p:cNvGrpSpPr/>
          <p:nvPr userDrawn="1"/>
        </p:nvGrpSpPr>
        <p:grpSpPr>
          <a:xfrm rot="5400000">
            <a:off x="-174784" y="4085124"/>
            <a:ext cx="152400" cy="122115"/>
            <a:chOff x="7983415" y="6582508"/>
            <a:chExt cx="152400" cy="486507"/>
          </a:xfrm>
        </p:grpSpPr>
        <p:cxnSp>
          <p:nvCxnSpPr>
            <p:cNvPr id="414" name="Straight Connector 41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p:cNvGrpSpPr/>
          <p:nvPr userDrawn="1"/>
        </p:nvGrpSpPr>
        <p:grpSpPr>
          <a:xfrm rot="5400000">
            <a:off x="-174784" y="3614950"/>
            <a:ext cx="152400" cy="122115"/>
            <a:chOff x="7983415" y="6582508"/>
            <a:chExt cx="152400" cy="486507"/>
          </a:xfrm>
        </p:grpSpPr>
        <p:cxnSp>
          <p:nvCxnSpPr>
            <p:cNvPr id="417" name="Straight Connector 41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19" name="Group 418"/>
          <p:cNvGrpSpPr/>
          <p:nvPr userDrawn="1"/>
        </p:nvGrpSpPr>
        <p:grpSpPr>
          <a:xfrm rot="5400000">
            <a:off x="-174784" y="3144776"/>
            <a:ext cx="152400" cy="122115"/>
            <a:chOff x="7983415" y="6582508"/>
            <a:chExt cx="152400" cy="486507"/>
          </a:xfrm>
        </p:grpSpPr>
        <p:cxnSp>
          <p:nvCxnSpPr>
            <p:cNvPr id="420" name="Straight Connector 41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2" name="Group 421"/>
          <p:cNvGrpSpPr/>
          <p:nvPr userDrawn="1"/>
        </p:nvGrpSpPr>
        <p:grpSpPr>
          <a:xfrm rot="5400000">
            <a:off x="-174784" y="2674602"/>
            <a:ext cx="152400" cy="122115"/>
            <a:chOff x="7983415" y="6582508"/>
            <a:chExt cx="152400" cy="486507"/>
          </a:xfrm>
        </p:grpSpPr>
        <p:cxnSp>
          <p:nvCxnSpPr>
            <p:cNvPr id="423" name="Straight Connector 4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5" name="Group 424"/>
          <p:cNvGrpSpPr/>
          <p:nvPr userDrawn="1"/>
        </p:nvGrpSpPr>
        <p:grpSpPr>
          <a:xfrm rot="5400000">
            <a:off x="-174784" y="2204428"/>
            <a:ext cx="152400" cy="122115"/>
            <a:chOff x="7983415" y="6582508"/>
            <a:chExt cx="152400" cy="486507"/>
          </a:xfrm>
        </p:grpSpPr>
        <p:cxnSp>
          <p:nvCxnSpPr>
            <p:cNvPr id="426" name="Straight Connector 42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428" name="Group 427"/>
          <p:cNvGrpSpPr/>
          <p:nvPr userDrawn="1"/>
        </p:nvGrpSpPr>
        <p:grpSpPr>
          <a:xfrm rot="5400000">
            <a:off x="-174784" y="1734254"/>
            <a:ext cx="152400" cy="122115"/>
            <a:chOff x="7983415" y="6582508"/>
            <a:chExt cx="152400" cy="486507"/>
          </a:xfrm>
        </p:grpSpPr>
        <p:cxnSp>
          <p:nvCxnSpPr>
            <p:cNvPr id="429" name="Straight Connector 4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464" name="Straight Connector 463"/>
          <p:cNvCxnSpPr/>
          <p:nvPr userDrawn="1"/>
        </p:nvCxnSpPr>
        <p:spPr>
          <a:xfrm>
            <a:off x="9144000" y="4874986"/>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userDrawn="1"/>
        </p:nvCxnSpPr>
        <p:spPr>
          <a:xfrm>
            <a:off x="914400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userDrawn="1"/>
        </p:nvCxnSpPr>
        <p:spPr>
          <a:xfrm>
            <a:off x="-187326" y="4871811"/>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userDrawn="1"/>
        </p:nvCxnSpPr>
        <p:spPr>
          <a:xfrm>
            <a:off x="-184150" y="241074"/>
            <a:ext cx="164592" cy="0"/>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userDrawn="1"/>
        </p:nvCxnSpPr>
        <p:spPr>
          <a:xfrm>
            <a:off x="8886825" y="-194346"/>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userDrawn="1"/>
        </p:nvCxnSpPr>
        <p:spPr>
          <a:xfrm>
            <a:off x="260350" y="-187203"/>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userDrawn="1"/>
        </p:nvCxnSpPr>
        <p:spPr>
          <a:xfrm>
            <a:off x="8887619" y="5131369"/>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userDrawn="1"/>
        </p:nvCxnSpPr>
        <p:spPr>
          <a:xfrm>
            <a:off x="260350" y="5128988"/>
            <a:ext cx="0" cy="164592"/>
          </a:xfrm>
          <a:prstGeom prst="line">
            <a:avLst/>
          </a:prstGeom>
          <a:ln w="12700">
            <a:solidFill>
              <a:schemeClr val="bg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xmlns="" id="{75F83E5F-1584-418E-AB32-686B252559C4}"/>
              </a:ext>
            </a:extLst>
          </p:cNvPr>
          <p:cNvGrpSpPr/>
          <p:nvPr userDrawn="1"/>
        </p:nvGrpSpPr>
        <p:grpSpPr>
          <a:xfrm rot="5400000">
            <a:off x="-174785" y="483497"/>
            <a:ext cx="152400" cy="122115"/>
            <a:chOff x="7983415" y="6582508"/>
            <a:chExt cx="152400" cy="486507"/>
          </a:xfrm>
        </p:grpSpPr>
        <p:cxnSp>
          <p:nvCxnSpPr>
            <p:cNvPr id="189" name="Straight Connector 188">
              <a:extLst>
                <a:ext uri="{FF2B5EF4-FFF2-40B4-BE49-F238E27FC236}">
                  <a16:creationId xmlns:a16="http://schemas.microsoft.com/office/drawing/2014/main" xmlns="" id="{67B97FE4-6907-4D19-80E2-B08795F8E26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657A6D41-0871-4DCF-AB73-960B92AC3FB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1" name="Group 190">
            <a:extLst>
              <a:ext uri="{FF2B5EF4-FFF2-40B4-BE49-F238E27FC236}">
                <a16:creationId xmlns:a16="http://schemas.microsoft.com/office/drawing/2014/main" xmlns="" id="{A52D6863-EDD4-4B25-AC64-D536AEC5F7D3}"/>
              </a:ext>
            </a:extLst>
          </p:cNvPr>
          <p:cNvGrpSpPr/>
          <p:nvPr userDrawn="1"/>
        </p:nvGrpSpPr>
        <p:grpSpPr>
          <a:xfrm rot="5400000">
            <a:off x="-174785" y="1423845"/>
            <a:ext cx="152400" cy="122115"/>
            <a:chOff x="7983415" y="6582508"/>
            <a:chExt cx="152400" cy="486507"/>
          </a:xfrm>
        </p:grpSpPr>
        <p:cxnSp>
          <p:nvCxnSpPr>
            <p:cNvPr id="192" name="Straight Connector 191">
              <a:extLst>
                <a:ext uri="{FF2B5EF4-FFF2-40B4-BE49-F238E27FC236}">
                  <a16:creationId xmlns:a16="http://schemas.microsoft.com/office/drawing/2014/main" xmlns="" id="{F43FA92A-8FD9-4BAD-B44B-7432A014D55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4A3D7BA3-06F2-441F-A966-E0C0FE008D4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xmlns="" id="{943A3299-C348-4767-B606-C5FA8A936C27}"/>
              </a:ext>
            </a:extLst>
          </p:cNvPr>
          <p:cNvGrpSpPr/>
          <p:nvPr userDrawn="1"/>
        </p:nvGrpSpPr>
        <p:grpSpPr>
          <a:xfrm rot="5400000">
            <a:off x="-174785" y="953671"/>
            <a:ext cx="152400" cy="122115"/>
            <a:chOff x="7983415" y="6582508"/>
            <a:chExt cx="152400" cy="486507"/>
          </a:xfrm>
        </p:grpSpPr>
        <p:cxnSp>
          <p:nvCxnSpPr>
            <p:cNvPr id="195" name="Straight Connector 194">
              <a:extLst>
                <a:ext uri="{FF2B5EF4-FFF2-40B4-BE49-F238E27FC236}">
                  <a16:creationId xmlns:a16="http://schemas.microsoft.com/office/drawing/2014/main" xmlns="" id="{72100A1E-28D5-443B-A19E-2310B6C2174C}"/>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098A4DB2-1491-46C6-827C-8B62FD030E02}"/>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97" name="Group 196">
            <a:extLst>
              <a:ext uri="{FF2B5EF4-FFF2-40B4-BE49-F238E27FC236}">
                <a16:creationId xmlns:a16="http://schemas.microsoft.com/office/drawing/2014/main" xmlns="" id="{FE2B4BD0-6636-4728-8B3D-ADEC99C16D31}"/>
              </a:ext>
            </a:extLst>
          </p:cNvPr>
          <p:cNvGrpSpPr/>
          <p:nvPr userDrawn="1"/>
        </p:nvGrpSpPr>
        <p:grpSpPr>
          <a:xfrm rot="5400000">
            <a:off x="9136485" y="4555299"/>
            <a:ext cx="152400" cy="122115"/>
            <a:chOff x="7983415" y="6582508"/>
            <a:chExt cx="152400" cy="486507"/>
          </a:xfrm>
        </p:grpSpPr>
        <p:cxnSp>
          <p:nvCxnSpPr>
            <p:cNvPr id="198" name="Straight Connector 197">
              <a:extLst>
                <a:ext uri="{FF2B5EF4-FFF2-40B4-BE49-F238E27FC236}">
                  <a16:creationId xmlns:a16="http://schemas.microsoft.com/office/drawing/2014/main" xmlns="" id="{0AB60D28-117E-409C-A136-1DBF60BA90C7}"/>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2641FD56-909C-4A84-89E3-D29C477936DB}"/>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0" name="Group 199">
            <a:extLst>
              <a:ext uri="{FF2B5EF4-FFF2-40B4-BE49-F238E27FC236}">
                <a16:creationId xmlns:a16="http://schemas.microsoft.com/office/drawing/2014/main" xmlns="" id="{C3E6A41A-8978-4303-93F3-613B03ED32B4}"/>
              </a:ext>
            </a:extLst>
          </p:cNvPr>
          <p:cNvGrpSpPr/>
          <p:nvPr userDrawn="1"/>
        </p:nvGrpSpPr>
        <p:grpSpPr>
          <a:xfrm rot="5400000">
            <a:off x="9136485" y="4085125"/>
            <a:ext cx="152400" cy="122115"/>
            <a:chOff x="7983415" y="6582508"/>
            <a:chExt cx="152400" cy="486507"/>
          </a:xfrm>
        </p:grpSpPr>
        <p:cxnSp>
          <p:nvCxnSpPr>
            <p:cNvPr id="201" name="Straight Connector 200">
              <a:extLst>
                <a:ext uri="{FF2B5EF4-FFF2-40B4-BE49-F238E27FC236}">
                  <a16:creationId xmlns:a16="http://schemas.microsoft.com/office/drawing/2014/main" xmlns="" id="{ECA738CC-4591-4E58-A82B-FC45FA8357A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86AF7FC9-16F9-4DE9-91C2-1EF8443DC4AF}"/>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xmlns="" id="{020BBA68-6EF9-47E3-9A06-67C2E90755B7}"/>
              </a:ext>
            </a:extLst>
          </p:cNvPr>
          <p:cNvGrpSpPr/>
          <p:nvPr userDrawn="1"/>
        </p:nvGrpSpPr>
        <p:grpSpPr>
          <a:xfrm rot="5400000">
            <a:off x="9136485" y="3614951"/>
            <a:ext cx="152400" cy="122115"/>
            <a:chOff x="7983415" y="6582508"/>
            <a:chExt cx="152400" cy="486507"/>
          </a:xfrm>
        </p:grpSpPr>
        <p:cxnSp>
          <p:nvCxnSpPr>
            <p:cNvPr id="204" name="Straight Connector 203">
              <a:extLst>
                <a:ext uri="{FF2B5EF4-FFF2-40B4-BE49-F238E27FC236}">
                  <a16:creationId xmlns:a16="http://schemas.microsoft.com/office/drawing/2014/main" xmlns="" id="{7C5CA2BF-F4F8-4264-8B0C-0FADD8246FF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18B65DC1-6F9B-4CC5-A0E2-A7CE9C06DDC8}"/>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22819C52-F4FF-4650-A6C1-2AA769CD85C0}"/>
              </a:ext>
            </a:extLst>
          </p:cNvPr>
          <p:cNvGrpSpPr/>
          <p:nvPr userDrawn="1"/>
        </p:nvGrpSpPr>
        <p:grpSpPr>
          <a:xfrm rot="5400000">
            <a:off x="9136485" y="3144777"/>
            <a:ext cx="152400" cy="122115"/>
            <a:chOff x="7983415" y="6582508"/>
            <a:chExt cx="152400" cy="486507"/>
          </a:xfrm>
        </p:grpSpPr>
        <p:cxnSp>
          <p:nvCxnSpPr>
            <p:cNvPr id="207" name="Straight Connector 206">
              <a:extLst>
                <a:ext uri="{FF2B5EF4-FFF2-40B4-BE49-F238E27FC236}">
                  <a16:creationId xmlns:a16="http://schemas.microsoft.com/office/drawing/2014/main" xmlns="" id="{B8BFE1A2-E3DE-4CFE-AD19-CE62C8E7CE72}"/>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0EA06674-129F-47B9-8D9E-A95FAC5BE7BC}"/>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xmlns="" id="{1EFEB541-DF06-4A78-AD8F-7E7036227BBC}"/>
              </a:ext>
            </a:extLst>
          </p:cNvPr>
          <p:cNvGrpSpPr/>
          <p:nvPr userDrawn="1"/>
        </p:nvGrpSpPr>
        <p:grpSpPr>
          <a:xfrm rot="5400000">
            <a:off x="9136485" y="2674603"/>
            <a:ext cx="152400" cy="122115"/>
            <a:chOff x="7983415" y="6582508"/>
            <a:chExt cx="152400" cy="486507"/>
          </a:xfrm>
        </p:grpSpPr>
        <p:cxnSp>
          <p:nvCxnSpPr>
            <p:cNvPr id="210" name="Straight Connector 209">
              <a:extLst>
                <a:ext uri="{FF2B5EF4-FFF2-40B4-BE49-F238E27FC236}">
                  <a16:creationId xmlns:a16="http://schemas.microsoft.com/office/drawing/2014/main" xmlns="" id="{9FF4647B-0EA6-4DA6-ACF8-D7A297A03A3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95DADA63-7EAC-4ADE-A102-354C00940745}"/>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xmlns="" id="{7A476E04-B54A-425D-8F2C-0BDB5D9F7F14}"/>
              </a:ext>
            </a:extLst>
          </p:cNvPr>
          <p:cNvGrpSpPr/>
          <p:nvPr userDrawn="1"/>
        </p:nvGrpSpPr>
        <p:grpSpPr>
          <a:xfrm rot="5400000">
            <a:off x="9136485" y="2204429"/>
            <a:ext cx="152400" cy="122115"/>
            <a:chOff x="7983415" y="6582508"/>
            <a:chExt cx="152400" cy="486507"/>
          </a:xfrm>
        </p:grpSpPr>
        <p:cxnSp>
          <p:nvCxnSpPr>
            <p:cNvPr id="213" name="Straight Connector 212">
              <a:extLst>
                <a:ext uri="{FF2B5EF4-FFF2-40B4-BE49-F238E27FC236}">
                  <a16:creationId xmlns:a16="http://schemas.microsoft.com/office/drawing/2014/main" xmlns="" id="{9167C050-C59D-45D6-AFCB-F337EA4A15E8}"/>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A84EE3FF-1DC0-4EE9-A3B5-F3264D8E5674}"/>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a:extLst>
              <a:ext uri="{FF2B5EF4-FFF2-40B4-BE49-F238E27FC236}">
                <a16:creationId xmlns:a16="http://schemas.microsoft.com/office/drawing/2014/main" xmlns="" id="{11B0E357-729C-435E-B819-F50FF8C46F58}"/>
              </a:ext>
            </a:extLst>
          </p:cNvPr>
          <p:cNvGrpSpPr/>
          <p:nvPr userDrawn="1"/>
        </p:nvGrpSpPr>
        <p:grpSpPr>
          <a:xfrm rot="5400000">
            <a:off x="9136485" y="1734255"/>
            <a:ext cx="152400" cy="122115"/>
            <a:chOff x="7983415" y="6582508"/>
            <a:chExt cx="152400" cy="486507"/>
          </a:xfrm>
        </p:grpSpPr>
        <p:cxnSp>
          <p:nvCxnSpPr>
            <p:cNvPr id="216" name="Straight Connector 215">
              <a:extLst>
                <a:ext uri="{FF2B5EF4-FFF2-40B4-BE49-F238E27FC236}">
                  <a16:creationId xmlns:a16="http://schemas.microsoft.com/office/drawing/2014/main" xmlns="" id="{68929BEA-8529-48BC-B27A-6E5314E20613}"/>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900CE15E-70BF-48E0-A2C9-4E55ABA16A7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xmlns="" id="{42188881-662D-45BA-BEB2-9498CBC24C3F}"/>
              </a:ext>
            </a:extLst>
          </p:cNvPr>
          <p:cNvGrpSpPr/>
          <p:nvPr userDrawn="1"/>
        </p:nvGrpSpPr>
        <p:grpSpPr>
          <a:xfrm rot="5400000">
            <a:off x="9136485" y="483498"/>
            <a:ext cx="152400" cy="122115"/>
            <a:chOff x="7983415" y="6582508"/>
            <a:chExt cx="152400" cy="486507"/>
          </a:xfrm>
        </p:grpSpPr>
        <p:cxnSp>
          <p:nvCxnSpPr>
            <p:cNvPr id="219" name="Straight Connector 218">
              <a:extLst>
                <a:ext uri="{FF2B5EF4-FFF2-40B4-BE49-F238E27FC236}">
                  <a16:creationId xmlns:a16="http://schemas.microsoft.com/office/drawing/2014/main" xmlns="" id="{222BF96C-1E11-4233-88D5-FB831C9DDDF1}"/>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82304F9B-CADD-4E53-BC52-E1178D09F694}"/>
                </a:ext>
              </a:extLst>
            </p:cNvPr>
            <p:cNvCxnSpPr/>
            <p:nvPr/>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xmlns="" id="{5C9C9F40-BA73-4F0F-84AE-96B9F7AE2EA9}"/>
              </a:ext>
            </a:extLst>
          </p:cNvPr>
          <p:cNvGrpSpPr/>
          <p:nvPr userDrawn="1"/>
        </p:nvGrpSpPr>
        <p:grpSpPr>
          <a:xfrm rot="5400000">
            <a:off x="9136485" y="1423846"/>
            <a:ext cx="152400" cy="122115"/>
            <a:chOff x="7983415" y="6582508"/>
            <a:chExt cx="152400" cy="486507"/>
          </a:xfrm>
        </p:grpSpPr>
        <p:cxnSp>
          <p:nvCxnSpPr>
            <p:cNvPr id="222" name="Straight Connector 221">
              <a:extLst>
                <a:ext uri="{FF2B5EF4-FFF2-40B4-BE49-F238E27FC236}">
                  <a16:creationId xmlns:a16="http://schemas.microsoft.com/office/drawing/2014/main" xmlns="" id="{E20A52A5-77EB-4BC6-95CB-53DE3C0C3D3A}"/>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3879CAFE-BA43-469C-868A-62BDBCF1A8D9}"/>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xmlns="" id="{3EE846E6-43A5-4D07-B942-428F70C264D2}"/>
              </a:ext>
            </a:extLst>
          </p:cNvPr>
          <p:cNvGrpSpPr/>
          <p:nvPr userDrawn="1"/>
        </p:nvGrpSpPr>
        <p:grpSpPr>
          <a:xfrm rot="5400000">
            <a:off x="9136485" y="953672"/>
            <a:ext cx="152400" cy="122115"/>
            <a:chOff x="7983415" y="6582508"/>
            <a:chExt cx="152400" cy="486507"/>
          </a:xfrm>
        </p:grpSpPr>
        <p:cxnSp>
          <p:nvCxnSpPr>
            <p:cNvPr id="225" name="Straight Connector 224">
              <a:extLst>
                <a:ext uri="{FF2B5EF4-FFF2-40B4-BE49-F238E27FC236}">
                  <a16:creationId xmlns:a16="http://schemas.microsoft.com/office/drawing/2014/main" xmlns="" id="{61FE6C1D-8F02-4451-9FAC-6B83F9796C1D}"/>
                </a:ext>
              </a:extLst>
            </p:cNvPr>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73D3BD2C-5025-40B4-BBD1-9C734CBD9061}"/>
                </a:ext>
              </a:extLst>
            </p:cNvPr>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813036962"/>
      </p:ext>
    </p:extLst>
  </p:cSld>
  <p:clrMap bg1="lt1" tx1="dk1" bg2="lt2" tx2="dk2" accent1="accent1" accent2="accent2" accent3="accent3" accent4="accent4" accent5="accent5" accent6="accent6" hlink="hlink" folHlink="folHlink"/>
  <p:sldLayoutIdLst>
    <p:sldLayoutId id="2147483802" r:id="rId1"/>
    <p:sldLayoutId id="2147483810" r:id="rId2"/>
    <p:sldLayoutId id="2147483804" r:id="rId3"/>
    <p:sldLayoutId id="2147483709" r:id="rId4"/>
    <p:sldLayoutId id="2147483756" r:id="rId5"/>
    <p:sldLayoutId id="2147483867" r:id="rId6"/>
    <p:sldLayoutId id="2147483868" r:id="rId7"/>
    <p:sldLayoutId id="2147483865" r:id="rId8"/>
    <p:sldLayoutId id="2147483784" r:id="rId9"/>
    <p:sldLayoutId id="2147483863" r:id="rId10"/>
    <p:sldLayoutId id="2147483829" r:id="rId11"/>
    <p:sldLayoutId id="2147483855" r:id="rId12"/>
    <p:sldLayoutId id="2147483858" r:id="rId13"/>
    <p:sldLayoutId id="2147483833" r:id="rId14"/>
    <p:sldLayoutId id="2147483832" r:id="rId15"/>
    <p:sldLayoutId id="2147483831" r:id="rId16"/>
    <p:sldLayoutId id="2147483834" r:id="rId17"/>
    <p:sldLayoutId id="2147483835" r:id="rId18"/>
    <p:sldLayoutId id="2147483836" r:id="rId19"/>
    <p:sldLayoutId id="2147483838" r:id="rId20"/>
    <p:sldLayoutId id="2147483842" r:id="rId21"/>
    <p:sldLayoutId id="2147483844" r:id="rId22"/>
    <p:sldLayoutId id="2147483846" r:id="rId23"/>
    <p:sldLayoutId id="2147483850" r:id="rId24"/>
    <p:sldLayoutId id="2147483848" r:id="rId25"/>
    <p:sldLayoutId id="2147483852" r:id="rId26"/>
    <p:sldLayoutId id="2147483799" r:id="rId27"/>
    <p:sldLayoutId id="2147483822" r:id="rId28"/>
    <p:sldLayoutId id="2147483869" r:id="rId29"/>
    <p:sldLayoutId id="2147483824" r:id="rId30"/>
  </p:sldLayoutIdLst>
  <p:hf hdr="0"/>
  <p:txStyles>
    <p:titleStyle>
      <a:lvl1pPr marL="0" algn="l" defTabSz="457200" rtl="0" eaLnBrk="1" latinLnBrk="0" hangingPunct="1">
        <a:lnSpc>
          <a:spcPct val="98000"/>
        </a:lnSpc>
        <a:spcBef>
          <a:spcPct val="0"/>
        </a:spcBef>
        <a:buNone/>
        <a:tabLst>
          <a:tab pos="457200" algn="l"/>
        </a:tabLst>
        <a:defRPr lang="en-US" sz="2600" b="1" u="sng" kern="1200" dirty="0">
          <a:solidFill>
            <a:schemeClr val="tx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Arial" panose="020B0604020202020204" pitchFamily="34" charset="0"/>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Arial" charset="0"/>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085850" indent="-171450" algn="l" defTabSz="457200" rtl="0" eaLnBrk="1" latinLnBrk="0" hangingPunct="1">
        <a:spcBef>
          <a:spcPts val="600"/>
        </a:spcBef>
        <a:buClr>
          <a:srgbClr val="00B0F0"/>
        </a:buClr>
        <a:buFont typeface="Arial" charset="0"/>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543050" indent="-171450" algn="l" defTabSz="457200" rtl="0" eaLnBrk="1" latinLnBrk="0" hangingPunct="1">
        <a:spcBef>
          <a:spcPts val="600"/>
        </a:spcBef>
        <a:buClr>
          <a:srgbClr val="00B0F0"/>
        </a:buClr>
        <a:buFont typeface="Arial" charset="0"/>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00250" indent="-171450" algn="l" defTabSz="457200" rtl="0" eaLnBrk="1" latinLnBrk="0" hangingPunct="1">
        <a:spcBef>
          <a:spcPts val="600"/>
        </a:spcBef>
        <a:buClr>
          <a:srgbClr val="00B0F0"/>
        </a:buClr>
        <a:buFont typeface="Arial" charset="0"/>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SAP BO ADMIN  TRAINING</a:t>
            </a:r>
            <a:endParaRPr lang="en-US" dirty="0"/>
          </a:p>
        </p:txBody>
      </p:sp>
      <p:sp>
        <p:nvSpPr>
          <p:cNvPr id="4" name="Text Placeholder 3"/>
          <p:cNvSpPr>
            <a:spLocks noGrp="1"/>
          </p:cNvSpPr>
          <p:nvPr>
            <p:ph type="body" sz="quarter" idx="10"/>
          </p:nvPr>
        </p:nvSpPr>
        <p:spPr/>
        <p:txBody>
          <a:bodyPr/>
          <a:lstStyle/>
          <a:p>
            <a:r>
              <a:rPr smtClean="0">
                <a:solidFill>
                  <a:srgbClr val="002060"/>
                </a:solidFill>
              </a:rPr>
              <a:t>Sadhu Pravalika Reddy</a:t>
            </a:r>
            <a:endParaRPr lang="en-US" dirty="0">
              <a:solidFill>
                <a:srgbClr val="002060"/>
              </a:solidFill>
            </a:endParaRPr>
          </a:p>
        </p:txBody>
      </p:sp>
      <p:sp>
        <p:nvSpPr>
          <p:cNvPr id="5" name="Text Placeholder 4"/>
          <p:cNvSpPr>
            <a:spLocks noGrp="1"/>
          </p:cNvSpPr>
          <p:nvPr>
            <p:ph type="body" sz="quarter" idx="11"/>
          </p:nvPr>
        </p:nvSpPr>
        <p:spPr/>
        <p:txBody>
          <a:bodyPr/>
          <a:lstStyle/>
          <a:p>
            <a:r>
              <a:rPr smtClean="0">
                <a:solidFill>
                  <a:srgbClr val="002060"/>
                </a:solidFill>
              </a:rPr>
              <a:t>01</a:t>
            </a:r>
            <a:r>
              <a:rPr baseline="30000" smtClean="0">
                <a:solidFill>
                  <a:srgbClr val="002060"/>
                </a:solidFill>
              </a:rPr>
              <a:t>st</a:t>
            </a:r>
            <a:r>
              <a:rPr smtClean="0">
                <a:solidFill>
                  <a:srgbClr val="002060"/>
                </a:solidFill>
              </a:rPr>
              <a:t> April 2019</a:t>
            </a:r>
            <a:endParaRPr lang="en-US" dirty="0">
              <a:solidFill>
                <a:srgbClr val="002060"/>
              </a:solidFill>
            </a:endParaRPr>
          </a:p>
        </p:txBody>
      </p:sp>
    </p:spTree>
    <p:extLst>
      <p:ext uri="{BB962C8B-B14F-4D97-AF65-F5344CB8AC3E}">
        <p14:creationId xmlns:p14="http://schemas.microsoft.com/office/powerpoint/2010/main" xmlns="" val="1924715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9100" y="123825"/>
            <a:ext cx="7934325" cy="478561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29959" y="940347"/>
            <a:ext cx="8624678" cy="3914227"/>
          </a:xfrm>
        </p:spPr>
        <p:txBody>
          <a:bodyPr/>
          <a:lstStyle/>
          <a:p>
            <a:r>
              <a:rPr lang="en-IN" dirty="0" smtClean="0">
                <a:solidFill>
                  <a:schemeClr val="tx1"/>
                </a:solidFill>
              </a:rPr>
              <a:t>We perform Health Checks to make sure complete health of the system to be good so that daily activities can be carried out without any </a:t>
            </a:r>
            <a:r>
              <a:rPr lang="en-IN" dirty="0" smtClean="0">
                <a:solidFill>
                  <a:schemeClr val="tx1"/>
                </a:solidFill>
              </a:rPr>
              <a:t>issues.</a:t>
            </a:r>
            <a:endParaRPr lang="en-IN" dirty="0" smtClean="0">
              <a:solidFill>
                <a:schemeClr val="tx1"/>
              </a:solidFill>
            </a:endParaRPr>
          </a:p>
          <a:p>
            <a:r>
              <a:rPr lang="en-IN" dirty="0" smtClean="0">
                <a:solidFill>
                  <a:schemeClr val="tx1"/>
                </a:solidFill>
              </a:rPr>
              <a:t>All the services should be up and running.</a:t>
            </a:r>
          </a:p>
          <a:p>
            <a:r>
              <a:rPr lang="en-IN" dirty="0" smtClean="0">
                <a:solidFill>
                  <a:schemeClr val="tx1"/>
                </a:solidFill>
              </a:rPr>
              <a:t>We need to check</a:t>
            </a:r>
          </a:p>
          <a:p>
            <a:pPr marL="228600" indent="-228600">
              <a:buAutoNum type="arabicPeriod"/>
            </a:pPr>
            <a:r>
              <a:rPr lang="en-IN" dirty="0" smtClean="0">
                <a:solidFill>
                  <a:schemeClr val="tx1"/>
                </a:solidFill>
              </a:rPr>
              <a:t>Auditing</a:t>
            </a:r>
          </a:p>
          <a:p>
            <a:pPr marL="228600" indent="-228600">
              <a:buAutoNum type="arabicPeriod"/>
            </a:pPr>
            <a:r>
              <a:rPr lang="en-IN" dirty="0" smtClean="0">
                <a:solidFill>
                  <a:schemeClr val="tx1"/>
                </a:solidFill>
              </a:rPr>
              <a:t>Monitoring</a:t>
            </a:r>
          </a:p>
          <a:p>
            <a:pPr marL="228600" indent="-228600">
              <a:buAutoNum type="arabicPeriod"/>
            </a:pPr>
            <a:r>
              <a:rPr lang="en-IN" dirty="0" smtClean="0">
                <a:solidFill>
                  <a:schemeClr val="tx1"/>
                </a:solidFill>
              </a:rPr>
              <a:t>Instance Manager</a:t>
            </a:r>
          </a:p>
          <a:p>
            <a:pPr marL="228600" indent="-228600">
              <a:buAutoNum type="arabicPeriod"/>
            </a:pPr>
            <a:r>
              <a:rPr lang="en-IN" dirty="0" smtClean="0">
                <a:solidFill>
                  <a:schemeClr val="tx1"/>
                </a:solidFill>
              </a:rPr>
              <a:t>Server space</a:t>
            </a:r>
          </a:p>
          <a:p>
            <a:pPr marL="228600" indent="-228600">
              <a:buAutoNum type="arabicPeriod"/>
            </a:pPr>
            <a:r>
              <a:rPr lang="en-IN" dirty="0" smtClean="0">
                <a:solidFill>
                  <a:schemeClr val="tx1"/>
                </a:solidFill>
              </a:rPr>
              <a:t>Services</a:t>
            </a:r>
          </a:p>
          <a:p>
            <a:endParaRPr lang="en-IN" dirty="0" smtClean="0">
              <a:solidFill>
                <a:schemeClr val="tx1"/>
              </a:solidFill>
            </a:endParaRPr>
          </a:p>
          <a:p>
            <a:r>
              <a:rPr lang="en-IN" dirty="0" smtClean="0">
                <a:solidFill>
                  <a:schemeClr val="tx1"/>
                </a:solidFill>
              </a:rPr>
              <a:t>Monitor BEP,BHP, BRI health from time to time.</a:t>
            </a:r>
          </a:p>
        </p:txBody>
      </p:sp>
      <p:sp>
        <p:nvSpPr>
          <p:cNvPr id="8" name="Title 7"/>
          <p:cNvSpPr>
            <a:spLocks noGrp="1"/>
          </p:cNvSpPr>
          <p:nvPr>
            <p:ph type="ctrTitle"/>
          </p:nvPr>
        </p:nvSpPr>
        <p:spPr>
          <a:xfrm>
            <a:off x="277584" y="254000"/>
            <a:ext cx="5084991" cy="736600"/>
          </a:xfrm>
        </p:spPr>
        <p:txBody>
          <a:bodyPr/>
          <a:lstStyle/>
          <a:p>
            <a:r>
              <a:rPr lang="en-IN" dirty="0" smtClean="0"/>
              <a:t>Health </a:t>
            </a:r>
            <a:r>
              <a:rPr lang="en-IN" dirty="0" smtClean="0"/>
              <a:t>Checks</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lang="en-US" dirty="0"/>
          </a:p>
        </p:txBody>
      </p:sp>
    </p:spTree>
    <p:extLst>
      <p:ext uri="{BB962C8B-B14F-4D97-AF65-F5344CB8AC3E}">
        <p14:creationId xmlns:p14="http://schemas.microsoft.com/office/powerpoint/2010/main" xmlns="" val="3041956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6721" y="224330"/>
            <a:ext cx="8601530" cy="441435"/>
          </a:xfrm>
        </p:spPr>
        <p:txBody>
          <a:bodyPr/>
          <a:lstStyle/>
          <a:p>
            <a:r>
              <a:rPr lang="en-IN" sz="2600" u="sng" dirty="0" smtClean="0">
                <a:solidFill>
                  <a:srgbClr val="002060"/>
                </a:solidFill>
              </a:rPr>
              <a:t>Auditing</a:t>
            </a:r>
            <a:endParaRPr lang="en-US" sz="2600" u="sng" dirty="0">
              <a:solidFill>
                <a:srgbClr val="002060"/>
              </a:solidFill>
            </a:endParaRPr>
          </a:p>
        </p:txBody>
      </p:sp>
      <p:sp>
        <p:nvSpPr>
          <p:cNvPr id="4" name="Text Placeholder 3"/>
          <p:cNvSpPr>
            <a:spLocks noGrp="1"/>
          </p:cNvSpPr>
          <p:nvPr>
            <p:ph type="body" sz="quarter" idx="11"/>
          </p:nvPr>
        </p:nvSpPr>
        <p:spPr>
          <a:xfrm>
            <a:off x="247196" y="918529"/>
            <a:ext cx="8601530" cy="3729671"/>
          </a:xfrm>
        </p:spPr>
        <p:txBody>
          <a:bodyPr/>
          <a:lstStyle/>
          <a:p>
            <a:pPr marL="0" indent="0">
              <a:buNone/>
            </a:pPr>
            <a:r>
              <a:rPr lang="en-IN" dirty="0" smtClean="0">
                <a:solidFill>
                  <a:schemeClr val="tx1"/>
                </a:solidFill>
              </a:rPr>
              <a:t>All the actions that are performed on BO platform will be tracked by CMS. All the Audit data will be temporarily stored in Auditing folder. Auditee checks if there is any audit data on auditor at frequency of 3 minutes. If there is any data, it will be written to audit database.</a:t>
            </a:r>
            <a:endParaRPr lang="en-IN" dirty="0">
              <a:solidFill>
                <a:schemeClr val="tx1"/>
              </a:solidFill>
            </a:endParaRPr>
          </a:p>
          <a:p>
            <a:pPr marL="0" indent="0">
              <a:buNone/>
            </a:pPr>
            <a:r>
              <a:rPr lang="en-IN" dirty="0" smtClean="0">
                <a:solidFill>
                  <a:schemeClr val="tx1"/>
                </a:solidFill>
              </a:rPr>
              <a:t>Only last 90 days data will be available on audit database.</a:t>
            </a:r>
          </a:p>
          <a:p>
            <a:pPr marL="0" indent="0">
              <a:buNone/>
            </a:pPr>
            <a:r>
              <a:rPr lang="en-IN" dirty="0" smtClean="0">
                <a:solidFill>
                  <a:schemeClr val="tx1"/>
                </a:solidFill>
              </a:rPr>
              <a:t>When the Audit is set to be:-</a:t>
            </a:r>
          </a:p>
          <a:p>
            <a:pPr marL="228600" indent="-228600">
              <a:buAutoNum type="arabicPeriod"/>
            </a:pPr>
            <a:r>
              <a:rPr lang="en-IN" dirty="0" smtClean="0">
                <a:solidFill>
                  <a:schemeClr val="tx1"/>
                </a:solidFill>
              </a:rPr>
              <a:t>Off – Audit is disabled</a:t>
            </a:r>
          </a:p>
          <a:p>
            <a:pPr marL="228600" indent="-228600">
              <a:buAutoNum type="arabicPeriod"/>
            </a:pPr>
            <a:r>
              <a:rPr lang="en-IN" dirty="0" smtClean="0">
                <a:solidFill>
                  <a:schemeClr val="tx1"/>
                </a:solidFill>
              </a:rPr>
              <a:t>Minimal – few set of events will be captured</a:t>
            </a:r>
          </a:p>
          <a:p>
            <a:pPr marL="228600" indent="-228600">
              <a:buAutoNum type="arabicPeriod"/>
            </a:pPr>
            <a:r>
              <a:rPr lang="en-IN" dirty="0" smtClean="0">
                <a:solidFill>
                  <a:schemeClr val="tx1"/>
                </a:solidFill>
              </a:rPr>
              <a:t>Default – few more captured by default</a:t>
            </a:r>
          </a:p>
          <a:p>
            <a:pPr marL="228600" indent="-228600">
              <a:buAutoNum type="arabicPeriod"/>
            </a:pPr>
            <a:r>
              <a:rPr lang="en-IN" dirty="0" smtClean="0">
                <a:solidFill>
                  <a:schemeClr val="tx1"/>
                </a:solidFill>
              </a:rPr>
              <a:t>Complete – All set of events will be captured</a:t>
            </a:r>
          </a:p>
          <a:p>
            <a:pPr marL="228600" indent="-228600">
              <a:buAutoNum type="arabicPeriod"/>
            </a:pPr>
            <a:r>
              <a:rPr lang="en-IN" dirty="0" smtClean="0">
                <a:solidFill>
                  <a:schemeClr val="tx1"/>
                </a:solidFill>
              </a:rPr>
              <a:t>Custom – Selected events will be captured</a:t>
            </a:r>
          </a:p>
          <a:p>
            <a:pPr marL="228600" indent="-228600">
              <a:buAutoNum type="arabicPeriod"/>
            </a:pPr>
            <a:endParaRPr lang="en-IN" dirty="0">
              <a:solidFill>
                <a:schemeClr val="tx1"/>
              </a:solidFill>
            </a:endParaRPr>
          </a:p>
          <a:p>
            <a:pPr marL="0" indent="0">
              <a:buNone/>
            </a:pPr>
            <a:r>
              <a:rPr lang="en-IN" dirty="0" smtClean="0">
                <a:solidFill>
                  <a:schemeClr val="tx1"/>
                </a:solidFill>
              </a:rPr>
              <a:t>Audit Thread Utilization means spending time writing data to the data base.</a:t>
            </a:r>
          </a:p>
          <a:p>
            <a:pPr marL="0" indent="0">
              <a:buNone/>
            </a:pPr>
            <a:r>
              <a:rPr lang="en-IN" dirty="0" smtClean="0">
                <a:solidFill>
                  <a:schemeClr val="tx1"/>
                </a:solidFill>
              </a:rPr>
              <a:t>Last polling cycle 180 Sec, it means the Auditor will check whether there  is a file, if there is a file then the file will be picked up by Auditor and writes to ADS (Audit data store</a:t>
            </a:r>
            <a:r>
              <a:rPr lang="en-IN" dirty="0" smtClean="0">
                <a:solidFill>
                  <a:schemeClr val="tx1"/>
                </a:solidFill>
              </a:rPr>
              <a:t>).</a:t>
            </a:r>
          </a:p>
          <a:p>
            <a:pPr marL="0" indent="0">
              <a:buNone/>
            </a:pPr>
            <a:endParaRPr>
              <a:solidFill>
                <a:schemeClr val="tx1"/>
              </a:solidFill>
            </a:endParaRPr>
          </a:p>
          <a:p>
            <a:pPr marL="0" indent="0">
              <a:buNone/>
            </a:pPr>
            <a:r>
              <a:rPr smtClean="0">
                <a:solidFill>
                  <a:schemeClr val="tx1"/>
                </a:solidFill>
              </a:rPr>
              <a:t>If the Audit Thread Utilization is high will take the back up of audit files in the servers.</a:t>
            </a:r>
            <a:endParaRPr lang="en-US" dirty="0">
              <a:solidFill>
                <a:schemeClr val="tx1"/>
              </a:solidFill>
            </a:endParaRPr>
          </a:p>
        </p:txBody>
      </p:sp>
    </p:spTree>
    <p:extLst>
      <p:ext uri="{BB962C8B-B14F-4D97-AF65-F5344CB8AC3E}">
        <p14:creationId xmlns:p14="http://schemas.microsoft.com/office/powerpoint/2010/main" xmlns="" val="1686440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5750" y="219075"/>
            <a:ext cx="5222420" cy="424684"/>
          </a:xfrm>
        </p:spPr>
        <p:txBody>
          <a:bodyPr/>
          <a:lstStyle/>
          <a:p>
            <a:r>
              <a:rPr lang="en-IN" dirty="0" smtClean="0"/>
              <a:t>Authentication:-</a:t>
            </a:r>
            <a:br>
              <a:rPr lang="en-IN" dirty="0" smtClean="0"/>
            </a:br>
            <a:endParaRPr lang="en-US" dirty="0"/>
          </a:p>
        </p:txBody>
      </p:sp>
      <p:sp>
        <p:nvSpPr>
          <p:cNvPr id="4" name="Text Placeholder 3"/>
          <p:cNvSpPr>
            <a:spLocks noGrp="1"/>
          </p:cNvSpPr>
          <p:nvPr>
            <p:ph type="body" sz="quarter" idx="4294967295"/>
          </p:nvPr>
        </p:nvSpPr>
        <p:spPr>
          <a:xfrm>
            <a:off x="275770" y="917684"/>
            <a:ext cx="8868230" cy="4013091"/>
          </a:xfrm>
        </p:spPr>
        <p:txBody>
          <a:bodyPr/>
          <a:lstStyle/>
          <a:p>
            <a:pPr marL="0" indent="0">
              <a:buNone/>
            </a:pPr>
            <a:r>
              <a:rPr lang="en-IN" dirty="0" smtClean="0">
                <a:solidFill>
                  <a:schemeClr val="tx1"/>
                </a:solidFill>
              </a:rPr>
              <a:t>Types </a:t>
            </a:r>
            <a:r>
              <a:rPr lang="en-IN" dirty="0" smtClean="0">
                <a:solidFill>
                  <a:schemeClr val="tx1"/>
                </a:solidFill>
              </a:rPr>
              <a:t>of </a:t>
            </a:r>
            <a:r>
              <a:rPr lang="en-IN" dirty="0" smtClean="0">
                <a:solidFill>
                  <a:schemeClr val="tx1"/>
                </a:solidFill>
              </a:rPr>
              <a:t>Authentications</a:t>
            </a:r>
            <a:endParaRPr lang="en-IN" dirty="0" smtClean="0">
              <a:solidFill>
                <a:schemeClr val="tx1"/>
              </a:solidFill>
            </a:endParaRPr>
          </a:p>
          <a:p>
            <a:pPr marL="457200" indent="-457200">
              <a:buAutoNum type="arabicPeriod"/>
            </a:pPr>
            <a:r>
              <a:rPr lang="en-IN" sz="1000" dirty="0" smtClean="0">
                <a:solidFill>
                  <a:schemeClr val="tx1"/>
                </a:solidFill>
              </a:rPr>
              <a:t>Windows </a:t>
            </a:r>
            <a:r>
              <a:rPr lang="en-IN" sz="1000" dirty="0" smtClean="0">
                <a:solidFill>
                  <a:schemeClr val="tx1"/>
                </a:solidFill>
              </a:rPr>
              <a:t>AD</a:t>
            </a:r>
          </a:p>
          <a:p>
            <a:pPr marL="457200" indent="-457200">
              <a:buAutoNum type="arabicPeriod"/>
            </a:pPr>
            <a:r>
              <a:rPr lang="en-IN" sz="1000" dirty="0" smtClean="0">
                <a:solidFill>
                  <a:schemeClr val="tx1"/>
                </a:solidFill>
              </a:rPr>
              <a:t>Enterprise</a:t>
            </a:r>
          </a:p>
          <a:p>
            <a:pPr marL="457200" indent="-457200">
              <a:buAutoNum type="arabicPeriod"/>
            </a:pPr>
            <a:r>
              <a:rPr lang="en-IN" sz="1000" dirty="0" smtClean="0">
                <a:solidFill>
                  <a:schemeClr val="tx1"/>
                </a:solidFill>
              </a:rPr>
              <a:t> LDAP</a:t>
            </a:r>
          </a:p>
          <a:p>
            <a:pPr marL="457200" indent="-457200">
              <a:buAutoNum type="arabicPeriod"/>
            </a:pPr>
            <a:r>
              <a:rPr lang="en-IN" sz="1000" dirty="0" smtClean="0">
                <a:solidFill>
                  <a:schemeClr val="tx1"/>
                </a:solidFill>
              </a:rPr>
              <a:t>SAP</a:t>
            </a:r>
          </a:p>
          <a:p>
            <a:pPr marL="457200" indent="-457200">
              <a:buAutoNum type="arabicPeriod"/>
            </a:pPr>
            <a:r>
              <a:rPr lang="en-IN" sz="1000" dirty="0" smtClean="0">
                <a:solidFill>
                  <a:schemeClr val="tx1"/>
                </a:solidFill>
              </a:rPr>
              <a:t>Oracle EBS</a:t>
            </a:r>
          </a:p>
          <a:p>
            <a:pPr marL="457200" indent="-457200">
              <a:buAutoNum type="arabicPeriod"/>
            </a:pPr>
            <a:r>
              <a:rPr lang="en-IN" sz="1000" dirty="0" smtClean="0">
                <a:solidFill>
                  <a:schemeClr val="tx1"/>
                </a:solidFill>
              </a:rPr>
              <a:t>Siebel people soft enterprise</a:t>
            </a:r>
          </a:p>
          <a:p>
            <a:pPr marL="457200" indent="-457200">
              <a:buAutoNum type="arabicPeriod"/>
            </a:pPr>
            <a:r>
              <a:rPr lang="en-IN" sz="1000" dirty="0" err="1" smtClean="0">
                <a:solidFill>
                  <a:schemeClr val="tx1"/>
                </a:solidFill>
              </a:rPr>
              <a:t>Jd</a:t>
            </a:r>
            <a:r>
              <a:rPr lang="en-IN" sz="1000" dirty="0" smtClean="0">
                <a:solidFill>
                  <a:schemeClr val="tx1"/>
                </a:solidFill>
              </a:rPr>
              <a:t> Edwards </a:t>
            </a:r>
          </a:p>
          <a:p>
            <a:pPr marL="0" indent="0">
              <a:buNone/>
            </a:pPr>
            <a:endParaRPr lang="en-IN" sz="1000" dirty="0" smtClean="0">
              <a:solidFill>
                <a:schemeClr val="tx1"/>
              </a:solidFill>
            </a:endParaRPr>
          </a:p>
          <a:p>
            <a:pPr marL="0" indent="0">
              <a:buNone/>
            </a:pPr>
            <a:r>
              <a:rPr lang="en-IN" sz="1000" dirty="0" smtClean="0">
                <a:solidFill>
                  <a:schemeClr val="tx1"/>
                </a:solidFill>
              </a:rPr>
              <a:t>Except Enterprise rest of them are third party tools which can authenticate.</a:t>
            </a:r>
          </a:p>
          <a:p>
            <a:pPr marL="0" indent="0">
              <a:buNone/>
            </a:pPr>
            <a:r>
              <a:rPr lang="en-IN" sz="1000" dirty="0" smtClean="0">
                <a:solidFill>
                  <a:schemeClr val="tx1"/>
                </a:solidFill>
              </a:rPr>
              <a:t>In order to authenticate Windows AD group the user must be added to respective AD group.</a:t>
            </a:r>
          </a:p>
          <a:p>
            <a:pPr marL="0" indent="0">
              <a:buNone/>
            </a:pPr>
            <a:endParaRPr lang="en-IN" sz="1000" dirty="0">
              <a:solidFill>
                <a:schemeClr val="tx1"/>
              </a:solidFill>
            </a:endParaRPr>
          </a:p>
        </p:txBody>
      </p:sp>
    </p:spTree>
    <p:extLst>
      <p:ext uri="{BB962C8B-B14F-4D97-AF65-F5344CB8AC3E}">
        <p14:creationId xmlns:p14="http://schemas.microsoft.com/office/powerpoint/2010/main" xmlns="" val="661873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68059" y="930822"/>
            <a:ext cx="8624678" cy="3914227"/>
          </a:xfrm>
        </p:spPr>
        <p:txBody>
          <a:bodyPr/>
          <a:lstStyle/>
          <a:p>
            <a:r>
              <a:rPr lang="en-IN" dirty="0" smtClean="0">
                <a:solidFill>
                  <a:schemeClr val="tx1"/>
                </a:solidFill>
              </a:rPr>
              <a:t>Login to the requested environment.</a:t>
            </a:r>
          </a:p>
          <a:p>
            <a:r>
              <a:rPr lang="en-IN" dirty="0" smtClean="0">
                <a:solidFill>
                  <a:schemeClr val="tx1"/>
                </a:solidFill>
              </a:rPr>
              <a:t>Go to users and groups</a:t>
            </a:r>
          </a:p>
          <a:p>
            <a:r>
              <a:rPr lang="en-IN" dirty="0" smtClean="0">
                <a:solidFill>
                  <a:schemeClr val="tx1"/>
                </a:solidFill>
              </a:rPr>
              <a:t>Search the user </a:t>
            </a:r>
            <a:r>
              <a:rPr lang="en-IN" dirty="0" smtClean="0">
                <a:solidFill>
                  <a:schemeClr val="tx1"/>
                </a:solidFill>
              </a:rPr>
              <a:t>ID in the User list </a:t>
            </a:r>
            <a:r>
              <a:rPr lang="en-IN" dirty="0" smtClean="0">
                <a:solidFill>
                  <a:schemeClr val="tx1"/>
                </a:solidFill>
              </a:rPr>
              <a:t>and go to properties.</a:t>
            </a:r>
          </a:p>
          <a:p>
            <a:r>
              <a:rPr lang="en-IN" dirty="0" smtClean="0">
                <a:solidFill>
                  <a:schemeClr val="tx1"/>
                </a:solidFill>
              </a:rPr>
              <a:t>If Account is disabled then </a:t>
            </a:r>
            <a:r>
              <a:rPr lang="en-IN" dirty="0" smtClean="0">
                <a:solidFill>
                  <a:schemeClr val="tx1"/>
                </a:solidFill>
              </a:rPr>
              <a:t>enable it</a:t>
            </a:r>
            <a:r>
              <a:rPr lang="en-IN" dirty="0" smtClean="0"/>
              <a:t>.</a:t>
            </a:r>
            <a:endParaRPr lang="en-IN" dirty="0" smtClean="0"/>
          </a:p>
        </p:txBody>
      </p:sp>
      <p:sp>
        <p:nvSpPr>
          <p:cNvPr id="8" name="Title 7"/>
          <p:cNvSpPr>
            <a:spLocks noGrp="1"/>
          </p:cNvSpPr>
          <p:nvPr>
            <p:ph type="ctrTitle"/>
          </p:nvPr>
        </p:nvSpPr>
        <p:spPr>
          <a:xfrm>
            <a:off x="249009" y="206375"/>
            <a:ext cx="5180241" cy="708025"/>
          </a:xfrm>
        </p:spPr>
        <p:txBody>
          <a:bodyPr/>
          <a:lstStyle/>
          <a:p>
            <a:r>
              <a:rPr lang="en-IN" dirty="0" smtClean="0"/>
              <a:t>Enable Account</a:t>
            </a:r>
            <a:endParaRPr lang="en-US" dirty="0"/>
          </a:p>
        </p:txBody>
      </p:sp>
    </p:spTree>
    <p:extLst>
      <p:ext uri="{BB962C8B-B14F-4D97-AF65-F5344CB8AC3E}">
        <p14:creationId xmlns:p14="http://schemas.microsoft.com/office/powerpoint/2010/main" xmlns="" val="3980172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987972"/>
            <a:ext cx="8624678" cy="3914227"/>
          </a:xfrm>
        </p:spPr>
        <p:txBody>
          <a:bodyPr/>
          <a:lstStyle/>
          <a:p>
            <a:r>
              <a:rPr lang="en-IN" dirty="0" smtClean="0">
                <a:solidFill>
                  <a:schemeClr val="tx1"/>
                </a:solidFill>
              </a:rPr>
              <a:t>Open the requested Environment </a:t>
            </a:r>
            <a:r>
              <a:rPr lang="en-IN" dirty="0" smtClean="0">
                <a:solidFill>
                  <a:schemeClr val="tx1"/>
                </a:solidFill>
              </a:rPr>
              <a:t>and </a:t>
            </a:r>
            <a:r>
              <a:rPr lang="en-IN" dirty="0" smtClean="0">
                <a:solidFill>
                  <a:schemeClr val="tx1"/>
                </a:solidFill>
              </a:rPr>
              <a:t>Login to </a:t>
            </a:r>
            <a:r>
              <a:rPr lang="en-IN" dirty="0" smtClean="0">
                <a:solidFill>
                  <a:schemeClr val="tx1"/>
                </a:solidFill>
              </a:rPr>
              <a:t>CMC</a:t>
            </a:r>
          </a:p>
          <a:p>
            <a:endParaRPr lang="en-IN" dirty="0" smtClean="0">
              <a:solidFill>
                <a:schemeClr val="tx1"/>
              </a:solidFill>
            </a:endParaRPr>
          </a:p>
          <a:p>
            <a:r>
              <a:rPr lang="en-IN" dirty="0" smtClean="0">
                <a:solidFill>
                  <a:schemeClr val="tx1"/>
                </a:solidFill>
              </a:rPr>
              <a:t>Go to users and groups and check the user I’D with the given model </a:t>
            </a:r>
            <a:r>
              <a:rPr lang="en-IN" dirty="0" smtClean="0">
                <a:solidFill>
                  <a:schemeClr val="tx1"/>
                </a:solidFill>
              </a:rPr>
              <a:t>I’D( ID for cloning ).</a:t>
            </a:r>
          </a:p>
          <a:p>
            <a:endParaRPr lang="en-IN" dirty="0" smtClean="0">
              <a:solidFill>
                <a:schemeClr val="tx1"/>
              </a:solidFill>
            </a:endParaRPr>
          </a:p>
          <a:p>
            <a:r>
              <a:rPr lang="en-IN" dirty="0" smtClean="0">
                <a:solidFill>
                  <a:schemeClr val="tx1"/>
                </a:solidFill>
              </a:rPr>
              <a:t>If we find any windows AD group </a:t>
            </a:r>
            <a:r>
              <a:rPr lang="en-IN" dirty="0" smtClean="0">
                <a:solidFill>
                  <a:schemeClr val="tx1"/>
                </a:solidFill>
              </a:rPr>
              <a:t>or WRJ or WRO roles is </a:t>
            </a:r>
            <a:r>
              <a:rPr lang="en-IN" dirty="0" smtClean="0">
                <a:solidFill>
                  <a:schemeClr val="tx1"/>
                </a:solidFill>
              </a:rPr>
              <a:t>missing for the user when compared to the model I’D we will request the user to contact the respective administrative team to get the Access</a:t>
            </a:r>
            <a:r>
              <a:rPr lang="en-IN" dirty="0" smtClean="0">
                <a:solidFill>
                  <a:schemeClr val="tx1"/>
                </a:solidFill>
              </a:rPr>
              <a:t>.</a:t>
            </a:r>
          </a:p>
          <a:p>
            <a:endParaRPr lang="en-IN" dirty="0" smtClean="0">
              <a:solidFill>
                <a:schemeClr val="tx1"/>
              </a:solidFill>
            </a:endParaRPr>
          </a:p>
          <a:p>
            <a:r>
              <a:rPr lang="en-IN" dirty="0" smtClean="0">
                <a:solidFill>
                  <a:schemeClr val="tx1"/>
                </a:solidFill>
              </a:rPr>
              <a:t>Boss Team doesn’t provide any access.</a:t>
            </a:r>
          </a:p>
        </p:txBody>
      </p:sp>
      <p:sp>
        <p:nvSpPr>
          <p:cNvPr id="8" name="Title 7"/>
          <p:cNvSpPr>
            <a:spLocks noGrp="1"/>
          </p:cNvSpPr>
          <p:nvPr>
            <p:ph type="ctrTitle"/>
          </p:nvPr>
        </p:nvSpPr>
        <p:spPr>
          <a:xfrm>
            <a:off x="277584" y="254000"/>
            <a:ext cx="5170716" cy="688975"/>
          </a:xfrm>
        </p:spPr>
        <p:txBody>
          <a:bodyPr/>
          <a:lstStyle/>
          <a:p>
            <a:r>
              <a:rPr lang="en-IN" dirty="0" smtClean="0"/>
              <a:t>User Access Request</a:t>
            </a:r>
            <a:endParaRPr lang="en-US" dirty="0"/>
          </a:p>
        </p:txBody>
      </p:sp>
    </p:spTree>
    <p:extLst>
      <p:ext uri="{BB962C8B-B14F-4D97-AF65-F5344CB8AC3E}">
        <p14:creationId xmlns:p14="http://schemas.microsoft.com/office/powerpoint/2010/main" xmlns="" val="3594020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987972"/>
            <a:ext cx="8624678" cy="3914227"/>
          </a:xfrm>
        </p:spPr>
        <p:txBody>
          <a:bodyPr/>
          <a:lstStyle/>
          <a:p>
            <a:r>
              <a:rPr lang="en-IN" dirty="0" smtClean="0">
                <a:solidFill>
                  <a:schemeClr val="tx1"/>
                </a:solidFill>
              </a:rPr>
              <a:t>Open the server – program files – SAP Business Objects – logging folder.</a:t>
            </a:r>
          </a:p>
          <a:p>
            <a:endParaRPr lang="en-IN" dirty="0">
              <a:solidFill>
                <a:schemeClr val="tx1"/>
              </a:solidFill>
            </a:endParaRPr>
          </a:p>
          <a:p>
            <a:r>
              <a:rPr lang="en-IN" dirty="0" smtClean="0">
                <a:solidFill>
                  <a:schemeClr val="tx1"/>
                </a:solidFill>
              </a:rPr>
              <a:t>Check the logging  folder if there is any information, and after that delete the old files from it.</a:t>
            </a:r>
          </a:p>
          <a:p>
            <a:endParaRPr lang="en-IN" dirty="0">
              <a:solidFill>
                <a:schemeClr val="tx1"/>
              </a:solidFill>
            </a:endParaRPr>
          </a:p>
          <a:p>
            <a:r>
              <a:rPr lang="en-IN" dirty="0" smtClean="0">
                <a:solidFill>
                  <a:schemeClr val="tx1"/>
                </a:solidFill>
              </a:rPr>
              <a:t>And also check the software folder and with guidance delete the files in software folder.</a:t>
            </a:r>
          </a:p>
          <a:p>
            <a:endParaRPr lang="en-IN" dirty="0">
              <a:solidFill>
                <a:schemeClr val="tx1"/>
              </a:solidFill>
            </a:endParaRPr>
          </a:p>
          <a:p>
            <a:r>
              <a:rPr lang="en-IN" dirty="0" smtClean="0">
                <a:solidFill>
                  <a:schemeClr val="tx1"/>
                </a:solidFill>
              </a:rPr>
              <a:t>Then check backup folder  and with guidance delete the files in backup folder</a:t>
            </a:r>
            <a:r>
              <a:rPr lang="en-IN" dirty="0" smtClean="0">
                <a:solidFill>
                  <a:schemeClr val="tx1"/>
                </a:solidFill>
              </a:rPr>
              <a:t>.</a:t>
            </a:r>
            <a:endParaRPr lang="en-IN" dirty="0" smtClean="0">
              <a:solidFill>
                <a:schemeClr val="tx1"/>
              </a:solidFill>
            </a:endParaRPr>
          </a:p>
          <a:p>
            <a:endParaRPr lang="en-IN" dirty="0">
              <a:solidFill>
                <a:schemeClr val="tx1"/>
              </a:solidFill>
            </a:endParaRPr>
          </a:p>
          <a:p>
            <a:r>
              <a:rPr lang="en-IN" dirty="0" smtClean="0">
                <a:solidFill>
                  <a:schemeClr val="tx1"/>
                </a:solidFill>
              </a:rPr>
              <a:t>And also check Recycle Bin and clear if there is any data</a:t>
            </a:r>
            <a:r>
              <a:rPr lang="en-IN" dirty="0" smtClean="0">
                <a:solidFill>
                  <a:schemeClr val="tx1"/>
                </a:solidFill>
              </a:rPr>
              <a:t>.</a:t>
            </a:r>
          </a:p>
          <a:p>
            <a:endParaRPr>
              <a:solidFill>
                <a:schemeClr val="tx1"/>
              </a:solidFill>
            </a:endParaRPr>
          </a:p>
          <a:p>
            <a:r>
              <a:rPr smtClean="0">
                <a:solidFill>
                  <a:schemeClr val="tx1"/>
                </a:solidFill>
              </a:rPr>
              <a:t>If there is any shadow space inform Wintel team to look into it.</a:t>
            </a:r>
            <a:endParaRPr lang="en-IN" dirty="0" smtClean="0">
              <a:solidFill>
                <a:schemeClr val="tx1"/>
              </a:solidFill>
            </a:endParaRPr>
          </a:p>
        </p:txBody>
      </p:sp>
      <p:sp>
        <p:nvSpPr>
          <p:cNvPr id="8" name="Title 7"/>
          <p:cNvSpPr>
            <a:spLocks noGrp="1"/>
          </p:cNvSpPr>
          <p:nvPr>
            <p:ph type="ctrTitle"/>
          </p:nvPr>
        </p:nvSpPr>
        <p:spPr>
          <a:xfrm>
            <a:off x="277584" y="254000"/>
            <a:ext cx="5208816" cy="698500"/>
          </a:xfrm>
        </p:spPr>
        <p:txBody>
          <a:bodyPr/>
          <a:lstStyle/>
          <a:p>
            <a:r>
              <a:rPr lang="en-IN" dirty="0" smtClean="0"/>
              <a:t>Clearing Spaces in Servers</a:t>
            </a:r>
            <a:endParaRPr lang="en-US" dirty="0"/>
          </a:p>
        </p:txBody>
      </p:sp>
    </p:spTree>
    <p:extLst>
      <p:ext uri="{BB962C8B-B14F-4D97-AF65-F5344CB8AC3E}">
        <p14:creationId xmlns:p14="http://schemas.microsoft.com/office/powerpoint/2010/main" xmlns="" val="2549617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987972"/>
            <a:ext cx="8624678" cy="3914227"/>
          </a:xfrm>
        </p:spPr>
        <p:txBody>
          <a:bodyPr/>
          <a:lstStyle/>
          <a:p>
            <a:r>
              <a:rPr lang="en-IN" dirty="0" smtClean="0">
                <a:solidFill>
                  <a:schemeClr val="tx1"/>
                </a:solidFill>
              </a:rPr>
              <a:t>The measures to be followed when there is a performance issue:-</a:t>
            </a:r>
          </a:p>
          <a:p>
            <a:endParaRPr lang="en-IN" dirty="0">
              <a:solidFill>
                <a:schemeClr val="tx1"/>
              </a:solidFill>
            </a:endParaRPr>
          </a:p>
          <a:p>
            <a:r>
              <a:rPr lang="en-IN" dirty="0" smtClean="0">
                <a:solidFill>
                  <a:schemeClr val="tx1"/>
                </a:solidFill>
              </a:rPr>
              <a:t>Check Instance Manager and check the failed reports and the error that the reports are failing on.</a:t>
            </a:r>
          </a:p>
          <a:p>
            <a:r>
              <a:rPr lang="en-IN" dirty="0" smtClean="0">
                <a:solidFill>
                  <a:schemeClr val="tx1"/>
                </a:solidFill>
              </a:rPr>
              <a:t>Then based on the issue restart  APS, AJS, WEBI services in CMC.</a:t>
            </a:r>
          </a:p>
          <a:p>
            <a:endParaRPr lang="en-IN" dirty="0">
              <a:solidFill>
                <a:schemeClr val="tx1"/>
              </a:solidFill>
            </a:endParaRPr>
          </a:p>
          <a:p>
            <a:r>
              <a:rPr lang="en-IN" dirty="0" smtClean="0">
                <a:solidFill>
                  <a:schemeClr val="tx1"/>
                </a:solidFill>
              </a:rPr>
              <a:t>And in Instance Manager check for long running reports and kill the reports which runs more than 4 </a:t>
            </a:r>
            <a:r>
              <a:rPr lang="en-IN" dirty="0" smtClean="0">
                <a:solidFill>
                  <a:schemeClr val="tx1"/>
                </a:solidFill>
              </a:rPr>
              <a:t>hrs except publicatio</a:t>
            </a:r>
            <a:r>
              <a:rPr lang="en-IN" dirty="0" smtClean="0">
                <a:solidFill>
                  <a:schemeClr val="tx1"/>
                </a:solidFill>
              </a:rPr>
              <a:t>n reports for 6hrs</a:t>
            </a:r>
            <a:r>
              <a:rPr lang="en-IN" dirty="0" smtClean="0">
                <a:solidFill>
                  <a:schemeClr val="tx1"/>
                </a:solidFill>
              </a:rPr>
              <a:t>.</a:t>
            </a:r>
            <a:endParaRPr lang="en-IN" dirty="0" smtClean="0">
              <a:solidFill>
                <a:schemeClr val="tx1"/>
              </a:solidFill>
            </a:endParaRPr>
          </a:p>
          <a:p>
            <a:endParaRPr lang="en-IN" dirty="0">
              <a:solidFill>
                <a:schemeClr val="tx1"/>
              </a:solidFill>
            </a:endParaRPr>
          </a:p>
          <a:p>
            <a:r>
              <a:rPr lang="en-IN" dirty="0" smtClean="0">
                <a:solidFill>
                  <a:schemeClr val="tx1"/>
                </a:solidFill>
              </a:rPr>
              <a:t>Monitor whether all the job servers are picking up instances from time to </a:t>
            </a:r>
            <a:r>
              <a:rPr lang="en-IN" dirty="0" smtClean="0">
                <a:solidFill>
                  <a:schemeClr val="tx1"/>
                </a:solidFill>
              </a:rPr>
              <a:t>time if not restart AJS respectively.</a:t>
            </a:r>
            <a:endParaRPr lang="en-IN" dirty="0" smtClean="0">
              <a:solidFill>
                <a:schemeClr val="tx1"/>
              </a:solidFill>
            </a:endParaRPr>
          </a:p>
          <a:p>
            <a:endParaRPr lang="en-IN" dirty="0">
              <a:solidFill>
                <a:schemeClr val="tx1"/>
              </a:solidFill>
            </a:endParaRPr>
          </a:p>
          <a:p>
            <a:r>
              <a:rPr lang="en-IN" dirty="0" smtClean="0">
                <a:solidFill>
                  <a:schemeClr val="tx1"/>
                </a:solidFill>
              </a:rPr>
              <a:t>When we are not able to open web page even if the Tomcat is running. Check </a:t>
            </a:r>
            <a:r>
              <a:rPr lang="en-IN" dirty="0">
                <a:solidFill>
                  <a:schemeClr val="tx1"/>
                </a:solidFill>
              </a:rPr>
              <a:t>t</a:t>
            </a:r>
            <a:r>
              <a:rPr lang="en-IN" dirty="0" smtClean="0">
                <a:solidFill>
                  <a:schemeClr val="tx1"/>
                </a:solidFill>
              </a:rPr>
              <a:t>he event viewer then restart server.</a:t>
            </a:r>
          </a:p>
          <a:p>
            <a:endParaRPr lang="en-IN" dirty="0" smtClean="0">
              <a:solidFill>
                <a:schemeClr val="tx1"/>
              </a:solidFill>
            </a:endParaRPr>
          </a:p>
          <a:p>
            <a:r>
              <a:rPr lang="en-IN" dirty="0" smtClean="0">
                <a:solidFill>
                  <a:schemeClr val="tx1"/>
                </a:solidFill>
              </a:rPr>
              <a:t>When report refreshing seems to be slow, then check whether this case arising with individual web and app </a:t>
            </a:r>
            <a:r>
              <a:rPr lang="en-IN" dirty="0" smtClean="0">
                <a:solidFill>
                  <a:schemeClr val="tx1"/>
                </a:solidFill>
              </a:rPr>
              <a:t>URL</a:t>
            </a:r>
            <a:r>
              <a:rPr lang="en-IN" dirty="0" smtClean="0">
                <a:solidFill>
                  <a:schemeClr val="tx1"/>
                </a:solidFill>
              </a:rPr>
              <a:t>’s</a:t>
            </a:r>
            <a:r>
              <a:rPr lang="en-IN" dirty="0" smtClean="0">
                <a:solidFill>
                  <a:schemeClr val="tx1"/>
                </a:solidFill>
              </a:rPr>
              <a:t>. If issue happens for all then restart </a:t>
            </a:r>
            <a:r>
              <a:rPr lang="en-IN" dirty="0" err="1" smtClean="0">
                <a:solidFill>
                  <a:schemeClr val="tx1"/>
                </a:solidFill>
              </a:rPr>
              <a:t>webi</a:t>
            </a:r>
            <a:r>
              <a:rPr lang="en-IN" dirty="0" smtClean="0">
                <a:solidFill>
                  <a:schemeClr val="tx1"/>
                </a:solidFill>
              </a:rPr>
              <a:t> services. Still issue resides then need to restart SIA in CCM with proper approval from seniors.</a:t>
            </a:r>
          </a:p>
        </p:txBody>
      </p:sp>
      <p:sp>
        <p:nvSpPr>
          <p:cNvPr id="8" name="Title 7"/>
          <p:cNvSpPr>
            <a:spLocks noGrp="1"/>
          </p:cNvSpPr>
          <p:nvPr>
            <p:ph type="ctrTitle"/>
          </p:nvPr>
        </p:nvSpPr>
        <p:spPr>
          <a:xfrm>
            <a:off x="277584" y="254000"/>
            <a:ext cx="5161191" cy="746125"/>
          </a:xfrm>
        </p:spPr>
        <p:txBody>
          <a:bodyPr/>
          <a:lstStyle/>
          <a:p>
            <a:r>
              <a:rPr lang="en-IN" dirty="0" smtClean="0"/>
              <a:t>Performance Issue</a:t>
            </a:r>
            <a:endParaRPr lang="en-US" dirty="0"/>
          </a:p>
        </p:txBody>
      </p:sp>
    </p:spTree>
    <p:extLst>
      <p:ext uri="{BB962C8B-B14F-4D97-AF65-F5344CB8AC3E}">
        <p14:creationId xmlns:p14="http://schemas.microsoft.com/office/powerpoint/2010/main" xmlns="" val="1478608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987972"/>
            <a:ext cx="8624678" cy="3914227"/>
          </a:xfrm>
        </p:spPr>
        <p:txBody>
          <a:bodyPr/>
          <a:lstStyle/>
          <a:p>
            <a:r>
              <a:rPr lang="en-IN" sz="1600" dirty="0" smtClean="0">
                <a:solidFill>
                  <a:schemeClr val="tx1"/>
                </a:solidFill>
              </a:rPr>
              <a:t>1.LIVE TO LIVE </a:t>
            </a:r>
          </a:p>
          <a:p>
            <a:r>
              <a:rPr lang="en-IN" sz="1600" dirty="0" smtClean="0">
                <a:solidFill>
                  <a:schemeClr val="tx1"/>
                </a:solidFill>
              </a:rPr>
              <a:t>2. LIVE TO BIAR</a:t>
            </a:r>
          </a:p>
          <a:p>
            <a:endParaRPr lang="en-IN" sz="1600" dirty="0">
              <a:solidFill>
                <a:schemeClr val="tx1"/>
              </a:solidFill>
            </a:endParaRPr>
          </a:p>
          <a:p>
            <a:r>
              <a:rPr lang="en-IN" sz="1600" dirty="0" smtClean="0">
                <a:solidFill>
                  <a:schemeClr val="tx1"/>
                </a:solidFill>
              </a:rPr>
              <a:t>Live to Live:- </a:t>
            </a:r>
            <a:r>
              <a:rPr lang="en-IN" dirty="0" smtClean="0">
                <a:solidFill>
                  <a:schemeClr val="tx1"/>
                </a:solidFill>
              </a:rPr>
              <a:t>Select job name and then select source and destination folder and then create. Then the new job will be created and then </a:t>
            </a:r>
            <a:r>
              <a:rPr lang="en-IN" dirty="0" smtClean="0">
                <a:solidFill>
                  <a:schemeClr val="tx1"/>
                </a:solidFill>
              </a:rPr>
              <a:t>test promote it </a:t>
            </a:r>
            <a:r>
              <a:rPr lang="en-IN" dirty="0" smtClean="0">
                <a:solidFill>
                  <a:schemeClr val="tx1"/>
                </a:solidFill>
              </a:rPr>
              <a:t>,after test promote got success </a:t>
            </a:r>
            <a:r>
              <a:rPr lang="en-IN" dirty="0" smtClean="0">
                <a:solidFill>
                  <a:schemeClr val="tx1"/>
                </a:solidFill>
              </a:rPr>
              <a:t>click </a:t>
            </a:r>
            <a:r>
              <a:rPr lang="en-IN" dirty="0" smtClean="0">
                <a:solidFill>
                  <a:schemeClr val="tx1"/>
                </a:solidFill>
              </a:rPr>
              <a:t>on promote. Then the job will be promoted in the destination folder. Then go to history and monitor whether the job got succeed  or </a:t>
            </a:r>
            <a:r>
              <a:rPr lang="en-IN" dirty="0" smtClean="0">
                <a:solidFill>
                  <a:schemeClr val="tx1"/>
                </a:solidFill>
              </a:rPr>
              <a:t>failed.  </a:t>
            </a:r>
            <a:endParaRPr lang="en-IN" dirty="0" smtClean="0">
              <a:solidFill>
                <a:schemeClr val="tx1"/>
              </a:solidFill>
            </a:endParaRPr>
          </a:p>
          <a:p>
            <a:endParaRPr lang="en-IN" sz="1050" dirty="0">
              <a:solidFill>
                <a:schemeClr val="tx1"/>
              </a:solidFill>
            </a:endParaRPr>
          </a:p>
          <a:p>
            <a:r>
              <a:rPr lang="en-IN" sz="1600" dirty="0" smtClean="0">
                <a:solidFill>
                  <a:schemeClr val="tx1"/>
                </a:solidFill>
              </a:rPr>
              <a:t>Live </a:t>
            </a:r>
            <a:r>
              <a:rPr lang="en-IN" sz="1600" dirty="0">
                <a:solidFill>
                  <a:schemeClr val="tx1"/>
                </a:solidFill>
              </a:rPr>
              <a:t>to </a:t>
            </a:r>
            <a:r>
              <a:rPr lang="en-IN" sz="1600" dirty="0" smtClean="0">
                <a:solidFill>
                  <a:schemeClr val="tx1"/>
                </a:solidFill>
              </a:rPr>
              <a:t>BIAR:- </a:t>
            </a:r>
            <a:r>
              <a:rPr lang="en-IN" dirty="0" smtClean="0">
                <a:solidFill>
                  <a:schemeClr val="tx1"/>
                </a:solidFill>
              </a:rPr>
              <a:t>Select job name and then select source folder and then destination folder as </a:t>
            </a:r>
            <a:r>
              <a:rPr lang="en-IN" dirty="0" err="1" smtClean="0">
                <a:solidFill>
                  <a:schemeClr val="tx1"/>
                </a:solidFill>
              </a:rPr>
              <a:t>Biar</a:t>
            </a:r>
            <a:r>
              <a:rPr lang="en-IN" dirty="0" smtClean="0">
                <a:solidFill>
                  <a:schemeClr val="tx1"/>
                </a:solidFill>
              </a:rPr>
              <a:t> file. And then click on Export. </a:t>
            </a:r>
            <a:r>
              <a:rPr lang="en-IN" dirty="0">
                <a:solidFill>
                  <a:schemeClr val="tx1"/>
                </a:solidFill>
              </a:rPr>
              <a:t>N</a:t>
            </a:r>
            <a:r>
              <a:rPr lang="en-IN" dirty="0" smtClean="0">
                <a:solidFill>
                  <a:schemeClr val="tx1"/>
                </a:solidFill>
              </a:rPr>
              <a:t>ow login to the destination Environment and click Import and then select destination folder and then promote. </a:t>
            </a:r>
            <a:r>
              <a:rPr lang="en-IN" dirty="0">
                <a:solidFill>
                  <a:schemeClr val="tx1"/>
                </a:solidFill>
              </a:rPr>
              <a:t>Then go to history and monitor whether the job got succeed  or </a:t>
            </a:r>
            <a:r>
              <a:rPr lang="en-IN" dirty="0" smtClean="0">
                <a:solidFill>
                  <a:schemeClr val="tx1"/>
                </a:solidFill>
              </a:rPr>
              <a:t>failed.</a:t>
            </a:r>
          </a:p>
          <a:p>
            <a:endParaRPr>
              <a:solidFill>
                <a:schemeClr val="tx1"/>
              </a:solidFill>
            </a:endParaRPr>
          </a:p>
          <a:p>
            <a:r>
              <a:rPr smtClean="0">
                <a:solidFill>
                  <a:schemeClr val="tx1"/>
                </a:solidFill>
              </a:rPr>
              <a:t>Manage dependancies:- We can select folder structure,universes and reports etc., through manage dependancies which we need to promote.</a:t>
            </a:r>
          </a:p>
          <a:p>
            <a:r>
              <a:rPr smtClean="0">
                <a:solidFill>
                  <a:schemeClr val="tx1"/>
                </a:solidFill>
              </a:rPr>
              <a:t>Not to select user security when promoting a job as it can effect top level security.</a:t>
            </a:r>
          </a:p>
          <a:p>
            <a:r>
              <a:rPr smtClean="0">
                <a:solidFill>
                  <a:schemeClr val="tx1"/>
                </a:solidFill>
              </a:rPr>
              <a:t>Promotion management is for same versions of environments.</a:t>
            </a:r>
          </a:p>
          <a:p>
            <a:r>
              <a:rPr smtClean="0">
                <a:solidFill>
                  <a:schemeClr val="tx1"/>
                </a:solidFill>
              </a:rPr>
              <a:t>Upgrade management is for different versions of environments.</a:t>
            </a:r>
            <a:endParaRPr>
              <a:solidFill>
                <a:schemeClr val="tx1"/>
              </a:solidFill>
            </a:endParaRPr>
          </a:p>
        </p:txBody>
      </p:sp>
      <p:sp>
        <p:nvSpPr>
          <p:cNvPr id="8" name="Title 7"/>
          <p:cNvSpPr>
            <a:spLocks noGrp="1"/>
          </p:cNvSpPr>
          <p:nvPr>
            <p:ph type="ctrTitle"/>
          </p:nvPr>
        </p:nvSpPr>
        <p:spPr>
          <a:xfrm>
            <a:off x="239484" y="209550"/>
            <a:ext cx="5218341" cy="771525"/>
          </a:xfrm>
        </p:spPr>
        <p:txBody>
          <a:bodyPr/>
          <a:lstStyle/>
          <a:p>
            <a:r>
              <a:rPr lang="en-IN" dirty="0" smtClean="0"/>
              <a:t>Promotion Management</a:t>
            </a:r>
            <a:br>
              <a:rPr lang="en-IN" dirty="0" smtClean="0"/>
            </a:br>
            <a:endParaRPr lang="en-US" dirty="0"/>
          </a:p>
        </p:txBody>
      </p:sp>
    </p:spTree>
    <p:extLst>
      <p:ext uri="{BB962C8B-B14F-4D97-AF65-F5344CB8AC3E}">
        <p14:creationId xmlns:p14="http://schemas.microsoft.com/office/powerpoint/2010/main" xmlns="" val="1255020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987972"/>
            <a:ext cx="8624678" cy="3914227"/>
          </a:xfrm>
        </p:spPr>
        <p:txBody>
          <a:bodyPr/>
          <a:lstStyle/>
          <a:p>
            <a:r>
              <a:rPr lang="en-IN" dirty="0" smtClean="0">
                <a:solidFill>
                  <a:schemeClr val="tx1"/>
                </a:solidFill>
              </a:rPr>
              <a:t>Open cyber arc with the server then go to </a:t>
            </a:r>
          </a:p>
          <a:p>
            <a:r>
              <a:rPr lang="en-IN" dirty="0" smtClean="0">
                <a:solidFill>
                  <a:schemeClr val="tx1"/>
                </a:solidFill>
              </a:rPr>
              <a:t>Computer -  F Drive – Oracle – Oracle-64 – Oracle instaclient-10 – product – 11.2.0 – client-1 – Network – Admin – TNS names.</a:t>
            </a:r>
          </a:p>
          <a:p>
            <a:endParaRPr lang="en-IN" dirty="0">
              <a:solidFill>
                <a:schemeClr val="tx1"/>
              </a:solidFill>
            </a:endParaRPr>
          </a:p>
          <a:p>
            <a:r>
              <a:rPr lang="en-IN" dirty="0" smtClean="0">
                <a:solidFill>
                  <a:schemeClr val="tx1"/>
                </a:solidFill>
              </a:rPr>
              <a:t>Copy</a:t>
            </a:r>
            <a:r>
              <a:rPr lang="en-IN" dirty="0" smtClean="0">
                <a:solidFill>
                  <a:schemeClr val="tx1"/>
                </a:solidFill>
              </a:rPr>
              <a:t> </a:t>
            </a:r>
            <a:r>
              <a:rPr lang="en-IN" dirty="0" smtClean="0">
                <a:solidFill>
                  <a:schemeClr val="tx1"/>
                </a:solidFill>
              </a:rPr>
              <a:t>the TNS names folder to the </a:t>
            </a:r>
            <a:r>
              <a:rPr lang="en-IN" dirty="0" smtClean="0">
                <a:solidFill>
                  <a:schemeClr val="tx1"/>
                </a:solidFill>
              </a:rPr>
              <a:t>desktop. Rename </a:t>
            </a:r>
            <a:r>
              <a:rPr lang="en-IN" dirty="0" smtClean="0">
                <a:solidFill>
                  <a:schemeClr val="tx1"/>
                </a:solidFill>
              </a:rPr>
              <a:t>the </a:t>
            </a:r>
            <a:r>
              <a:rPr lang="en-IN" dirty="0" smtClean="0">
                <a:solidFill>
                  <a:schemeClr val="tx1"/>
                </a:solidFill>
              </a:rPr>
              <a:t>folder in the F Drive </a:t>
            </a:r>
            <a:r>
              <a:rPr lang="en-IN" dirty="0" smtClean="0">
                <a:solidFill>
                  <a:schemeClr val="tx1"/>
                </a:solidFill>
              </a:rPr>
              <a:t>with the present date .</a:t>
            </a:r>
          </a:p>
          <a:p>
            <a:r>
              <a:rPr lang="en-IN" dirty="0">
                <a:solidFill>
                  <a:schemeClr val="tx1"/>
                </a:solidFill>
              </a:rPr>
              <a:t>O</a:t>
            </a:r>
            <a:r>
              <a:rPr lang="en-IN" dirty="0" smtClean="0">
                <a:solidFill>
                  <a:schemeClr val="tx1"/>
                </a:solidFill>
              </a:rPr>
              <a:t>pen </a:t>
            </a:r>
            <a:r>
              <a:rPr lang="en-IN" dirty="0" smtClean="0">
                <a:solidFill>
                  <a:schemeClr val="tx1"/>
                </a:solidFill>
              </a:rPr>
              <a:t>the folder which is on the desktop and add the given TNS entries  in the folder and click on save.</a:t>
            </a:r>
          </a:p>
          <a:p>
            <a:endParaRPr lang="en-IN" dirty="0">
              <a:solidFill>
                <a:schemeClr val="tx1"/>
              </a:solidFill>
            </a:endParaRPr>
          </a:p>
          <a:p>
            <a:r>
              <a:rPr lang="en-IN" dirty="0" smtClean="0">
                <a:solidFill>
                  <a:schemeClr val="tx1"/>
                </a:solidFill>
              </a:rPr>
              <a:t>We have to the add the entries in Oracle, Oracle-64, Oracle instaclient-10.</a:t>
            </a:r>
          </a:p>
          <a:p>
            <a:r>
              <a:rPr lang="en-IN" dirty="0" smtClean="0">
                <a:solidFill>
                  <a:schemeClr val="tx1"/>
                </a:solidFill>
              </a:rPr>
              <a:t>Perform Telnet and </a:t>
            </a:r>
            <a:r>
              <a:rPr lang="en-IN" dirty="0" err="1" smtClean="0">
                <a:solidFill>
                  <a:schemeClr val="tx1"/>
                </a:solidFill>
              </a:rPr>
              <a:t>Tnsping</a:t>
            </a:r>
            <a:r>
              <a:rPr lang="en-IN" dirty="0" smtClean="0">
                <a:solidFill>
                  <a:schemeClr val="tx1"/>
                </a:solidFill>
              </a:rPr>
              <a:t>.</a:t>
            </a:r>
            <a:endParaRPr lang="en-IN" dirty="0">
              <a:solidFill>
                <a:schemeClr val="tx1"/>
              </a:solidFill>
            </a:endParaRPr>
          </a:p>
          <a:p>
            <a:r>
              <a:rPr lang="en-IN" dirty="0" smtClean="0">
                <a:solidFill>
                  <a:schemeClr val="tx1"/>
                </a:solidFill>
              </a:rPr>
              <a:t>We have to raise a change request for adding TNS entries in Prod servers.</a:t>
            </a:r>
          </a:p>
        </p:txBody>
      </p:sp>
      <p:sp>
        <p:nvSpPr>
          <p:cNvPr id="8" name="Title 7"/>
          <p:cNvSpPr>
            <a:spLocks noGrp="1"/>
          </p:cNvSpPr>
          <p:nvPr>
            <p:ph type="ctrTitle"/>
          </p:nvPr>
        </p:nvSpPr>
        <p:spPr>
          <a:xfrm>
            <a:off x="315684" y="206375"/>
            <a:ext cx="4932591" cy="584200"/>
          </a:xfrm>
        </p:spPr>
        <p:txBody>
          <a:bodyPr/>
          <a:lstStyle/>
          <a:p>
            <a:r>
              <a:rPr lang="en-IN" dirty="0" smtClean="0"/>
              <a:t>Addition of TNS Entries</a:t>
            </a:r>
            <a:endParaRPr lang="en-US" dirty="0"/>
          </a:p>
        </p:txBody>
      </p:sp>
    </p:spTree>
    <p:extLst>
      <p:ext uri="{BB962C8B-B14F-4D97-AF65-F5344CB8AC3E}">
        <p14:creationId xmlns:p14="http://schemas.microsoft.com/office/powerpoint/2010/main" xmlns="" val="2327426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smtClean="0"/>
              <a:t>Introduction to Business Objects</a:t>
            </a:r>
            <a:endParaRPr lang="en-IN" dirty="0"/>
          </a:p>
        </p:txBody>
      </p:sp>
      <p:sp>
        <p:nvSpPr>
          <p:cNvPr id="3" name="Text Placeholder 2"/>
          <p:cNvSpPr>
            <a:spLocks noGrp="1"/>
          </p:cNvSpPr>
          <p:nvPr>
            <p:ph type="body" sz="quarter" idx="15"/>
          </p:nvPr>
        </p:nvSpPr>
        <p:spPr/>
        <p:txBody>
          <a:bodyPr/>
          <a:lstStyle/>
          <a:p>
            <a:r>
              <a:rPr smtClean="0"/>
              <a:t>1</a:t>
            </a:r>
            <a:endParaRPr lang="en-IN" dirty="0"/>
          </a:p>
        </p:txBody>
      </p:sp>
      <p:sp>
        <p:nvSpPr>
          <p:cNvPr id="4" name="Title 3"/>
          <p:cNvSpPr>
            <a:spLocks noGrp="1"/>
          </p:cNvSpPr>
          <p:nvPr>
            <p:ph type="ctrTitle"/>
          </p:nvPr>
        </p:nvSpPr>
        <p:spPr/>
        <p:txBody>
          <a:bodyPr/>
          <a:lstStyle/>
          <a:p>
            <a:r>
              <a:rPr smtClean="0"/>
              <a:t>Contents</a:t>
            </a:r>
            <a:endParaRPr lang="en-IN" dirty="0"/>
          </a:p>
        </p:txBody>
      </p:sp>
      <p:sp>
        <p:nvSpPr>
          <p:cNvPr id="6" name="Text Placeholder 5"/>
          <p:cNvSpPr>
            <a:spLocks noGrp="1"/>
          </p:cNvSpPr>
          <p:nvPr>
            <p:ph type="body" sz="quarter" idx="17"/>
          </p:nvPr>
        </p:nvSpPr>
        <p:spPr/>
        <p:txBody>
          <a:bodyPr/>
          <a:lstStyle/>
          <a:p>
            <a:r>
              <a:rPr smtClean="0"/>
              <a:t>About SAP Business Objects</a:t>
            </a:r>
            <a:endParaRPr lang="en-IN" dirty="0"/>
          </a:p>
        </p:txBody>
      </p:sp>
      <p:sp>
        <p:nvSpPr>
          <p:cNvPr id="7" name="Text Placeholder 6"/>
          <p:cNvSpPr>
            <a:spLocks noGrp="1"/>
          </p:cNvSpPr>
          <p:nvPr>
            <p:ph type="body" sz="quarter" idx="18"/>
          </p:nvPr>
        </p:nvSpPr>
        <p:spPr/>
        <p:txBody>
          <a:bodyPr/>
          <a:lstStyle/>
          <a:p>
            <a:r>
              <a:rPr smtClean="0"/>
              <a:t>2</a:t>
            </a:r>
            <a:endParaRPr lang="en-IN" dirty="0"/>
          </a:p>
        </p:txBody>
      </p:sp>
      <p:sp>
        <p:nvSpPr>
          <p:cNvPr id="9" name="Text Placeholder 8"/>
          <p:cNvSpPr>
            <a:spLocks noGrp="1"/>
          </p:cNvSpPr>
          <p:nvPr>
            <p:ph type="body" sz="quarter" idx="20"/>
          </p:nvPr>
        </p:nvSpPr>
        <p:spPr/>
        <p:txBody>
          <a:bodyPr/>
          <a:lstStyle/>
          <a:p>
            <a:r>
              <a:rPr smtClean="0"/>
              <a:t>Distributes Environments</a:t>
            </a:r>
            <a:endParaRPr lang="en-IN" dirty="0"/>
          </a:p>
        </p:txBody>
      </p:sp>
      <p:sp>
        <p:nvSpPr>
          <p:cNvPr id="10" name="Text Placeholder 9"/>
          <p:cNvSpPr>
            <a:spLocks noGrp="1"/>
          </p:cNvSpPr>
          <p:nvPr>
            <p:ph type="body" sz="quarter" idx="21"/>
          </p:nvPr>
        </p:nvSpPr>
        <p:spPr/>
        <p:txBody>
          <a:bodyPr/>
          <a:lstStyle/>
          <a:p>
            <a:r>
              <a:rPr smtClean="0"/>
              <a:t>3</a:t>
            </a:r>
            <a:endParaRPr lang="en-IN" dirty="0"/>
          </a:p>
        </p:txBody>
      </p:sp>
      <p:sp>
        <p:nvSpPr>
          <p:cNvPr id="12" name="Text Placeholder 11"/>
          <p:cNvSpPr>
            <a:spLocks noGrp="1"/>
          </p:cNvSpPr>
          <p:nvPr>
            <p:ph type="body" sz="quarter" idx="23"/>
          </p:nvPr>
        </p:nvSpPr>
        <p:spPr/>
        <p:txBody>
          <a:bodyPr/>
          <a:lstStyle/>
          <a:p>
            <a:r>
              <a:rPr smtClean="0"/>
              <a:t>Business Objects Architectures</a:t>
            </a:r>
            <a:endParaRPr lang="en-IN" dirty="0"/>
          </a:p>
        </p:txBody>
      </p:sp>
      <p:sp>
        <p:nvSpPr>
          <p:cNvPr id="13" name="Text Placeholder 12"/>
          <p:cNvSpPr>
            <a:spLocks noGrp="1"/>
          </p:cNvSpPr>
          <p:nvPr>
            <p:ph type="body" sz="quarter" idx="24"/>
          </p:nvPr>
        </p:nvSpPr>
        <p:spPr/>
        <p:txBody>
          <a:bodyPr/>
          <a:lstStyle/>
          <a:p>
            <a:r>
              <a:rPr smtClean="0"/>
              <a:t>4</a:t>
            </a:r>
            <a:endParaRPr lang="en-IN" dirty="0"/>
          </a:p>
        </p:txBody>
      </p:sp>
      <p:sp>
        <p:nvSpPr>
          <p:cNvPr id="15" name="Text Placeholder 14"/>
          <p:cNvSpPr>
            <a:spLocks noGrp="1"/>
          </p:cNvSpPr>
          <p:nvPr>
            <p:ph type="body" sz="quarter" idx="26"/>
          </p:nvPr>
        </p:nvSpPr>
        <p:spPr/>
        <p:txBody>
          <a:bodyPr/>
          <a:lstStyle/>
          <a:p>
            <a:r>
              <a:rPr smtClean="0"/>
              <a:t>Health Checks</a:t>
            </a:r>
            <a:endParaRPr lang="en-IN" dirty="0"/>
          </a:p>
        </p:txBody>
      </p:sp>
      <p:sp>
        <p:nvSpPr>
          <p:cNvPr id="16" name="Text Placeholder 15"/>
          <p:cNvSpPr>
            <a:spLocks noGrp="1"/>
          </p:cNvSpPr>
          <p:nvPr>
            <p:ph type="body" sz="quarter" idx="27"/>
          </p:nvPr>
        </p:nvSpPr>
        <p:spPr/>
        <p:txBody>
          <a:bodyPr/>
          <a:lstStyle/>
          <a:p>
            <a:r>
              <a:rPr smtClean="0"/>
              <a:t>5</a:t>
            </a:r>
            <a:endParaRPr lang="en-IN" dirty="0"/>
          </a:p>
        </p:txBody>
      </p:sp>
      <p:sp>
        <p:nvSpPr>
          <p:cNvPr id="18" name="Text Placeholder 17"/>
          <p:cNvSpPr>
            <a:spLocks noGrp="1"/>
          </p:cNvSpPr>
          <p:nvPr>
            <p:ph type="body" sz="quarter" idx="29"/>
          </p:nvPr>
        </p:nvSpPr>
        <p:spPr/>
        <p:txBody>
          <a:bodyPr/>
          <a:lstStyle/>
          <a:p>
            <a:r>
              <a:rPr smtClean="0"/>
              <a:t>Auditing</a:t>
            </a:r>
            <a:endParaRPr lang="en-IN" dirty="0"/>
          </a:p>
        </p:txBody>
      </p:sp>
      <p:sp>
        <p:nvSpPr>
          <p:cNvPr id="19" name="Text Placeholder 18"/>
          <p:cNvSpPr>
            <a:spLocks noGrp="1"/>
          </p:cNvSpPr>
          <p:nvPr>
            <p:ph type="body" sz="quarter" idx="30"/>
          </p:nvPr>
        </p:nvSpPr>
        <p:spPr/>
        <p:txBody>
          <a:bodyPr/>
          <a:lstStyle/>
          <a:p>
            <a:r>
              <a:rPr smtClean="0"/>
              <a:t>6</a:t>
            </a:r>
            <a:endParaRPr lang="en-IN" dirty="0"/>
          </a:p>
        </p:txBody>
      </p:sp>
      <p:sp>
        <p:nvSpPr>
          <p:cNvPr id="21" name="Text Placeholder 20"/>
          <p:cNvSpPr>
            <a:spLocks noGrp="1"/>
          </p:cNvSpPr>
          <p:nvPr>
            <p:ph type="body" sz="quarter" idx="32"/>
          </p:nvPr>
        </p:nvSpPr>
        <p:spPr/>
        <p:txBody>
          <a:bodyPr/>
          <a:lstStyle/>
          <a:p>
            <a:r>
              <a:rPr smtClean="0"/>
              <a:t>Authenticaton</a:t>
            </a:r>
          </a:p>
        </p:txBody>
      </p:sp>
      <p:sp>
        <p:nvSpPr>
          <p:cNvPr id="22" name="Text Placeholder 21"/>
          <p:cNvSpPr>
            <a:spLocks noGrp="1"/>
          </p:cNvSpPr>
          <p:nvPr>
            <p:ph type="body" sz="quarter" idx="33"/>
          </p:nvPr>
        </p:nvSpPr>
        <p:spPr/>
        <p:txBody>
          <a:bodyPr/>
          <a:lstStyle/>
          <a:p>
            <a:r>
              <a:rPr smtClean="0"/>
              <a:t>7</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987972"/>
            <a:ext cx="8624678" cy="3914227"/>
          </a:xfrm>
        </p:spPr>
        <p:txBody>
          <a:bodyPr/>
          <a:lstStyle/>
          <a:p>
            <a:r>
              <a:rPr lang="en-IN" sz="2000" dirty="0" smtClean="0">
                <a:solidFill>
                  <a:schemeClr val="tx1"/>
                </a:solidFill>
                <a:latin typeface="+mn-lt"/>
              </a:rPr>
              <a:t>Types of Access levels</a:t>
            </a:r>
            <a:r>
              <a:rPr lang="en-IN" sz="2000" dirty="0" smtClean="0">
                <a:solidFill>
                  <a:schemeClr val="tx1"/>
                </a:solidFill>
                <a:latin typeface="+mn-lt"/>
              </a:rPr>
              <a:t>:-</a:t>
            </a:r>
          </a:p>
          <a:p>
            <a:pPr marL="228600" indent="-228600">
              <a:buFont typeface="+mj-lt"/>
              <a:buAutoNum type="arabicPeriod"/>
            </a:pPr>
            <a:r>
              <a:rPr lang="en-IN" dirty="0" smtClean="0">
                <a:solidFill>
                  <a:schemeClr val="tx1"/>
                </a:solidFill>
              </a:rPr>
              <a:t> View</a:t>
            </a:r>
            <a:endParaRPr lang="en-IN" dirty="0" smtClean="0">
              <a:solidFill>
                <a:schemeClr val="tx1"/>
              </a:solidFill>
            </a:endParaRPr>
          </a:p>
          <a:p>
            <a:pPr marL="228600" indent="-228600">
              <a:buAutoNum type="arabicPeriod"/>
            </a:pPr>
            <a:r>
              <a:rPr lang="en-IN" dirty="0">
                <a:solidFill>
                  <a:schemeClr val="tx1"/>
                </a:solidFill>
              </a:rPr>
              <a:t> </a:t>
            </a:r>
            <a:r>
              <a:rPr lang="en-IN" dirty="0" smtClean="0">
                <a:solidFill>
                  <a:schemeClr val="tx1"/>
                </a:solidFill>
              </a:rPr>
              <a:t>View on Demand</a:t>
            </a:r>
          </a:p>
          <a:p>
            <a:pPr marL="228600" indent="-228600">
              <a:buAutoNum type="arabicPeriod"/>
            </a:pPr>
            <a:r>
              <a:rPr lang="en-IN" dirty="0" smtClean="0">
                <a:solidFill>
                  <a:schemeClr val="tx1"/>
                </a:solidFill>
              </a:rPr>
              <a:t>Scheduling</a:t>
            </a:r>
          </a:p>
          <a:p>
            <a:pPr marL="228600" indent="-228600">
              <a:buAutoNum type="arabicPeriod"/>
            </a:pPr>
            <a:r>
              <a:rPr lang="en-IN" dirty="0" smtClean="0">
                <a:solidFill>
                  <a:schemeClr val="tx1"/>
                </a:solidFill>
              </a:rPr>
              <a:t>Full </a:t>
            </a:r>
            <a:r>
              <a:rPr lang="en-IN" dirty="0" smtClean="0">
                <a:solidFill>
                  <a:schemeClr val="tx1"/>
                </a:solidFill>
              </a:rPr>
              <a:t>control</a:t>
            </a:r>
          </a:p>
          <a:p>
            <a:pPr marL="228600" indent="-228600">
              <a:buAutoNum type="arabicPeriod"/>
            </a:pPr>
            <a:endParaRPr>
              <a:solidFill>
                <a:schemeClr val="tx1"/>
              </a:solidFill>
            </a:endParaRPr>
          </a:p>
          <a:p>
            <a:pPr marL="228600" indent="-228600"/>
            <a:r>
              <a:rPr smtClean="0">
                <a:solidFill>
                  <a:schemeClr val="tx1"/>
                </a:solidFill>
              </a:rPr>
              <a:t>We have predefined templates in Access Levels.</a:t>
            </a:r>
            <a:endParaRPr lang="en-IN" dirty="0" smtClean="0">
              <a:solidFill>
                <a:schemeClr val="tx1"/>
              </a:solidFill>
            </a:endParaRPr>
          </a:p>
        </p:txBody>
      </p:sp>
      <p:sp>
        <p:nvSpPr>
          <p:cNvPr id="8" name="Title 7"/>
          <p:cNvSpPr>
            <a:spLocks noGrp="1"/>
          </p:cNvSpPr>
          <p:nvPr>
            <p:ph type="ctrTitle"/>
          </p:nvPr>
        </p:nvSpPr>
        <p:spPr>
          <a:xfrm>
            <a:off x="277584" y="187325"/>
            <a:ext cx="5180241" cy="698500"/>
          </a:xfrm>
        </p:spPr>
        <p:txBody>
          <a:bodyPr/>
          <a:lstStyle/>
          <a:p>
            <a:r>
              <a:rPr lang="en-IN" dirty="0" smtClean="0"/>
              <a:t>Access Levels</a:t>
            </a:r>
            <a:endParaRPr lang="en-US" dirty="0"/>
          </a:p>
        </p:txBody>
      </p:sp>
    </p:spTree>
    <p:extLst>
      <p:ext uri="{BB962C8B-B14F-4D97-AF65-F5344CB8AC3E}">
        <p14:creationId xmlns:p14="http://schemas.microsoft.com/office/powerpoint/2010/main" xmlns="" val="3369054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987972"/>
            <a:ext cx="8624678" cy="3914227"/>
          </a:xfrm>
        </p:spPr>
        <p:txBody>
          <a:bodyPr/>
          <a:lstStyle/>
          <a:p>
            <a:r>
              <a:rPr lang="en-IN" dirty="0" smtClean="0">
                <a:solidFill>
                  <a:schemeClr val="tx1"/>
                </a:solidFill>
              </a:rPr>
              <a:t>Open CCM(Central Configuration Manager) and stop TOMCAT.</a:t>
            </a:r>
          </a:p>
          <a:p>
            <a:r>
              <a:rPr lang="en-IN" dirty="0" smtClean="0">
                <a:solidFill>
                  <a:schemeClr val="tx1"/>
                </a:solidFill>
              </a:rPr>
              <a:t>Now go to Computer – F Drive – program files – SAP Business objects – Tomcat – work – </a:t>
            </a:r>
            <a:r>
              <a:rPr lang="en-IN" dirty="0" err="1" smtClean="0">
                <a:solidFill>
                  <a:schemeClr val="tx1"/>
                </a:solidFill>
              </a:rPr>
              <a:t>catalina</a:t>
            </a:r>
            <a:r>
              <a:rPr lang="en-IN" dirty="0" smtClean="0">
                <a:solidFill>
                  <a:schemeClr val="tx1"/>
                </a:solidFill>
              </a:rPr>
              <a:t> – local host.</a:t>
            </a:r>
          </a:p>
          <a:p>
            <a:endParaRPr lang="en-IN" dirty="0">
              <a:solidFill>
                <a:schemeClr val="tx1"/>
              </a:solidFill>
            </a:endParaRPr>
          </a:p>
          <a:p>
            <a:r>
              <a:rPr lang="en-IN" dirty="0" smtClean="0">
                <a:solidFill>
                  <a:schemeClr val="tx1"/>
                </a:solidFill>
              </a:rPr>
              <a:t>Now rename Local host as Local </a:t>
            </a:r>
            <a:r>
              <a:rPr lang="en-IN" dirty="0" err="1" smtClean="0">
                <a:solidFill>
                  <a:schemeClr val="tx1"/>
                </a:solidFill>
              </a:rPr>
              <a:t>host_old</a:t>
            </a:r>
            <a:r>
              <a:rPr lang="en-IN" dirty="0" smtClean="0">
                <a:solidFill>
                  <a:schemeClr val="tx1"/>
                </a:solidFill>
              </a:rPr>
              <a:t> and then restart Tomcat.</a:t>
            </a:r>
          </a:p>
          <a:p>
            <a:endParaRPr lang="en-IN" dirty="0">
              <a:solidFill>
                <a:schemeClr val="tx1"/>
              </a:solidFill>
            </a:endParaRPr>
          </a:p>
          <a:p>
            <a:r>
              <a:rPr lang="en-IN" dirty="0" smtClean="0">
                <a:solidFill>
                  <a:schemeClr val="tx1"/>
                </a:solidFill>
              </a:rPr>
              <a:t>Tomcat will take more time to build cache. During this period we should closely monitor the system</a:t>
            </a:r>
            <a:r>
              <a:rPr lang="en-IN" dirty="0" smtClean="0"/>
              <a:t>.</a:t>
            </a:r>
          </a:p>
        </p:txBody>
      </p:sp>
      <p:sp>
        <p:nvSpPr>
          <p:cNvPr id="8" name="Title 7"/>
          <p:cNvSpPr>
            <a:spLocks noGrp="1"/>
          </p:cNvSpPr>
          <p:nvPr>
            <p:ph type="ctrTitle"/>
          </p:nvPr>
        </p:nvSpPr>
        <p:spPr>
          <a:xfrm>
            <a:off x="277584" y="254000"/>
            <a:ext cx="5170716" cy="650875"/>
          </a:xfrm>
        </p:spPr>
        <p:txBody>
          <a:bodyPr/>
          <a:lstStyle/>
          <a:p>
            <a:r>
              <a:rPr lang="en-IN" dirty="0" smtClean="0"/>
              <a:t>Tomcat cache clear</a:t>
            </a:r>
            <a:endParaRPr lang="en-US" dirty="0"/>
          </a:p>
        </p:txBody>
      </p:sp>
    </p:spTree>
    <p:extLst>
      <p:ext uri="{BB962C8B-B14F-4D97-AF65-F5344CB8AC3E}">
        <p14:creationId xmlns:p14="http://schemas.microsoft.com/office/powerpoint/2010/main" xmlns="" val="3192760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87109" y="664122"/>
            <a:ext cx="8624678" cy="3914227"/>
          </a:xfrm>
        </p:spPr>
        <p:txBody>
          <a:bodyPr/>
          <a:lstStyle/>
          <a:p>
            <a:endParaRPr lang="en-IN" dirty="0"/>
          </a:p>
          <a:p>
            <a:r>
              <a:rPr lang="en-IN" dirty="0" smtClean="0">
                <a:solidFill>
                  <a:schemeClr val="tx1"/>
                </a:solidFill>
              </a:rPr>
              <a:t>Open the URL requested by the user</a:t>
            </a:r>
            <a:r>
              <a:rPr lang="en-IN" dirty="0" smtClean="0">
                <a:solidFill>
                  <a:schemeClr val="tx1"/>
                </a:solidFill>
              </a:rPr>
              <a:t>.</a:t>
            </a:r>
          </a:p>
          <a:p>
            <a:endParaRPr lang="en-IN" dirty="0" smtClean="0">
              <a:solidFill>
                <a:schemeClr val="tx1"/>
              </a:solidFill>
            </a:endParaRPr>
          </a:p>
          <a:p>
            <a:r>
              <a:rPr lang="en-IN" dirty="0" smtClean="0">
                <a:solidFill>
                  <a:schemeClr val="tx1"/>
                </a:solidFill>
              </a:rPr>
              <a:t>Then open Instance Manager in CMC and enter the NT ID of the owner in </a:t>
            </a:r>
            <a:r>
              <a:rPr lang="en-IN" dirty="0" smtClean="0">
                <a:solidFill>
                  <a:schemeClr val="tx1"/>
                </a:solidFill>
              </a:rPr>
              <a:t>Owner box and change the status to Recurring </a:t>
            </a:r>
            <a:r>
              <a:rPr lang="en-IN" dirty="0" smtClean="0">
                <a:solidFill>
                  <a:schemeClr val="tx1"/>
                </a:solidFill>
              </a:rPr>
              <a:t>then click find.</a:t>
            </a:r>
          </a:p>
          <a:p>
            <a:endParaRPr lang="en-IN" dirty="0">
              <a:solidFill>
                <a:schemeClr val="tx1"/>
              </a:solidFill>
            </a:endParaRPr>
          </a:p>
          <a:p>
            <a:r>
              <a:rPr lang="en-IN" dirty="0" smtClean="0">
                <a:solidFill>
                  <a:schemeClr val="tx1"/>
                </a:solidFill>
              </a:rPr>
              <a:t>Select the report and then right click and then pause.</a:t>
            </a:r>
          </a:p>
          <a:p>
            <a:endParaRPr lang="en-IN" dirty="0">
              <a:solidFill>
                <a:schemeClr val="tx1"/>
              </a:solidFill>
            </a:endParaRPr>
          </a:p>
          <a:p>
            <a:r>
              <a:rPr lang="en-IN" dirty="0" smtClean="0">
                <a:solidFill>
                  <a:schemeClr val="tx1"/>
                </a:solidFill>
              </a:rPr>
              <a:t>In this way we can pause reports of the User.</a:t>
            </a:r>
          </a:p>
          <a:p>
            <a:endParaRPr lang="en-IN" dirty="0"/>
          </a:p>
        </p:txBody>
      </p:sp>
      <p:sp>
        <p:nvSpPr>
          <p:cNvPr id="8" name="Title 7"/>
          <p:cNvSpPr>
            <a:spLocks noGrp="1"/>
          </p:cNvSpPr>
          <p:nvPr>
            <p:ph type="ctrTitle"/>
          </p:nvPr>
        </p:nvSpPr>
        <p:spPr>
          <a:xfrm>
            <a:off x="277583" y="206375"/>
            <a:ext cx="6666142" cy="650875"/>
          </a:xfrm>
        </p:spPr>
        <p:txBody>
          <a:bodyPr/>
          <a:lstStyle/>
          <a:p>
            <a:r>
              <a:rPr lang="en-IN" dirty="0" smtClean="0"/>
              <a:t>Pausing reports under mentioned NT ID</a:t>
            </a:r>
            <a:endParaRPr lang="en-US" dirty="0"/>
          </a:p>
        </p:txBody>
      </p:sp>
    </p:spTree>
    <p:extLst>
      <p:ext uri="{BB962C8B-B14F-4D97-AF65-F5344CB8AC3E}">
        <p14:creationId xmlns:p14="http://schemas.microsoft.com/office/powerpoint/2010/main" xmlns="" val="2929583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892722"/>
            <a:ext cx="8624678" cy="3914227"/>
          </a:xfrm>
        </p:spPr>
        <p:txBody>
          <a:bodyPr/>
          <a:lstStyle/>
          <a:p>
            <a:r>
              <a:rPr lang="en-IN" sz="2000" dirty="0" smtClean="0">
                <a:solidFill>
                  <a:schemeClr val="tx1"/>
                </a:solidFill>
                <a:latin typeface="+mn-lt"/>
              </a:rPr>
              <a:t>License </a:t>
            </a:r>
            <a:r>
              <a:rPr lang="en-IN" sz="2000" dirty="0" smtClean="0">
                <a:solidFill>
                  <a:schemeClr val="tx1"/>
                </a:solidFill>
                <a:latin typeface="+mn-lt"/>
              </a:rPr>
              <a:t>keys are of TWO Types</a:t>
            </a:r>
            <a:r>
              <a:rPr lang="en-IN" sz="2000" dirty="0" smtClean="0">
                <a:solidFill>
                  <a:schemeClr val="tx1"/>
                </a:solidFill>
                <a:latin typeface="+mn-lt"/>
              </a:rPr>
              <a:t>.</a:t>
            </a:r>
            <a:endParaRPr lang="en-IN" dirty="0">
              <a:solidFill>
                <a:schemeClr val="tx1"/>
              </a:solidFill>
            </a:endParaRPr>
          </a:p>
          <a:p>
            <a:pPr marL="228600" indent="-228600">
              <a:buAutoNum type="arabicPeriod"/>
            </a:pPr>
            <a:r>
              <a:rPr lang="en-IN" dirty="0" smtClean="0">
                <a:solidFill>
                  <a:schemeClr val="tx1"/>
                </a:solidFill>
              </a:rPr>
              <a:t>Named License keys</a:t>
            </a:r>
          </a:p>
          <a:p>
            <a:pPr marL="228600" indent="-228600">
              <a:buAutoNum type="arabicPeriod"/>
            </a:pPr>
            <a:r>
              <a:rPr lang="en-IN" dirty="0" smtClean="0">
                <a:solidFill>
                  <a:schemeClr val="tx1"/>
                </a:solidFill>
              </a:rPr>
              <a:t>Concurrent License keys</a:t>
            </a:r>
          </a:p>
          <a:p>
            <a:endParaRPr lang="en-IN" dirty="0">
              <a:solidFill>
                <a:schemeClr val="tx1"/>
              </a:solidFill>
            </a:endParaRPr>
          </a:p>
          <a:p>
            <a:r>
              <a:rPr lang="en-IN" dirty="0" smtClean="0">
                <a:solidFill>
                  <a:schemeClr val="tx1"/>
                </a:solidFill>
              </a:rPr>
              <a:t>Named License keys means that the access will be provided with the particular name  of the user. So, he can access the Environment at any Instant.</a:t>
            </a:r>
          </a:p>
          <a:p>
            <a:endParaRPr lang="en-IN" dirty="0">
              <a:solidFill>
                <a:schemeClr val="tx1"/>
              </a:solidFill>
            </a:endParaRPr>
          </a:p>
          <a:p>
            <a:r>
              <a:rPr lang="en-IN" dirty="0" smtClean="0">
                <a:solidFill>
                  <a:schemeClr val="tx1"/>
                </a:solidFill>
              </a:rPr>
              <a:t>Concurrent License keys means there will be a limit to be set for the number of users to access the Environment.</a:t>
            </a:r>
          </a:p>
          <a:p>
            <a:r>
              <a:rPr lang="en-IN" dirty="0" smtClean="0">
                <a:solidFill>
                  <a:schemeClr val="tx1"/>
                </a:solidFill>
              </a:rPr>
              <a:t>If the count exceeds the limit then the user will be unable to access the Environment.</a:t>
            </a:r>
            <a:endParaRPr lang="en-IN" dirty="0">
              <a:solidFill>
                <a:schemeClr val="tx1"/>
              </a:solidFill>
            </a:endParaRPr>
          </a:p>
        </p:txBody>
      </p:sp>
      <p:sp>
        <p:nvSpPr>
          <p:cNvPr id="8" name="Title 7"/>
          <p:cNvSpPr>
            <a:spLocks noGrp="1"/>
          </p:cNvSpPr>
          <p:nvPr>
            <p:ph type="ctrTitle"/>
          </p:nvPr>
        </p:nvSpPr>
        <p:spPr>
          <a:xfrm>
            <a:off x="277584" y="168275"/>
            <a:ext cx="5245100" cy="641350"/>
          </a:xfrm>
        </p:spPr>
        <p:txBody>
          <a:bodyPr/>
          <a:lstStyle/>
          <a:p>
            <a:r>
              <a:rPr lang="en-IN" dirty="0" smtClean="0"/>
              <a:t>License keys</a:t>
            </a:r>
            <a:endParaRPr lang="en-US" dirty="0"/>
          </a:p>
        </p:txBody>
      </p:sp>
      <p:cxnSp>
        <p:nvCxnSpPr>
          <p:cNvPr id="3" name="Straight Connector 2"/>
          <p:cNvCxnSpPr/>
          <p:nvPr/>
        </p:nvCxnSpPr>
        <p:spPr>
          <a:xfrm flipH="1">
            <a:off x="1870841" y="1168400"/>
            <a:ext cx="294290" cy="0"/>
          </a:xfrm>
          <a:prstGeom prst="line">
            <a:avLst/>
          </a:prstGeom>
          <a:ln w="6350">
            <a:solidFill>
              <a:schemeClr val="accent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20278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87109" y="892175"/>
            <a:ext cx="8624678" cy="3733799"/>
          </a:xfrm>
        </p:spPr>
        <p:txBody>
          <a:bodyPr/>
          <a:lstStyle/>
          <a:p>
            <a:r>
              <a:rPr lang="en-IN" dirty="0" smtClean="0">
                <a:solidFill>
                  <a:schemeClr val="tx1"/>
                </a:solidFill>
              </a:rPr>
              <a:t>Open </a:t>
            </a:r>
            <a:r>
              <a:rPr lang="en-IN" dirty="0" smtClean="0">
                <a:solidFill>
                  <a:schemeClr val="tx1"/>
                </a:solidFill>
              </a:rPr>
              <a:t>the Environment and </a:t>
            </a:r>
            <a:r>
              <a:rPr lang="en-IN" dirty="0" smtClean="0">
                <a:solidFill>
                  <a:schemeClr val="tx1"/>
                </a:solidFill>
              </a:rPr>
              <a:t>then login </a:t>
            </a:r>
            <a:r>
              <a:rPr lang="en-IN" dirty="0" smtClean="0">
                <a:solidFill>
                  <a:schemeClr val="tx1"/>
                </a:solidFill>
              </a:rPr>
              <a:t>to CMC  with administrator account </a:t>
            </a:r>
            <a:r>
              <a:rPr lang="en-IN" dirty="0">
                <a:solidFill>
                  <a:schemeClr val="tx1"/>
                </a:solidFill>
              </a:rPr>
              <a:t>,</a:t>
            </a:r>
            <a:r>
              <a:rPr lang="en-IN" dirty="0" smtClean="0">
                <a:solidFill>
                  <a:schemeClr val="tx1"/>
                </a:solidFill>
              </a:rPr>
              <a:t> </a:t>
            </a:r>
            <a:r>
              <a:rPr lang="en-IN" dirty="0" smtClean="0">
                <a:solidFill>
                  <a:schemeClr val="tx1"/>
                </a:solidFill>
              </a:rPr>
              <a:t>then go to  Recycle Bin. Now Identify the report requested by the user which need to be deleted from Recycle Bin.</a:t>
            </a:r>
          </a:p>
          <a:p>
            <a:endParaRPr lang="en-IN" dirty="0">
              <a:solidFill>
                <a:schemeClr val="tx1"/>
              </a:solidFill>
            </a:endParaRPr>
          </a:p>
          <a:p>
            <a:r>
              <a:rPr lang="en-IN" dirty="0" smtClean="0">
                <a:solidFill>
                  <a:schemeClr val="tx1"/>
                </a:solidFill>
              </a:rPr>
              <a:t>Select the</a:t>
            </a:r>
            <a:r>
              <a:rPr lang="en-IN" dirty="0" smtClean="0">
                <a:solidFill>
                  <a:schemeClr val="tx1"/>
                </a:solidFill>
              </a:rPr>
              <a:t> Report, then </a:t>
            </a:r>
            <a:r>
              <a:rPr lang="en-IN" dirty="0" smtClean="0">
                <a:solidFill>
                  <a:schemeClr val="tx1"/>
                </a:solidFill>
              </a:rPr>
              <a:t>right click and then delete. </a:t>
            </a:r>
            <a:endParaRPr lang="en-IN" dirty="0">
              <a:solidFill>
                <a:schemeClr val="tx1"/>
              </a:solidFill>
            </a:endParaRPr>
          </a:p>
        </p:txBody>
      </p:sp>
      <p:sp>
        <p:nvSpPr>
          <p:cNvPr id="8" name="Title 7"/>
          <p:cNvSpPr>
            <a:spLocks noGrp="1"/>
          </p:cNvSpPr>
          <p:nvPr>
            <p:ph type="ctrTitle"/>
          </p:nvPr>
        </p:nvSpPr>
        <p:spPr>
          <a:xfrm>
            <a:off x="277583" y="177800"/>
            <a:ext cx="6989991" cy="603250"/>
          </a:xfrm>
        </p:spPr>
        <p:txBody>
          <a:bodyPr/>
          <a:lstStyle/>
          <a:p>
            <a:r>
              <a:rPr lang="en-IN" dirty="0" smtClean="0"/>
              <a:t>Deleting Reports from Recycle Bin:-</a:t>
            </a:r>
            <a:endParaRPr lang="en-US" dirty="0"/>
          </a:p>
        </p:txBody>
      </p:sp>
    </p:spTree>
    <p:extLst>
      <p:ext uri="{BB962C8B-B14F-4D97-AF65-F5344CB8AC3E}">
        <p14:creationId xmlns:p14="http://schemas.microsoft.com/office/powerpoint/2010/main" xmlns="" val="2504543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987972"/>
            <a:ext cx="8624678" cy="3914227"/>
          </a:xfrm>
        </p:spPr>
        <p:txBody>
          <a:bodyPr/>
          <a:lstStyle/>
          <a:p>
            <a:r>
              <a:rPr lang="en-IN" dirty="0" smtClean="0">
                <a:solidFill>
                  <a:schemeClr val="tx1"/>
                </a:solidFill>
              </a:rPr>
              <a:t>Accessing the servers using CMC and CCM</a:t>
            </a:r>
          </a:p>
          <a:p>
            <a:endParaRPr lang="en-IN" dirty="0">
              <a:solidFill>
                <a:schemeClr val="tx1"/>
              </a:solidFill>
            </a:endParaRPr>
          </a:p>
          <a:p>
            <a:r>
              <a:rPr lang="en-IN" dirty="0" smtClean="0">
                <a:solidFill>
                  <a:schemeClr val="tx1"/>
                </a:solidFill>
              </a:rPr>
              <a:t>Enabling, Disabling, Starting </a:t>
            </a:r>
            <a:r>
              <a:rPr lang="en-IN" dirty="0" smtClean="0">
                <a:solidFill>
                  <a:schemeClr val="tx1"/>
                </a:solidFill>
              </a:rPr>
              <a:t>, </a:t>
            </a:r>
            <a:r>
              <a:rPr lang="en-IN" dirty="0" smtClean="0">
                <a:solidFill>
                  <a:schemeClr val="tx1"/>
                </a:solidFill>
              </a:rPr>
              <a:t>Stopping, Restarting and Force terminating </a:t>
            </a:r>
            <a:r>
              <a:rPr lang="en-IN" dirty="0" smtClean="0">
                <a:solidFill>
                  <a:schemeClr val="tx1"/>
                </a:solidFill>
              </a:rPr>
              <a:t>of services.</a:t>
            </a:r>
          </a:p>
          <a:p>
            <a:endParaRPr lang="en-IN" dirty="0">
              <a:solidFill>
                <a:schemeClr val="tx1"/>
              </a:solidFill>
            </a:endParaRPr>
          </a:p>
          <a:p>
            <a:r>
              <a:rPr lang="en-IN" dirty="0" smtClean="0">
                <a:solidFill>
                  <a:schemeClr val="tx1"/>
                </a:solidFill>
              </a:rPr>
              <a:t>Purpose of each and every server.</a:t>
            </a:r>
          </a:p>
          <a:p>
            <a:endParaRPr lang="en-IN" dirty="0">
              <a:solidFill>
                <a:schemeClr val="tx1"/>
              </a:solidFill>
            </a:endParaRPr>
          </a:p>
          <a:p>
            <a:r>
              <a:rPr lang="en-IN" dirty="0" smtClean="0">
                <a:solidFill>
                  <a:schemeClr val="tx1"/>
                </a:solidFill>
              </a:rPr>
              <a:t>Understanding the role of each service.</a:t>
            </a:r>
          </a:p>
          <a:p>
            <a:endParaRPr lang="en-IN" dirty="0">
              <a:solidFill>
                <a:schemeClr val="tx1"/>
              </a:solidFill>
            </a:endParaRPr>
          </a:p>
        </p:txBody>
      </p:sp>
      <p:sp>
        <p:nvSpPr>
          <p:cNvPr id="8" name="Title 7"/>
          <p:cNvSpPr>
            <a:spLocks noGrp="1"/>
          </p:cNvSpPr>
          <p:nvPr>
            <p:ph type="ctrTitle"/>
          </p:nvPr>
        </p:nvSpPr>
        <p:spPr>
          <a:xfrm>
            <a:off x="277584" y="168275"/>
            <a:ext cx="5189766" cy="641350"/>
          </a:xfrm>
        </p:spPr>
        <p:txBody>
          <a:bodyPr/>
          <a:lstStyle/>
          <a:p>
            <a:r>
              <a:rPr lang="en-IN" dirty="0" smtClean="0"/>
              <a:t>Server Management</a:t>
            </a:r>
            <a:endParaRPr lang="en-US" dirty="0"/>
          </a:p>
        </p:txBody>
      </p:sp>
    </p:spTree>
    <p:extLst>
      <p:ext uri="{BB962C8B-B14F-4D97-AF65-F5344CB8AC3E}">
        <p14:creationId xmlns:p14="http://schemas.microsoft.com/office/powerpoint/2010/main" xmlns="" val="27362097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xfrm>
            <a:off x="277584" y="987972"/>
            <a:ext cx="8624678" cy="3914227"/>
          </a:xfrm>
        </p:spPr>
        <p:txBody>
          <a:bodyPr/>
          <a:lstStyle/>
          <a:p>
            <a:r>
              <a:rPr lang="en-IN" dirty="0" smtClean="0">
                <a:solidFill>
                  <a:schemeClr val="tx1"/>
                </a:solidFill>
              </a:rPr>
              <a:t>Creating a User</a:t>
            </a:r>
          </a:p>
          <a:p>
            <a:r>
              <a:rPr lang="en-IN" dirty="0" smtClean="0">
                <a:solidFill>
                  <a:schemeClr val="tx1"/>
                </a:solidFill>
              </a:rPr>
              <a:t>Creating a Group</a:t>
            </a:r>
          </a:p>
          <a:p>
            <a:r>
              <a:rPr lang="en-IN" dirty="0" smtClean="0">
                <a:solidFill>
                  <a:schemeClr val="tx1"/>
                </a:solidFill>
              </a:rPr>
              <a:t>Assigning Security</a:t>
            </a:r>
          </a:p>
          <a:p>
            <a:pPr marL="228600" indent="-228600">
              <a:buAutoNum type="arabicPeriod"/>
            </a:pPr>
            <a:r>
              <a:rPr lang="en-IN" dirty="0" smtClean="0">
                <a:solidFill>
                  <a:schemeClr val="tx1"/>
                </a:solidFill>
              </a:rPr>
              <a:t>Folders</a:t>
            </a:r>
          </a:p>
          <a:p>
            <a:pPr marL="228600" indent="-228600">
              <a:buAutoNum type="arabicPeriod"/>
            </a:pPr>
            <a:r>
              <a:rPr lang="en-IN" dirty="0" smtClean="0">
                <a:solidFill>
                  <a:schemeClr val="tx1"/>
                </a:solidFill>
              </a:rPr>
              <a:t>Universes</a:t>
            </a:r>
          </a:p>
          <a:p>
            <a:pPr marL="228600" indent="-228600">
              <a:buAutoNum type="arabicPeriod"/>
            </a:pPr>
            <a:r>
              <a:rPr lang="en-IN" dirty="0" smtClean="0">
                <a:solidFill>
                  <a:schemeClr val="tx1"/>
                </a:solidFill>
              </a:rPr>
              <a:t>Connections</a:t>
            </a:r>
          </a:p>
          <a:p>
            <a:pPr marL="228600" indent="-228600">
              <a:buAutoNum type="arabicPeriod"/>
            </a:pPr>
            <a:r>
              <a:rPr lang="en-IN" dirty="0" smtClean="0">
                <a:solidFill>
                  <a:schemeClr val="tx1"/>
                </a:solidFill>
              </a:rPr>
              <a:t>Applications</a:t>
            </a:r>
          </a:p>
          <a:p>
            <a:endParaRPr lang="en-IN" dirty="0" smtClean="0">
              <a:solidFill>
                <a:schemeClr val="tx1"/>
              </a:solidFill>
            </a:endParaRPr>
          </a:p>
          <a:p>
            <a:r>
              <a:rPr lang="en-IN" dirty="0" smtClean="0">
                <a:solidFill>
                  <a:schemeClr val="tx1"/>
                </a:solidFill>
              </a:rPr>
              <a:t>Inheritance</a:t>
            </a:r>
            <a:endParaRPr lang="en-IN" dirty="0">
              <a:solidFill>
                <a:schemeClr val="tx1"/>
              </a:solidFill>
            </a:endParaRPr>
          </a:p>
          <a:p>
            <a:r>
              <a:rPr lang="en-IN" dirty="0" smtClean="0">
                <a:solidFill>
                  <a:schemeClr val="tx1"/>
                </a:solidFill>
              </a:rPr>
              <a:t>User over a group</a:t>
            </a:r>
          </a:p>
          <a:p>
            <a:endParaRPr lang="en-IN" dirty="0"/>
          </a:p>
          <a:p>
            <a:pPr marL="228600" indent="-228600">
              <a:buAutoNum type="arabicPeriod"/>
            </a:pPr>
            <a:endParaRPr lang="en-IN" dirty="0" smtClean="0"/>
          </a:p>
          <a:p>
            <a:endParaRPr lang="en-IN" dirty="0"/>
          </a:p>
        </p:txBody>
      </p:sp>
      <p:sp>
        <p:nvSpPr>
          <p:cNvPr id="8" name="Title 7"/>
          <p:cNvSpPr>
            <a:spLocks noGrp="1"/>
          </p:cNvSpPr>
          <p:nvPr>
            <p:ph type="ctrTitle"/>
          </p:nvPr>
        </p:nvSpPr>
        <p:spPr>
          <a:xfrm>
            <a:off x="277583" y="254000"/>
            <a:ext cx="5256441" cy="679450"/>
          </a:xfrm>
        </p:spPr>
        <p:txBody>
          <a:bodyPr/>
          <a:lstStyle/>
          <a:p>
            <a:r>
              <a:rPr lang="en-IN" dirty="0" smtClean="0"/>
              <a:t>User Security</a:t>
            </a:r>
            <a:endParaRPr lang="en-US" dirty="0"/>
          </a:p>
        </p:txBody>
      </p:sp>
    </p:spTree>
    <p:extLst>
      <p:ext uri="{BB962C8B-B14F-4D97-AF65-F5344CB8AC3E}">
        <p14:creationId xmlns:p14="http://schemas.microsoft.com/office/powerpoint/2010/main" xmlns="" val="1272517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63070" y="201658"/>
            <a:ext cx="5232855" cy="493668"/>
          </a:xfrm>
        </p:spPr>
        <p:txBody>
          <a:bodyPr/>
          <a:lstStyle/>
          <a:p>
            <a:r>
              <a:rPr smtClean="0"/>
              <a:t>Patching:-</a:t>
            </a:r>
            <a:br>
              <a:rPr smtClean="0"/>
            </a:br>
            <a:r>
              <a:rPr smtClean="0"/>
              <a:t/>
            </a:r>
            <a:br>
              <a:rPr smtClean="0"/>
            </a:br>
            <a:r>
              <a:rPr sz="1000" b="0" u="none" smtClean="0">
                <a:solidFill>
                  <a:schemeClr val="tx1"/>
                </a:solidFill>
              </a:rPr>
              <a:t>Disable AJS in all the nodes and disable the monitoring application in applications.</a:t>
            </a:r>
            <a:br>
              <a:rPr sz="1000" b="0" u="none" smtClean="0">
                <a:solidFill>
                  <a:schemeClr val="tx1"/>
                </a:solidFill>
              </a:rPr>
            </a:br>
            <a:r>
              <a:rPr sz="1000" b="0" u="none" smtClean="0">
                <a:solidFill>
                  <a:schemeClr val="tx1"/>
                </a:solidFill>
              </a:rPr>
              <a:t/>
            </a:r>
            <a:br>
              <a:rPr sz="1000" b="0" u="none" smtClean="0">
                <a:solidFill>
                  <a:schemeClr val="tx1"/>
                </a:solidFill>
              </a:rPr>
            </a:br>
            <a:r>
              <a:rPr sz="1000" b="0" u="none" smtClean="0">
                <a:solidFill>
                  <a:schemeClr val="tx1"/>
                </a:solidFill>
              </a:rPr>
              <a:t>Stop SIA/Tomcat in web and app servers and made changes from automatic to manual in properties.</a:t>
            </a:r>
            <a:br>
              <a:rPr sz="1000" b="0" u="none" smtClean="0">
                <a:solidFill>
                  <a:schemeClr val="tx1"/>
                </a:solidFill>
              </a:rPr>
            </a:br>
            <a:r>
              <a:rPr sz="1000" b="0" u="none" smtClean="0">
                <a:solidFill>
                  <a:schemeClr val="tx1"/>
                </a:solidFill>
              </a:rPr>
              <a:t/>
            </a:r>
            <a:br>
              <a:rPr sz="1000" b="0" u="none" smtClean="0">
                <a:solidFill>
                  <a:schemeClr val="tx1"/>
                </a:solidFill>
              </a:rPr>
            </a:br>
            <a:r>
              <a:rPr sz="1000" b="0" u="none" smtClean="0">
                <a:solidFill>
                  <a:schemeClr val="tx1"/>
                </a:solidFill>
              </a:rPr>
              <a:t>After the patching activity is completed check whether the patch is installed or not in Control Panel-&gt; Installed programms with date modified.</a:t>
            </a:r>
            <a:br>
              <a:rPr sz="1000" b="0" u="none" smtClean="0">
                <a:solidFill>
                  <a:schemeClr val="tx1"/>
                </a:solidFill>
              </a:rPr>
            </a:br>
            <a:r>
              <a:rPr sz="1000" b="0" u="none" smtClean="0">
                <a:solidFill>
                  <a:schemeClr val="tx1"/>
                </a:solidFill>
              </a:rPr>
              <a:t/>
            </a:r>
            <a:br>
              <a:rPr sz="1000" b="0" u="none" smtClean="0">
                <a:solidFill>
                  <a:schemeClr val="tx1"/>
                </a:solidFill>
              </a:rPr>
            </a:br>
            <a:r>
              <a:rPr sz="1000" b="0" u="none" smtClean="0">
                <a:solidFill>
                  <a:schemeClr val="tx1"/>
                </a:solidFill>
              </a:rPr>
              <a:t>Check in the task manager whether the server is rebooted or not.</a:t>
            </a:r>
            <a:br>
              <a:rPr sz="1000" b="0" u="none" smtClean="0">
                <a:solidFill>
                  <a:schemeClr val="tx1"/>
                </a:solidFill>
              </a:rPr>
            </a:br>
            <a:r>
              <a:rPr sz="1000" b="0" u="none" smtClean="0">
                <a:solidFill>
                  <a:schemeClr val="tx1"/>
                </a:solidFill>
              </a:rPr>
              <a:t/>
            </a:r>
            <a:br>
              <a:rPr sz="1000" b="0" u="none" smtClean="0">
                <a:solidFill>
                  <a:schemeClr val="tx1"/>
                </a:solidFill>
              </a:rPr>
            </a:br>
            <a:r>
              <a:rPr sz="1000" b="0" u="none" smtClean="0">
                <a:solidFill>
                  <a:schemeClr val="tx1"/>
                </a:solidFill>
              </a:rPr>
              <a:t>Make the changes from manual to automatic and then reboot the servers one by one.</a:t>
            </a:r>
            <a:br>
              <a:rPr sz="1000" b="0" u="none" smtClean="0">
                <a:solidFill>
                  <a:schemeClr val="tx1"/>
                </a:solidFill>
              </a:rPr>
            </a:br>
            <a:r>
              <a:rPr sz="1000" b="0" u="none" smtClean="0">
                <a:solidFill>
                  <a:schemeClr val="tx1"/>
                </a:solidFill>
              </a:rPr>
              <a:t/>
            </a:r>
            <a:br>
              <a:rPr sz="1000" b="0" u="none" smtClean="0">
                <a:solidFill>
                  <a:schemeClr val="tx1"/>
                </a:solidFill>
              </a:rPr>
            </a:br>
            <a:r>
              <a:rPr sz="1000" b="0" u="none" smtClean="0">
                <a:solidFill>
                  <a:schemeClr val="tx1"/>
                </a:solidFill>
              </a:rPr>
              <a:t>After rebooting the servers check SIA and CMS are running in task manager.</a:t>
            </a:r>
            <a:br>
              <a:rPr sz="1000" b="0" u="none" smtClean="0">
                <a:solidFill>
                  <a:schemeClr val="tx1"/>
                </a:solidFill>
              </a:rPr>
            </a:br>
            <a:r>
              <a:rPr sz="1000" b="0" u="none" smtClean="0">
                <a:solidFill>
                  <a:schemeClr val="tx1"/>
                </a:solidFill>
              </a:rPr>
              <a:t/>
            </a:r>
            <a:br>
              <a:rPr sz="1000" b="0" u="none" smtClean="0">
                <a:solidFill>
                  <a:schemeClr val="tx1"/>
                </a:solidFill>
              </a:rPr>
            </a:br>
            <a:r>
              <a:rPr lang="en-IN" sz="1000" b="0" u="none" dirty="0" smtClean="0">
                <a:solidFill>
                  <a:schemeClr val="tx1"/>
                </a:solidFill>
              </a:rPr>
              <a:t>Check all services are up and running fine in CMS servers.</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Send the communication  mail.</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Perform Health Check.</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If the patching activity is not done contact patching team with respective environments.</a:t>
            </a:r>
            <a:r>
              <a:rPr sz="1000" b="0" u="none" smtClean="0">
                <a:solidFill>
                  <a:schemeClr val="tx1"/>
                </a:solidFill>
              </a:rPr>
              <a:t> </a:t>
            </a:r>
            <a:endParaRPr lang="en-IN" sz="1000" b="0" u="none"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3070" y="220708"/>
            <a:ext cx="5089980" cy="569868"/>
          </a:xfrm>
        </p:spPr>
        <p:txBody>
          <a:bodyPr/>
          <a:lstStyle/>
          <a:p>
            <a:r>
              <a:rPr smtClean="0"/>
              <a:t>Decommission Task</a:t>
            </a:r>
            <a:br>
              <a:rPr smtClean="0"/>
            </a:br>
            <a:r>
              <a:rPr smtClean="0"/>
              <a:t/>
            </a:r>
            <a:br>
              <a:rPr smtClean="0"/>
            </a:br>
            <a:r>
              <a:rPr sz="1000" b="0" u="none" smtClean="0">
                <a:solidFill>
                  <a:schemeClr val="tx1"/>
                </a:solidFill>
              </a:rPr>
              <a:t>Go to the respective folder in CMC/BI which user wants to decommission.</a:t>
            </a:r>
            <a:br>
              <a:rPr sz="1000" b="0" u="none" smtClean="0">
                <a:solidFill>
                  <a:schemeClr val="tx1"/>
                </a:solidFill>
              </a:rPr>
            </a:br>
            <a:r>
              <a:rPr sz="1000" b="0" u="none" smtClean="0">
                <a:solidFill>
                  <a:schemeClr val="tx1"/>
                </a:solidFill>
              </a:rPr>
              <a:t/>
            </a:r>
            <a:br>
              <a:rPr sz="1000" b="0" u="none" smtClean="0">
                <a:solidFill>
                  <a:schemeClr val="tx1"/>
                </a:solidFill>
              </a:rPr>
            </a:br>
            <a:r>
              <a:rPr sz="1000" b="0" u="none" smtClean="0">
                <a:solidFill>
                  <a:schemeClr val="tx1"/>
                </a:solidFill>
              </a:rPr>
              <a:t>Right click on the folder</a:t>
            </a:r>
            <a:r>
              <a:rPr lang="en-IN" sz="1000" b="0" u="none" dirty="0" smtClean="0">
                <a:solidFill>
                  <a:schemeClr val="tx1"/>
                </a:solidFill>
                <a:sym typeface="Wingdings" pitchFamily="2" charset="2"/>
              </a:rPr>
              <a:t>,then click on user security. Take snippets for reference and then remove access.</a:t>
            </a:r>
            <a:r>
              <a:rPr lang="en-IN" sz="1000" b="0" u="none" dirty="0" smtClean="0">
                <a:solidFill>
                  <a:schemeClr val="tx1"/>
                </a:solidFill>
                <a:sym typeface="Wingdings" pitchFamily="2" charset="2"/>
              </a:rPr>
              <a:t/>
            </a:r>
            <a:br>
              <a:rPr lang="en-IN" sz="1000" b="0" u="none" dirty="0" smtClean="0">
                <a:solidFill>
                  <a:schemeClr val="tx1"/>
                </a:solidFill>
                <a:sym typeface="Wingdings" pitchFamily="2" charset="2"/>
              </a:rPr>
            </a:br>
            <a:r>
              <a:rPr lang="en-IN" sz="1000" b="0" u="none" dirty="0" smtClean="0">
                <a:solidFill>
                  <a:schemeClr val="tx1"/>
                </a:solidFill>
                <a:sym typeface="Wingdings" pitchFamily="2" charset="2"/>
              </a:rPr>
              <a:t/>
            </a:r>
            <a:br>
              <a:rPr lang="en-IN" sz="1000" b="0" u="none" dirty="0" smtClean="0">
                <a:solidFill>
                  <a:schemeClr val="tx1"/>
                </a:solidFill>
                <a:sym typeface="Wingdings" pitchFamily="2" charset="2"/>
              </a:rPr>
            </a:br>
            <a:r>
              <a:rPr lang="en-IN" sz="1000" b="0" u="none" dirty="0" smtClean="0">
                <a:solidFill>
                  <a:schemeClr val="tx1"/>
                </a:solidFill>
                <a:sym typeface="Wingdings" pitchFamily="2" charset="2"/>
              </a:rPr>
              <a:t>Similarly remove access to folders in universes, connections and users and groups.</a:t>
            </a:r>
            <a:br>
              <a:rPr lang="en-IN" sz="1000" b="0" u="none" dirty="0" smtClean="0">
                <a:solidFill>
                  <a:schemeClr val="tx1"/>
                </a:solidFill>
                <a:sym typeface="Wingdings" pitchFamily="2" charset="2"/>
              </a:rPr>
            </a:br>
            <a:r>
              <a:rPr lang="en-IN" sz="1000" b="0" u="none" dirty="0" smtClean="0">
                <a:solidFill>
                  <a:schemeClr val="tx1"/>
                </a:solidFill>
                <a:sym typeface="Wingdings" pitchFamily="2" charset="2"/>
              </a:rPr>
              <a:t/>
            </a:r>
            <a:br>
              <a:rPr lang="en-IN" sz="1000" b="0" u="none" dirty="0" smtClean="0">
                <a:solidFill>
                  <a:schemeClr val="tx1"/>
                </a:solidFill>
                <a:sym typeface="Wingdings" pitchFamily="2" charset="2"/>
              </a:rPr>
            </a:br>
            <a:r>
              <a:rPr lang="en-IN" sz="1000" b="0" u="none" dirty="0" smtClean="0">
                <a:solidFill>
                  <a:schemeClr val="tx1"/>
                </a:solidFill>
                <a:sym typeface="Wingdings" pitchFamily="2" charset="2"/>
              </a:rPr>
              <a:t>After completing the activity in the non production environments inform user for confirmation to proceed with production environment.</a:t>
            </a:r>
            <a:br>
              <a:rPr lang="en-IN" sz="1000" b="0" u="none" dirty="0" smtClean="0">
                <a:solidFill>
                  <a:schemeClr val="tx1"/>
                </a:solidFill>
                <a:sym typeface="Wingdings" pitchFamily="2" charset="2"/>
              </a:rPr>
            </a:br>
            <a:r>
              <a:rPr lang="en-IN" sz="1000" b="0" u="none" dirty="0" smtClean="0">
                <a:solidFill>
                  <a:schemeClr val="tx1"/>
                </a:solidFill>
                <a:sym typeface="Wingdings" pitchFamily="2" charset="2"/>
              </a:rPr>
              <a:t/>
            </a:r>
            <a:br>
              <a:rPr lang="en-IN" sz="1000" b="0" u="none" dirty="0" smtClean="0">
                <a:solidFill>
                  <a:schemeClr val="tx1"/>
                </a:solidFill>
                <a:sym typeface="Wingdings" pitchFamily="2" charset="2"/>
              </a:rPr>
            </a:br>
            <a:r>
              <a:rPr lang="en-IN" sz="1000" b="0" u="none" dirty="0" smtClean="0">
                <a:solidFill>
                  <a:schemeClr val="tx1"/>
                </a:solidFill>
                <a:sym typeface="Wingdings" pitchFamily="2" charset="2"/>
              </a:rPr>
              <a:t>Before making changes to production environment need to raise a change request.</a:t>
            </a:r>
            <a:br>
              <a:rPr lang="en-IN" sz="1000" b="0" u="none" dirty="0" smtClean="0">
                <a:solidFill>
                  <a:schemeClr val="tx1"/>
                </a:solidFill>
                <a:sym typeface="Wingdings" pitchFamily="2" charset="2"/>
              </a:rPr>
            </a:br>
            <a:r>
              <a:rPr lang="en-IN" sz="1000" b="0" u="none" dirty="0" smtClean="0">
                <a:solidFill>
                  <a:schemeClr val="tx1"/>
                </a:solidFill>
                <a:sym typeface="Wingdings" pitchFamily="2" charset="2"/>
              </a:rPr>
              <a:t/>
            </a:r>
            <a:br>
              <a:rPr lang="en-IN" sz="1000" b="0" u="none" dirty="0" smtClean="0">
                <a:solidFill>
                  <a:schemeClr val="tx1"/>
                </a:solidFill>
                <a:sym typeface="Wingdings" pitchFamily="2" charset="2"/>
              </a:rPr>
            </a:br>
            <a:r>
              <a:rPr lang="en-IN" sz="1000" b="0" u="none" dirty="0" smtClean="0">
                <a:solidFill>
                  <a:schemeClr val="tx1"/>
                </a:solidFill>
                <a:sym typeface="Wingdings" pitchFamily="2" charset="2"/>
              </a:rPr>
              <a:t>Perform changes in the production environment with respect to the time in change request.</a:t>
            </a:r>
            <a:r>
              <a:rPr sz="1000" b="0" u="none" smtClean="0">
                <a:solidFill>
                  <a:schemeClr val="tx1"/>
                </a:solidFill>
              </a:rPr>
              <a:t>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3070" y="258807"/>
            <a:ext cx="5070930" cy="579393"/>
          </a:xfrm>
        </p:spPr>
        <p:txBody>
          <a:bodyPr/>
          <a:lstStyle/>
          <a:p>
            <a:r>
              <a:rPr smtClean="0"/>
              <a:t>Adding Windows AD groups</a:t>
            </a:r>
            <a:br>
              <a:rPr smtClean="0"/>
            </a:br>
            <a:r>
              <a:rPr smtClean="0"/>
              <a:t/>
            </a:r>
            <a:br>
              <a:rPr smtClean="0"/>
            </a:br>
            <a:r>
              <a:rPr sz="1000" b="0" u="none" smtClean="0">
                <a:solidFill>
                  <a:schemeClr val="tx1"/>
                </a:solidFill>
              </a:rPr>
              <a:t>Go to Windows AD in athentications under CMC and add the Windows A</a:t>
            </a:r>
            <a:r>
              <a:rPr lang="en-IN" sz="1000" b="0" u="none" dirty="0" smtClean="0">
                <a:solidFill>
                  <a:schemeClr val="tx1"/>
                </a:solidFill>
              </a:rPr>
              <a:t>D group by clicking add item.</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It will be saved under group hierarchy in users and groups .</a:t>
            </a:r>
            <a:br>
              <a:rPr lang="en-IN" sz="1000" b="0" u="none" dirty="0" smtClean="0">
                <a:solidFill>
                  <a:schemeClr val="tx1"/>
                </a:solidFill>
              </a:rPr>
            </a:br>
            <a:r>
              <a:rPr lang="en-IN" sz="1000" b="0" u="none" dirty="0" smtClean="0">
                <a:solidFill>
                  <a:schemeClr val="tx1"/>
                </a:solidFill>
              </a:rPr>
              <a:t> </a:t>
            </a: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Add it under the enterprise group which user needs</a:t>
            </a:r>
            <a:r>
              <a:rPr lang="en-IN" sz="1000" b="0" u="none" dirty="0" smtClean="0"/>
              <a:t>.</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smtClean="0"/>
              <a:t>Enable Account</a:t>
            </a:r>
            <a:endParaRPr lang="en-IN" dirty="0"/>
          </a:p>
        </p:txBody>
      </p:sp>
      <p:sp>
        <p:nvSpPr>
          <p:cNvPr id="3" name="Text Placeholder 2"/>
          <p:cNvSpPr>
            <a:spLocks noGrp="1"/>
          </p:cNvSpPr>
          <p:nvPr>
            <p:ph type="body" sz="quarter" idx="15"/>
          </p:nvPr>
        </p:nvSpPr>
        <p:spPr/>
        <p:txBody>
          <a:bodyPr/>
          <a:lstStyle/>
          <a:p>
            <a:r>
              <a:rPr smtClean="0"/>
              <a:t>8</a:t>
            </a:r>
            <a:endParaRPr lang="en-IN" dirty="0"/>
          </a:p>
        </p:txBody>
      </p:sp>
      <p:sp>
        <p:nvSpPr>
          <p:cNvPr id="6" name="Text Placeholder 5"/>
          <p:cNvSpPr>
            <a:spLocks noGrp="1"/>
          </p:cNvSpPr>
          <p:nvPr>
            <p:ph type="body" sz="quarter" idx="17"/>
          </p:nvPr>
        </p:nvSpPr>
        <p:spPr/>
        <p:txBody>
          <a:bodyPr/>
          <a:lstStyle/>
          <a:p>
            <a:r>
              <a:rPr smtClean="0"/>
              <a:t>User Access Request</a:t>
            </a:r>
            <a:endParaRPr lang="en-IN" dirty="0"/>
          </a:p>
        </p:txBody>
      </p:sp>
      <p:sp>
        <p:nvSpPr>
          <p:cNvPr id="7" name="Text Placeholder 6"/>
          <p:cNvSpPr>
            <a:spLocks noGrp="1"/>
          </p:cNvSpPr>
          <p:nvPr>
            <p:ph type="body" sz="quarter" idx="18"/>
          </p:nvPr>
        </p:nvSpPr>
        <p:spPr/>
        <p:txBody>
          <a:bodyPr/>
          <a:lstStyle/>
          <a:p>
            <a:r>
              <a:rPr smtClean="0"/>
              <a:t>9</a:t>
            </a:r>
            <a:endParaRPr lang="en-IN" dirty="0"/>
          </a:p>
        </p:txBody>
      </p:sp>
      <p:sp>
        <p:nvSpPr>
          <p:cNvPr id="9" name="Text Placeholder 8"/>
          <p:cNvSpPr>
            <a:spLocks noGrp="1"/>
          </p:cNvSpPr>
          <p:nvPr>
            <p:ph type="body" sz="quarter" idx="20"/>
          </p:nvPr>
        </p:nvSpPr>
        <p:spPr/>
        <p:txBody>
          <a:bodyPr/>
          <a:lstStyle/>
          <a:p>
            <a:r>
              <a:rPr smtClean="0"/>
              <a:t>Clearing spaces in servers</a:t>
            </a:r>
            <a:endParaRPr lang="en-IN" dirty="0"/>
          </a:p>
        </p:txBody>
      </p:sp>
      <p:sp>
        <p:nvSpPr>
          <p:cNvPr id="10" name="Text Placeholder 9"/>
          <p:cNvSpPr>
            <a:spLocks noGrp="1"/>
          </p:cNvSpPr>
          <p:nvPr>
            <p:ph type="body" sz="quarter" idx="21"/>
          </p:nvPr>
        </p:nvSpPr>
        <p:spPr/>
        <p:txBody>
          <a:bodyPr/>
          <a:lstStyle/>
          <a:p>
            <a:r>
              <a:rPr smtClean="0"/>
              <a:t>10</a:t>
            </a:r>
            <a:endParaRPr lang="en-IN" dirty="0"/>
          </a:p>
        </p:txBody>
      </p:sp>
      <p:sp>
        <p:nvSpPr>
          <p:cNvPr id="12" name="Text Placeholder 11"/>
          <p:cNvSpPr>
            <a:spLocks noGrp="1"/>
          </p:cNvSpPr>
          <p:nvPr>
            <p:ph type="body" sz="quarter" idx="23"/>
          </p:nvPr>
        </p:nvSpPr>
        <p:spPr/>
        <p:txBody>
          <a:bodyPr/>
          <a:lstStyle/>
          <a:p>
            <a:r>
              <a:rPr smtClean="0"/>
              <a:t>Performance issue</a:t>
            </a:r>
            <a:endParaRPr lang="en-IN" dirty="0"/>
          </a:p>
        </p:txBody>
      </p:sp>
      <p:sp>
        <p:nvSpPr>
          <p:cNvPr id="13" name="Text Placeholder 12"/>
          <p:cNvSpPr>
            <a:spLocks noGrp="1"/>
          </p:cNvSpPr>
          <p:nvPr>
            <p:ph type="body" sz="quarter" idx="24"/>
          </p:nvPr>
        </p:nvSpPr>
        <p:spPr/>
        <p:txBody>
          <a:bodyPr/>
          <a:lstStyle/>
          <a:p>
            <a:r>
              <a:rPr smtClean="0"/>
              <a:t>11</a:t>
            </a:r>
            <a:endParaRPr lang="en-IN" dirty="0"/>
          </a:p>
        </p:txBody>
      </p:sp>
      <p:sp>
        <p:nvSpPr>
          <p:cNvPr id="15" name="Text Placeholder 14"/>
          <p:cNvSpPr>
            <a:spLocks noGrp="1"/>
          </p:cNvSpPr>
          <p:nvPr>
            <p:ph type="body" sz="quarter" idx="26"/>
          </p:nvPr>
        </p:nvSpPr>
        <p:spPr/>
        <p:txBody>
          <a:bodyPr/>
          <a:lstStyle/>
          <a:p>
            <a:r>
              <a:rPr smtClean="0"/>
              <a:t>Promotion Management</a:t>
            </a:r>
            <a:endParaRPr lang="en-IN" dirty="0"/>
          </a:p>
        </p:txBody>
      </p:sp>
      <p:sp>
        <p:nvSpPr>
          <p:cNvPr id="16" name="Text Placeholder 15"/>
          <p:cNvSpPr>
            <a:spLocks noGrp="1"/>
          </p:cNvSpPr>
          <p:nvPr>
            <p:ph type="body" sz="quarter" idx="27"/>
          </p:nvPr>
        </p:nvSpPr>
        <p:spPr/>
        <p:txBody>
          <a:bodyPr/>
          <a:lstStyle/>
          <a:p>
            <a:r>
              <a:rPr smtClean="0"/>
              <a:t>12</a:t>
            </a:r>
            <a:endParaRPr lang="en-IN" dirty="0"/>
          </a:p>
        </p:txBody>
      </p:sp>
      <p:sp>
        <p:nvSpPr>
          <p:cNvPr id="18" name="Text Placeholder 17"/>
          <p:cNvSpPr>
            <a:spLocks noGrp="1"/>
          </p:cNvSpPr>
          <p:nvPr>
            <p:ph type="body" sz="quarter" idx="29"/>
          </p:nvPr>
        </p:nvSpPr>
        <p:spPr/>
        <p:txBody>
          <a:bodyPr/>
          <a:lstStyle/>
          <a:p>
            <a:r>
              <a:rPr lang="en-IN" dirty="0" smtClean="0"/>
              <a:t>A</a:t>
            </a:r>
            <a:r>
              <a:rPr smtClean="0"/>
              <a:t>dding of TNS Entries</a:t>
            </a:r>
            <a:endParaRPr lang="en-IN" dirty="0"/>
          </a:p>
        </p:txBody>
      </p:sp>
      <p:sp>
        <p:nvSpPr>
          <p:cNvPr id="19" name="Text Placeholder 18"/>
          <p:cNvSpPr>
            <a:spLocks noGrp="1"/>
          </p:cNvSpPr>
          <p:nvPr>
            <p:ph type="body" sz="quarter" idx="30"/>
          </p:nvPr>
        </p:nvSpPr>
        <p:spPr/>
        <p:txBody>
          <a:bodyPr/>
          <a:lstStyle/>
          <a:p>
            <a:r>
              <a:rPr smtClean="0"/>
              <a:t>12</a:t>
            </a:r>
            <a:endParaRPr lang="en-IN" dirty="0"/>
          </a:p>
        </p:txBody>
      </p:sp>
      <p:sp>
        <p:nvSpPr>
          <p:cNvPr id="21" name="Text Placeholder 20"/>
          <p:cNvSpPr>
            <a:spLocks noGrp="1"/>
          </p:cNvSpPr>
          <p:nvPr>
            <p:ph type="body" sz="quarter" idx="32"/>
          </p:nvPr>
        </p:nvSpPr>
        <p:spPr/>
        <p:txBody>
          <a:bodyPr/>
          <a:lstStyle/>
          <a:p>
            <a:r>
              <a:rPr smtClean="0"/>
              <a:t>Access levels</a:t>
            </a:r>
            <a:endParaRPr lang="en-IN" dirty="0"/>
          </a:p>
        </p:txBody>
      </p:sp>
      <p:sp>
        <p:nvSpPr>
          <p:cNvPr id="22" name="Text Placeholder 21"/>
          <p:cNvSpPr>
            <a:spLocks noGrp="1"/>
          </p:cNvSpPr>
          <p:nvPr>
            <p:ph type="body" sz="quarter" idx="33"/>
          </p:nvPr>
        </p:nvSpPr>
        <p:spPr/>
        <p:txBody>
          <a:bodyPr/>
          <a:lstStyle/>
          <a:p>
            <a:r>
              <a:rPr smtClean="0"/>
              <a:t>13</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IN" dirty="0" smtClean="0"/>
              <a:t>Thank you</a:t>
            </a:r>
            <a:endParaRPr lang="en-US" dirty="0"/>
          </a:p>
        </p:txBody>
      </p:sp>
    </p:spTree>
    <p:extLst>
      <p:ext uri="{BB962C8B-B14F-4D97-AF65-F5344CB8AC3E}">
        <p14:creationId xmlns:p14="http://schemas.microsoft.com/office/powerpoint/2010/main" xmlns="" val="1642484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smtClean="0"/>
              <a:t>Tomcat cache clear</a:t>
            </a:r>
            <a:endParaRPr lang="en-IN" dirty="0"/>
          </a:p>
        </p:txBody>
      </p:sp>
      <p:sp>
        <p:nvSpPr>
          <p:cNvPr id="3" name="Text Placeholder 2"/>
          <p:cNvSpPr>
            <a:spLocks noGrp="1"/>
          </p:cNvSpPr>
          <p:nvPr>
            <p:ph type="body" sz="quarter" idx="15"/>
          </p:nvPr>
        </p:nvSpPr>
        <p:spPr/>
        <p:txBody>
          <a:bodyPr/>
          <a:lstStyle/>
          <a:p>
            <a:r>
              <a:rPr smtClean="0"/>
              <a:t>14</a:t>
            </a:r>
            <a:endParaRPr lang="en-IN" dirty="0"/>
          </a:p>
        </p:txBody>
      </p:sp>
      <p:sp>
        <p:nvSpPr>
          <p:cNvPr id="6" name="Text Placeholder 5"/>
          <p:cNvSpPr>
            <a:spLocks noGrp="1"/>
          </p:cNvSpPr>
          <p:nvPr>
            <p:ph type="body" sz="quarter" idx="17"/>
          </p:nvPr>
        </p:nvSpPr>
        <p:spPr/>
        <p:txBody>
          <a:bodyPr/>
          <a:lstStyle/>
          <a:p>
            <a:r>
              <a:rPr lang="en-IN" dirty="0" smtClean="0"/>
              <a:t>P</a:t>
            </a:r>
            <a:r>
              <a:rPr smtClean="0"/>
              <a:t>ausing reports under mentioned ID</a:t>
            </a:r>
            <a:endParaRPr lang="en-IN" dirty="0"/>
          </a:p>
        </p:txBody>
      </p:sp>
      <p:sp>
        <p:nvSpPr>
          <p:cNvPr id="7" name="Text Placeholder 6"/>
          <p:cNvSpPr>
            <a:spLocks noGrp="1"/>
          </p:cNvSpPr>
          <p:nvPr>
            <p:ph type="body" sz="quarter" idx="18"/>
          </p:nvPr>
        </p:nvSpPr>
        <p:spPr/>
        <p:txBody>
          <a:bodyPr/>
          <a:lstStyle/>
          <a:p>
            <a:r>
              <a:rPr smtClean="0"/>
              <a:t>15</a:t>
            </a:r>
            <a:endParaRPr lang="en-IN" dirty="0"/>
          </a:p>
        </p:txBody>
      </p:sp>
      <p:sp>
        <p:nvSpPr>
          <p:cNvPr id="9" name="Text Placeholder 8"/>
          <p:cNvSpPr>
            <a:spLocks noGrp="1"/>
          </p:cNvSpPr>
          <p:nvPr>
            <p:ph type="body" sz="quarter" idx="20"/>
          </p:nvPr>
        </p:nvSpPr>
        <p:spPr/>
        <p:txBody>
          <a:bodyPr/>
          <a:lstStyle/>
          <a:p>
            <a:r>
              <a:rPr smtClean="0"/>
              <a:t>Liscence keys</a:t>
            </a:r>
            <a:endParaRPr lang="en-IN" dirty="0"/>
          </a:p>
        </p:txBody>
      </p:sp>
      <p:sp>
        <p:nvSpPr>
          <p:cNvPr id="10" name="Text Placeholder 9"/>
          <p:cNvSpPr>
            <a:spLocks noGrp="1"/>
          </p:cNvSpPr>
          <p:nvPr>
            <p:ph type="body" sz="quarter" idx="21"/>
          </p:nvPr>
        </p:nvSpPr>
        <p:spPr/>
        <p:txBody>
          <a:bodyPr/>
          <a:lstStyle/>
          <a:p>
            <a:r>
              <a:rPr smtClean="0"/>
              <a:t>16</a:t>
            </a:r>
            <a:endParaRPr lang="en-IN" dirty="0"/>
          </a:p>
        </p:txBody>
      </p:sp>
      <p:sp>
        <p:nvSpPr>
          <p:cNvPr id="12" name="Text Placeholder 11"/>
          <p:cNvSpPr>
            <a:spLocks noGrp="1"/>
          </p:cNvSpPr>
          <p:nvPr>
            <p:ph type="body" sz="quarter" idx="23"/>
          </p:nvPr>
        </p:nvSpPr>
        <p:spPr/>
        <p:txBody>
          <a:bodyPr/>
          <a:lstStyle/>
          <a:p>
            <a:r>
              <a:rPr smtClean="0"/>
              <a:t>Deleting Reports from Recycle B</a:t>
            </a:r>
            <a:r>
              <a:rPr lang="en-IN" dirty="0" err="1" smtClean="0"/>
              <a:t>i</a:t>
            </a:r>
            <a:r>
              <a:rPr smtClean="0"/>
              <a:t>n</a:t>
            </a:r>
            <a:endParaRPr lang="en-IN" dirty="0"/>
          </a:p>
        </p:txBody>
      </p:sp>
      <p:sp>
        <p:nvSpPr>
          <p:cNvPr id="13" name="Text Placeholder 12"/>
          <p:cNvSpPr>
            <a:spLocks noGrp="1"/>
          </p:cNvSpPr>
          <p:nvPr>
            <p:ph type="body" sz="quarter" idx="24"/>
          </p:nvPr>
        </p:nvSpPr>
        <p:spPr/>
        <p:txBody>
          <a:bodyPr/>
          <a:lstStyle/>
          <a:p>
            <a:r>
              <a:rPr smtClean="0"/>
              <a:t>17</a:t>
            </a:r>
            <a:endParaRPr lang="en-IN" dirty="0"/>
          </a:p>
        </p:txBody>
      </p:sp>
      <p:sp>
        <p:nvSpPr>
          <p:cNvPr id="15" name="Text Placeholder 14"/>
          <p:cNvSpPr>
            <a:spLocks noGrp="1"/>
          </p:cNvSpPr>
          <p:nvPr>
            <p:ph type="body" sz="quarter" idx="26"/>
          </p:nvPr>
        </p:nvSpPr>
        <p:spPr/>
        <p:txBody>
          <a:bodyPr/>
          <a:lstStyle/>
          <a:p>
            <a:r>
              <a:rPr smtClean="0"/>
              <a:t>Server Management</a:t>
            </a:r>
            <a:endParaRPr lang="en-IN" dirty="0"/>
          </a:p>
        </p:txBody>
      </p:sp>
      <p:sp>
        <p:nvSpPr>
          <p:cNvPr id="16" name="Text Placeholder 15"/>
          <p:cNvSpPr>
            <a:spLocks noGrp="1"/>
          </p:cNvSpPr>
          <p:nvPr>
            <p:ph type="body" sz="quarter" idx="27"/>
          </p:nvPr>
        </p:nvSpPr>
        <p:spPr/>
        <p:txBody>
          <a:bodyPr/>
          <a:lstStyle/>
          <a:p>
            <a:r>
              <a:rPr smtClean="0"/>
              <a:t>18</a:t>
            </a:r>
            <a:endParaRPr lang="en-IN" dirty="0"/>
          </a:p>
        </p:txBody>
      </p:sp>
      <p:sp>
        <p:nvSpPr>
          <p:cNvPr id="18" name="Text Placeholder 17"/>
          <p:cNvSpPr>
            <a:spLocks noGrp="1"/>
          </p:cNvSpPr>
          <p:nvPr>
            <p:ph type="body" sz="quarter" idx="29"/>
          </p:nvPr>
        </p:nvSpPr>
        <p:spPr/>
        <p:txBody>
          <a:bodyPr/>
          <a:lstStyle/>
          <a:p>
            <a:r>
              <a:rPr smtClean="0"/>
              <a:t>User security</a:t>
            </a:r>
            <a:endParaRPr lang="en-IN" dirty="0"/>
          </a:p>
        </p:txBody>
      </p:sp>
      <p:sp>
        <p:nvSpPr>
          <p:cNvPr id="19" name="Text Placeholder 18"/>
          <p:cNvSpPr>
            <a:spLocks noGrp="1"/>
          </p:cNvSpPr>
          <p:nvPr>
            <p:ph type="body" sz="quarter" idx="30"/>
          </p:nvPr>
        </p:nvSpPr>
        <p:spPr/>
        <p:txBody>
          <a:bodyPr/>
          <a:lstStyle/>
          <a:p>
            <a:r>
              <a:rPr smtClean="0"/>
              <a:t>19</a:t>
            </a:r>
            <a:endParaRPr lang="en-IN" dirty="0"/>
          </a:p>
        </p:txBody>
      </p:sp>
      <p:sp>
        <p:nvSpPr>
          <p:cNvPr id="21" name="Text Placeholder 20"/>
          <p:cNvSpPr>
            <a:spLocks noGrp="1"/>
          </p:cNvSpPr>
          <p:nvPr>
            <p:ph type="body" sz="quarter" idx="32"/>
          </p:nvPr>
        </p:nvSpPr>
        <p:spPr/>
        <p:txBody>
          <a:bodyPr/>
          <a:lstStyle/>
          <a:p>
            <a:r>
              <a:rPr smtClean="0"/>
              <a:t>Patching</a:t>
            </a:r>
            <a:endParaRPr lang="en-IN" dirty="0"/>
          </a:p>
        </p:txBody>
      </p:sp>
      <p:sp>
        <p:nvSpPr>
          <p:cNvPr id="22" name="Text Placeholder 21"/>
          <p:cNvSpPr>
            <a:spLocks noGrp="1"/>
          </p:cNvSpPr>
          <p:nvPr>
            <p:ph type="body" sz="quarter" idx="33"/>
          </p:nvPr>
        </p:nvSpPr>
        <p:spPr/>
        <p:txBody>
          <a:bodyPr/>
          <a:lstStyle/>
          <a:p>
            <a:r>
              <a:rPr smtClean="0"/>
              <a:t>20</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smtClean="0"/>
              <a:t>Decommission Task</a:t>
            </a:r>
            <a:endParaRPr lang="en-IN" dirty="0"/>
          </a:p>
        </p:txBody>
      </p:sp>
      <p:sp>
        <p:nvSpPr>
          <p:cNvPr id="3" name="Text Placeholder 2"/>
          <p:cNvSpPr>
            <a:spLocks noGrp="1"/>
          </p:cNvSpPr>
          <p:nvPr>
            <p:ph type="body" sz="quarter" idx="15"/>
          </p:nvPr>
        </p:nvSpPr>
        <p:spPr/>
        <p:txBody>
          <a:bodyPr/>
          <a:lstStyle/>
          <a:p>
            <a:r>
              <a:rPr smtClean="0"/>
              <a:t>21</a:t>
            </a:r>
            <a:endParaRPr lang="en-IN" dirty="0"/>
          </a:p>
        </p:txBody>
      </p:sp>
      <p:sp>
        <p:nvSpPr>
          <p:cNvPr id="6" name="Text Placeholder 5"/>
          <p:cNvSpPr>
            <a:spLocks noGrp="1"/>
          </p:cNvSpPr>
          <p:nvPr>
            <p:ph type="body" sz="quarter" idx="17"/>
          </p:nvPr>
        </p:nvSpPr>
        <p:spPr/>
        <p:txBody>
          <a:bodyPr/>
          <a:lstStyle/>
          <a:p>
            <a:r>
              <a:rPr smtClean="0"/>
              <a:t>Adding Windows AD groups</a:t>
            </a:r>
            <a:endParaRPr lang="en-IN" dirty="0"/>
          </a:p>
        </p:txBody>
      </p:sp>
      <p:sp>
        <p:nvSpPr>
          <p:cNvPr id="7" name="Text Placeholder 6"/>
          <p:cNvSpPr>
            <a:spLocks noGrp="1"/>
          </p:cNvSpPr>
          <p:nvPr>
            <p:ph type="body" sz="quarter" idx="18"/>
          </p:nvPr>
        </p:nvSpPr>
        <p:spPr/>
        <p:txBody>
          <a:bodyPr/>
          <a:lstStyle/>
          <a:p>
            <a:r>
              <a:rPr smtClean="0"/>
              <a:t>22</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1. Introduction to Business Objects</a:t>
            </a:r>
            <a:br>
              <a:rPr lang="en-IN" dirty="0" smtClean="0"/>
            </a:br>
            <a:endParaRPr lang="en-US" dirty="0"/>
          </a:p>
        </p:txBody>
      </p:sp>
    </p:spTree>
    <p:extLst>
      <p:ext uri="{BB962C8B-B14F-4D97-AF65-F5344CB8AC3E}">
        <p14:creationId xmlns:p14="http://schemas.microsoft.com/office/powerpoint/2010/main" xmlns="" val="1813062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70" y="258807"/>
            <a:ext cx="5185230" cy="541293"/>
          </a:xfrm>
        </p:spPr>
        <p:txBody>
          <a:bodyPr/>
          <a:lstStyle/>
          <a:p>
            <a:r>
              <a:rPr lang="en-IN" dirty="0" smtClean="0"/>
              <a:t>About SAP Business Objects</a:t>
            </a:r>
            <a:endParaRPr lang="en-US" dirty="0"/>
          </a:p>
        </p:txBody>
      </p:sp>
      <p:sp>
        <p:nvSpPr>
          <p:cNvPr id="4" name="Text Placeholder 3"/>
          <p:cNvSpPr>
            <a:spLocks noGrp="1"/>
          </p:cNvSpPr>
          <p:nvPr>
            <p:ph type="body" sz="quarter" idx="11"/>
          </p:nvPr>
        </p:nvSpPr>
        <p:spPr>
          <a:xfrm>
            <a:off x="256721" y="998309"/>
            <a:ext cx="8601530" cy="3085101"/>
          </a:xfrm>
        </p:spPr>
        <p:txBody>
          <a:bodyPr/>
          <a:lstStyle/>
          <a:p>
            <a:r>
              <a:rPr lang="en-US" dirty="0">
                <a:solidFill>
                  <a:schemeClr val="tx1"/>
                </a:solidFill>
              </a:rPr>
              <a:t>SAP </a:t>
            </a:r>
            <a:r>
              <a:rPr lang="en-US" dirty="0" smtClean="0">
                <a:solidFill>
                  <a:schemeClr val="tx1"/>
                </a:solidFill>
              </a:rPr>
              <a:t>Business Objects  is  a reporting Tool. It consists of a number of reporting applications that allows users to discover data , perform analysis and create reports.</a:t>
            </a:r>
          </a:p>
          <a:p>
            <a:endParaRPr lang="en-IN" dirty="0" smtClean="0">
              <a:solidFill>
                <a:schemeClr val="tx1"/>
              </a:solidFill>
            </a:endParaRPr>
          </a:p>
          <a:p>
            <a:r>
              <a:rPr lang="en-US" b="1" dirty="0">
                <a:solidFill>
                  <a:schemeClr val="tx1"/>
                </a:solidFill>
              </a:rPr>
              <a:t>Business Objects</a:t>
            </a:r>
            <a:r>
              <a:rPr lang="en-US" dirty="0">
                <a:solidFill>
                  <a:schemeClr val="tx1"/>
                </a:solidFill>
              </a:rPr>
              <a:t> allows you to transform the data in databases into information that allows you to make better decisions. You can see and work with the data in professional looking reports. </a:t>
            </a:r>
            <a:r>
              <a:rPr lang="en-US" b="1" dirty="0">
                <a:solidFill>
                  <a:schemeClr val="tx1"/>
                </a:solidFill>
              </a:rPr>
              <a:t>Business Objects</a:t>
            </a:r>
            <a:r>
              <a:rPr lang="en-US" dirty="0">
                <a:solidFill>
                  <a:schemeClr val="tx1"/>
                </a:solidFill>
              </a:rPr>
              <a:t> is the program </a:t>
            </a:r>
            <a:r>
              <a:rPr lang="en-US" b="1" dirty="0">
                <a:solidFill>
                  <a:schemeClr val="tx1"/>
                </a:solidFill>
              </a:rPr>
              <a:t>used</a:t>
            </a:r>
            <a:r>
              <a:rPr lang="en-US" dirty="0">
                <a:solidFill>
                  <a:schemeClr val="tx1"/>
                </a:solidFill>
              </a:rPr>
              <a:t> for the corporate reporting service at the </a:t>
            </a:r>
            <a:r>
              <a:rPr lang="en-US" dirty="0" smtClean="0">
                <a:solidFill>
                  <a:schemeClr val="tx1"/>
                </a:solidFill>
              </a:rPr>
              <a:t>University</a:t>
            </a:r>
            <a:r>
              <a:rPr lang="en-US" dirty="0" smtClean="0">
                <a:solidFill>
                  <a:schemeClr val="tx1"/>
                </a:solidFill>
              </a:rPr>
              <a:t>.</a:t>
            </a:r>
          </a:p>
          <a:p>
            <a:endParaRPr>
              <a:solidFill>
                <a:schemeClr val="tx1"/>
              </a:solidFill>
            </a:endParaRPr>
          </a:p>
          <a:p>
            <a:r>
              <a:rPr b="1" smtClean="0">
                <a:solidFill>
                  <a:schemeClr val="tx1"/>
                </a:solidFill>
              </a:rPr>
              <a:t>Business Objects</a:t>
            </a:r>
            <a:r>
              <a:rPr smtClean="0">
                <a:solidFill>
                  <a:schemeClr val="tx1"/>
                </a:solidFill>
              </a:rPr>
              <a:t> is a front end BI platform.</a:t>
            </a:r>
          </a:p>
          <a:p>
            <a:endParaRPr>
              <a:solidFill>
                <a:schemeClr val="tx1"/>
              </a:solidFill>
            </a:endParaRPr>
          </a:p>
          <a:p>
            <a:r>
              <a:rPr smtClean="0">
                <a:solidFill>
                  <a:schemeClr val="tx1"/>
                </a:solidFill>
              </a:rPr>
              <a:t>In BO data is not stored in the application level but integrated from the back end sources.</a:t>
            </a:r>
            <a:endParaRPr lang="en-IN" dirty="0">
              <a:solidFill>
                <a:schemeClr val="tx1"/>
              </a:solidFill>
            </a:endParaRPr>
          </a:p>
        </p:txBody>
      </p:sp>
    </p:spTree>
    <p:extLst>
      <p:ext uri="{BB962C8B-B14F-4D97-AF65-F5344CB8AC3E}">
        <p14:creationId xmlns:p14="http://schemas.microsoft.com/office/powerpoint/2010/main" xmlns="" val="4274438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3070" y="258808"/>
            <a:ext cx="4966155" cy="388892"/>
          </a:xfrm>
        </p:spPr>
        <p:txBody>
          <a:bodyPr/>
          <a:lstStyle/>
          <a:p>
            <a:r>
              <a:rPr lang="en-IN" sz="2400" dirty="0" smtClean="0"/>
              <a:t>Distributed Environments </a:t>
            </a:r>
            <a:br>
              <a:rPr lang="en-IN" sz="2400" dirty="0" smtClean="0"/>
            </a:br>
            <a:r>
              <a:rPr lang="en-IN" sz="2400" dirty="0" smtClean="0"/>
              <a:t/>
            </a:r>
            <a:br>
              <a:rPr lang="en-IN" sz="2400" dirty="0" smtClean="0"/>
            </a:br>
            <a:r>
              <a:rPr lang="en-IN" sz="1000" b="0" u="none" dirty="0" smtClean="0">
                <a:solidFill>
                  <a:schemeClr val="tx1"/>
                </a:solidFill>
              </a:rPr>
              <a:t>Multiple </a:t>
            </a:r>
            <a:r>
              <a:rPr lang="en-IN" sz="1000" b="0" u="none" dirty="0" smtClean="0">
                <a:solidFill>
                  <a:schemeClr val="tx1"/>
                </a:solidFill>
              </a:rPr>
              <a:t>BOSS environments in each region of the </a:t>
            </a:r>
            <a:r>
              <a:rPr lang="en-IN" sz="1000" b="0" u="none" dirty="0" smtClean="0">
                <a:solidFill>
                  <a:schemeClr val="tx1"/>
                </a:solidFill>
              </a:rPr>
              <a:t>world</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Sandbox </a:t>
            </a:r>
            <a:r>
              <a:rPr lang="en-IN" sz="1000" b="0" u="none" dirty="0" smtClean="0">
                <a:solidFill>
                  <a:schemeClr val="tx1"/>
                </a:solidFill>
              </a:rPr>
              <a:t>– VMware Based – for testing new versions, service packs, hot fixes and configuration changes </a:t>
            </a: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Development </a:t>
            </a:r>
            <a:r>
              <a:rPr lang="en-IN" sz="1000" b="0" u="none" dirty="0" smtClean="0">
                <a:solidFill>
                  <a:schemeClr val="tx1"/>
                </a:solidFill>
              </a:rPr>
              <a:t>– VMware </a:t>
            </a:r>
            <a:r>
              <a:rPr lang="en-IN" sz="1000" b="0" u="none" dirty="0" smtClean="0">
                <a:solidFill>
                  <a:schemeClr val="tx1"/>
                </a:solidFill>
              </a:rPr>
              <a:t>Based</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 </a:t>
            </a:r>
            <a:r>
              <a:rPr lang="en-IN" sz="1000" b="0" u="none" dirty="0" smtClean="0">
                <a:solidFill>
                  <a:schemeClr val="tx1"/>
                </a:solidFill>
              </a:rPr>
              <a:t>Test </a:t>
            </a:r>
            <a:r>
              <a:rPr lang="en-IN" sz="1000" b="0" u="none" dirty="0" smtClean="0">
                <a:solidFill>
                  <a:schemeClr val="tx1"/>
                </a:solidFill>
              </a:rPr>
              <a:t>– VMware Based </a:t>
            </a: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OAT/Training </a:t>
            </a:r>
            <a:r>
              <a:rPr lang="en-IN" sz="1000" b="0" u="none" dirty="0" smtClean="0">
                <a:solidFill>
                  <a:schemeClr val="tx1"/>
                </a:solidFill>
              </a:rPr>
              <a:t>– Dual VMware Based Web servers with 2 or more physical application servers. VMware based web server and physical application server for disaster recovery purposes. </a:t>
            </a: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Production </a:t>
            </a:r>
            <a:r>
              <a:rPr lang="en-IN" sz="1000" b="0" u="none" dirty="0" smtClean="0">
                <a:solidFill>
                  <a:schemeClr val="tx1"/>
                </a:solidFill>
              </a:rPr>
              <a:t>- Dual VMware Based Web servers with 2 or more physical application servers. VMware based web server and physical application server for disaster recovery purposes. </a:t>
            </a: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
            </a:r>
            <a:br>
              <a:rPr lang="en-IN" sz="1000" b="0" u="none" dirty="0" smtClean="0">
                <a:solidFill>
                  <a:schemeClr val="tx1"/>
                </a:solidFill>
              </a:rPr>
            </a:br>
            <a:r>
              <a:rPr lang="en-IN" sz="1000" b="0" u="none" dirty="0" smtClean="0">
                <a:solidFill>
                  <a:schemeClr val="tx1"/>
                </a:solidFill>
              </a:rPr>
              <a:t>Production Support – VMware Based environment purely for resolving production issues</a:t>
            </a:r>
            <a:endParaRPr lang="en-IN" sz="1000" b="0" u="none"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70" y="258808"/>
            <a:ext cx="5156655" cy="722268"/>
          </a:xfrm>
        </p:spPr>
        <p:txBody>
          <a:bodyPr/>
          <a:lstStyle/>
          <a:p>
            <a:r>
              <a:rPr lang="en-IN" dirty="0" smtClean="0"/>
              <a:t>Business Objects Architecture</a:t>
            </a:r>
            <a:r>
              <a:rPr lang="en-IN" dirty="0" smtClean="0"/>
              <a:t>:-</a:t>
            </a:r>
            <a:br>
              <a:rPr lang="en-IN" dirty="0" smtClean="0"/>
            </a:br>
            <a:r>
              <a:rPr lang="en-IN" dirty="0" smtClean="0"/>
              <a:t/>
            </a:r>
            <a:br>
              <a:rPr lang="en-IN" dirty="0" smtClean="0"/>
            </a:br>
            <a:r>
              <a:rPr lang="en-IN" dirty="0" smtClean="0"/>
              <a:t>Client Tier</a:t>
            </a:r>
            <a:br>
              <a:rPr lang="en-IN" dirty="0" smtClean="0"/>
            </a:br>
            <a:r>
              <a:rPr lang="en-IN" dirty="0" smtClean="0"/>
              <a:t/>
            </a:r>
            <a:br>
              <a:rPr lang="en-IN" dirty="0" smtClean="0"/>
            </a:br>
            <a:r>
              <a:rPr lang="en-IN" dirty="0" smtClean="0"/>
              <a:t>Web Tier</a:t>
            </a:r>
            <a:br>
              <a:rPr lang="en-IN" dirty="0" smtClean="0"/>
            </a:br>
            <a:r>
              <a:rPr lang="en-IN" dirty="0" smtClean="0"/>
              <a:t/>
            </a:r>
            <a:br>
              <a:rPr lang="en-IN" dirty="0" smtClean="0"/>
            </a:br>
            <a:r>
              <a:rPr lang="en-IN" dirty="0" smtClean="0"/>
              <a:t>Intelligence</a:t>
            </a:r>
            <a:r>
              <a:rPr lang="en-IN" dirty="0" smtClean="0"/>
              <a:t> Tier</a:t>
            </a:r>
            <a:r>
              <a:rPr lang="en-IN" dirty="0" smtClean="0"/>
              <a:t/>
            </a:r>
            <a:br>
              <a:rPr lang="en-IN" dirty="0" smtClean="0"/>
            </a:br>
            <a:r>
              <a:rPr lang="en-IN" dirty="0" smtClean="0"/>
              <a:t/>
            </a:r>
            <a:br>
              <a:rPr lang="en-IN" dirty="0" smtClean="0"/>
            </a:br>
            <a:r>
              <a:rPr lang="en-IN" dirty="0" smtClean="0"/>
              <a:t>Processing Tier</a:t>
            </a:r>
            <a:br>
              <a:rPr lang="en-IN" dirty="0" smtClean="0"/>
            </a:br>
            <a:r>
              <a:rPr lang="en-IN" dirty="0" smtClean="0"/>
              <a:t/>
            </a:r>
            <a:br>
              <a:rPr lang="en-IN" dirty="0" smtClean="0"/>
            </a:br>
            <a:r>
              <a:rPr lang="en-IN" dirty="0" smtClean="0"/>
              <a:t>Data Tier</a:t>
            </a:r>
            <a:endParaRPr lang="en-US" dirty="0"/>
          </a:p>
        </p:txBody>
      </p:sp>
      <p:sp>
        <p:nvSpPr>
          <p:cNvPr id="4" name="Rectangle 3"/>
          <p:cNvSpPr/>
          <p:nvPr/>
        </p:nvSpPr>
        <p:spPr>
          <a:xfrm>
            <a:off x="4450812" y="1239913"/>
            <a:ext cx="2559587" cy="369332"/>
          </a:xfrm>
          <a:prstGeom prst="rect">
            <a:avLst/>
          </a:prstGeom>
        </p:spPr>
        <p:txBody>
          <a:bodyPr wrap="squar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xmlns="" val="26059744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426dbe4439330ee44a4063&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Wipro Standard PPT Theme">
  <a:themeElements>
    <a:clrScheme name="Wipro Template 2014">
      <a:dk1>
        <a:srgbClr val="000000"/>
      </a:dk1>
      <a:lt1>
        <a:srgbClr val="FFFFFF"/>
      </a:lt1>
      <a:dk2>
        <a:srgbClr val="0E3570"/>
      </a:dk2>
      <a:lt2>
        <a:srgbClr val="F2F2F2"/>
      </a:lt2>
      <a:accent1>
        <a:srgbClr val="0E3570"/>
      </a:accent1>
      <a:accent2>
        <a:srgbClr val="646363"/>
      </a:accent2>
      <a:accent3>
        <a:srgbClr val="6DC24B"/>
      </a:accent3>
      <a:accent4>
        <a:srgbClr val="FFDA29"/>
      </a:accent4>
      <a:accent5>
        <a:srgbClr val="EF3341"/>
      </a:accent5>
      <a:accent6>
        <a:srgbClr val="00A2E0"/>
      </a:accent6>
      <a:hlink>
        <a:srgbClr val="646363"/>
      </a:hlink>
      <a:folHlink>
        <a:srgbClr val="646363"/>
      </a:folHlink>
    </a:clrScheme>
    <a:fontScheme nam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6350">
          <a:solidFill>
            <a:schemeClr val="accent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accent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solidFill>
              <a:schemeClr val="accent2"/>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xmlns="" name="Presentation13" id="{5B098E2C-6B51-483E-BDF6-1B6B08773914}" vid="{1E3F5B5B-843D-41DE-9042-33E548F781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507</TotalTime>
  <Words>1474</Words>
  <Application>Microsoft Office PowerPoint</Application>
  <PresentationFormat>On-screen Show (16:9)</PresentationFormat>
  <Paragraphs>221</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Wipro Standard PPT Theme</vt:lpstr>
      <vt:lpstr>SAP BO ADMIN  TRAINING</vt:lpstr>
      <vt:lpstr>Contents</vt:lpstr>
      <vt:lpstr>Slide 3</vt:lpstr>
      <vt:lpstr>Slide 4</vt:lpstr>
      <vt:lpstr>Slide 5</vt:lpstr>
      <vt:lpstr>1. Introduction to Business Objects </vt:lpstr>
      <vt:lpstr>About SAP Business Objects</vt:lpstr>
      <vt:lpstr>Distributed Environments   Multiple BOSS environments in each region of the world  Sandbox – VMware Based – for testing new versions, service packs, hot fixes and configuration changes   Development – VMware Based   Test – VMware Based   OAT/Training – Dual VMware Based Web servers with 2 or more physical application servers. VMware based web server and physical application server for disaster recovery purposes.   Production - Dual VMware Based Web servers with 2 or more physical application servers. VMware based web server and physical application server for disaster recovery purposes.   Production Support – VMware Based environment purely for resolving production issues</vt:lpstr>
      <vt:lpstr>Business Objects Architecture:-  Client Tier  Web Tier  Intelligence Tier  Processing Tier  Data Tier</vt:lpstr>
      <vt:lpstr>Slide 10</vt:lpstr>
      <vt:lpstr>Health Checks    </vt:lpstr>
      <vt:lpstr>Slide 12</vt:lpstr>
      <vt:lpstr>Authentication:- </vt:lpstr>
      <vt:lpstr>Enable Account</vt:lpstr>
      <vt:lpstr>User Access Request</vt:lpstr>
      <vt:lpstr>Clearing Spaces in Servers</vt:lpstr>
      <vt:lpstr>Performance Issue</vt:lpstr>
      <vt:lpstr>Promotion Management </vt:lpstr>
      <vt:lpstr>Addition of TNS Entries</vt:lpstr>
      <vt:lpstr>Access Levels</vt:lpstr>
      <vt:lpstr>Tomcat cache clear</vt:lpstr>
      <vt:lpstr>Pausing reports under mentioned NT ID</vt:lpstr>
      <vt:lpstr>License keys</vt:lpstr>
      <vt:lpstr>Deleting Reports from Recycle Bin:-</vt:lpstr>
      <vt:lpstr>Server Management</vt:lpstr>
      <vt:lpstr>User Security</vt:lpstr>
      <vt:lpstr>Patching:-  Disable AJS in all the nodes and disable the monitoring application in applications.  Stop SIA/Tomcat in web and app servers and made changes from automatic to manual in properties.  After the patching activity is completed check whether the patch is installed or not in Control Panel-&gt; Installed programms with date modified.  Check in the task manager whether the server is rebooted or not.  Make the changes from manual to automatic and then reboot the servers one by one.  After rebooting the servers check SIA and CMS are running in task manager.  Check all services are up and running fine in CMS servers.  Send the communication  mail.  Perform Health Check.  If the patching activity is not done contact patching team with respective environments. </vt:lpstr>
      <vt:lpstr>Decommission Task  Go to the respective folder in CMC/BI which user wants to decommission.  Right click on the folder,then click on user security. Take snippets for reference and then remove access.  Similarly remove access to folders in universes, connections and users and groups.  After completing the activity in the non production environments inform user for confirmation to proceed with production environment.  Before making changes to production environment need to raise a change request.  Perform changes in the production environment with respect to the time in change request. </vt:lpstr>
      <vt:lpstr>Adding Windows AD groups  Go to Windows AD in athentications under CMC and add the Windows AD group by clicking add item.  It will be saved under group hierarchy in users and groups .   Add it under the enterprise group which user needs.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BO ADMIN L2 TRAINING</dc:title>
  <dc:subject>Corp_Presentation_Template</dc:subject>
  <dc:creator>Doddipatla Venkata Datta Sri Ram Gan (ENU)</dc:creator>
  <cp:lastModifiedBy>Emmy</cp:lastModifiedBy>
  <cp:revision>56</cp:revision>
  <dcterms:created xsi:type="dcterms:W3CDTF">2018-11-15T08:45:39Z</dcterms:created>
  <dcterms:modified xsi:type="dcterms:W3CDTF">2019-03-30T12:10:30Z</dcterms:modified>
  <cp:contentStatus>2017</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3599e32-523d-45cf-80c8-50d522cc3338_Enabled">
    <vt:lpwstr>True</vt:lpwstr>
  </property>
  <property fmtid="{D5CDD505-2E9C-101B-9397-08002B2CF9AE}" pid="3" name="MSIP_Label_a3599e32-523d-45cf-80c8-50d522cc3338_SiteId">
    <vt:lpwstr>258ac4e4-146a-411e-9dc8-79a9e12fd6da</vt:lpwstr>
  </property>
  <property fmtid="{D5CDD505-2E9C-101B-9397-08002B2CF9AE}" pid="4" name="MSIP_Label_a3599e32-523d-45cf-80c8-50d522cc3338_Ref">
    <vt:lpwstr>https://api.informationprotection.azure.com/api/258ac4e4-146a-411e-9dc8-79a9e12fd6da</vt:lpwstr>
  </property>
  <property fmtid="{D5CDD505-2E9C-101B-9397-08002B2CF9AE}" pid="5" name="MSIP_Label_a3599e32-523d-45cf-80c8-50d522cc3338_Owner">
    <vt:lpwstr>SA294278@wipro.com</vt:lpwstr>
  </property>
  <property fmtid="{D5CDD505-2E9C-101B-9397-08002B2CF9AE}" pid="6" name="MSIP_Label_a3599e32-523d-45cf-80c8-50d522cc3338_SetDate">
    <vt:lpwstr>2018-03-28T10:56:50.2643289+05:30</vt:lpwstr>
  </property>
  <property fmtid="{D5CDD505-2E9C-101B-9397-08002B2CF9AE}" pid="7" name="MSIP_Label_a3599e32-523d-45cf-80c8-50d522cc3338_Name">
    <vt:lpwstr>Public</vt:lpwstr>
  </property>
  <property fmtid="{D5CDD505-2E9C-101B-9397-08002B2CF9AE}" pid="8" name="MSIP_Label_a3599e32-523d-45cf-80c8-50d522cc3338_Application">
    <vt:lpwstr>Microsoft Azure Information Protection</vt:lpwstr>
  </property>
  <property fmtid="{D5CDD505-2E9C-101B-9397-08002B2CF9AE}" pid="9" name="MSIP_Label_a3599e32-523d-45cf-80c8-50d522cc3338_Extended_MSFT_Method">
    <vt:lpwstr>Manual</vt:lpwstr>
  </property>
  <property fmtid="{D5CDD505-2E9C-101B-9397-08002B2CF9AE}" pid="10" name="Sensitivity">
    <vt:lpwstr>Public</vt:lpwstr>
  </property>
</Properties>
</file>