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F397-44C7-4D26-84E7-17781B632EBA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9EA2-9B8E-4543-BF18-2B1A6EE76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F397-44C7-4D26-84E7-17781B632EBA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9EA2-9B8E-4543-BF18-2B1A6EE76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0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F397-44C7-4D26-84E7-17781B632EBA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9EA2-9B8E-4543-BF18-2B1A6EE76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0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F397-44C7-4D26-84E7-17781B632EBA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9EA2-9B8E-4543-BF18-2B1A6EE76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F397-44C7-4D26-84E7-17781B632EBA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9EA2-9B8E-4543-BF18-2B1A6EE76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4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F397-44C7-4D26-84E7-17781B632EBA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9EA2-9B8E-4543-BF18-2B1A6EE76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F397-44C7-4D26-84E7-17781B632EBA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9EA2-9B8E-4543-BF18-2B1A6EE76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3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F397-44C7-4D26-84E7-17781B632EBA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9EA2-9B8E-4543-BF18-2B1A6EE76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3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F397-44C7-4D26-84E7-17781B632EBA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9EA2-9B8E-4543-BF18-2B1A6EE76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7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F397-44C7-4D26-84E7-17781B632EBA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9EA2-9B8E-4543-BF18-2B1A6EE76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1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F397-44C7-4D26-84E7-17781B632EBA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9EA2-9B8E-4543-BF18-2B1A6EE76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3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9F397-44C7-4D26-84E7-17781B632EBA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C9EA2-9B8E-4543-BF18-2B1A6EE76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2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280294" y="1481559"/>
            <a:ext cx="2015901" cy="2123927"/>
            <a:chOff x="2280294" y="1481559"/>
            <a:chExt cx="2015901" cy="212392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0295" y="1481559"/>
              <a:ext cx="572881" cy="57288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955920" y="1481559"/>
              <a:ext cx="13109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Restaurant</a:t>
              </a:r>
            </a:p>
            <a:p>
              <a:r>
                <a:rPr lang="en-US" sz="16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$600/yr.</a:t>
              </a:r>
              <a:endPara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85286" y="2251135"/>
              <a:ext cx="13109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Bar</a:t>
              </a:r>
            </a:p>
            <a:p>
              <a:r>
                <a:rPr lang="en-US" sz="16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$750/yr</a:t>
              </a:r>
              <a:r>
                <a:rPr lang="en-US" sz="1600" dirty="0" smtClean="0"/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55920" y="3020711"/>
              <a:ext cx="13109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Gas Station</a:t>
              </a:r>
            </a:p>
            <a:p>
              <a:r>
                <a:rPr lang="en-US" sz="16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$1,500/yr.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0294" y="3020711"/>
              <a:ext cx="572881" cy="57288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0295" y="2251135"/>
              <a:ext cx="590616" cy="5906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5889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Arpan Shah</dc:creator>
  <cp:lastModifiedBy>Arpan Shah</cp:lastModifiedBy>
  <cp:revision>8</cp:revision>
  <dcterms:created xsi:type="dcterms:W3CDTF">2015-10-23T20:42:47Z</dcterms:created>
  <dcterms:modified xsi:type="dcterms:W3CDTF">2015-10-24T00:43:20Z</dcterms:modified>
</cp:coreProperties>
</file>