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7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99D6-6976-42B1-A798-7A4B84A92096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85E1-CC17-4611-950C-875DEBFC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8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99D6-6976-42B1-A798-7A4B84A92096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85E1-CC17-4611-950C-875DEBFC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99D6-6976-42B1-A798-7A4B84A92096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85E1-CC17-4611-950C-875DEBFC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99D6-6976-42B1-A798-7A4B84A92096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85E1-CC17-4611-950C-875DEBFC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99D6-6976-42B1-A798-7A4B84A92096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85E1-CC17-4611-950C-875DEBFC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99D6-6976-42B1-A798-7A4B84A92096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85E1-CC17-4611-950C-875DEBFC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99D6-6976-42B1-A798-7A4B84A92096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85E1-CC17-4611-950C-875DEBFC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1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99D6-6976-42B1-A798-7A4B84A92096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85E1-CC17-4611-950C-875DEBFC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99D6-6976-42B1-A798-7A4B84A92096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85E1-CC17-4611-950C-875DEBFC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3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99D6-6976-42B1-A798-7A4B84A92096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85E1-CC17-4611-950C-875DEBFC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7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99D6-6976-42B1-A798-7A4B84A92096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85E1-CC17-4611-950C-875DEBFC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C99D6-6976-42B1-A798-7A4B84A92096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85E1-CC17-4611-950C-875DEBFC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34840" y="1934361"/>
            <a:ext cx="2257740" cy="1419423"/>
            <a:chOff x="3534840" y="1934361"/>
            <a:chExt cx="2257740" cy="14194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840" y="1934361"/>
              <a:ext cx="2257740" cy="141942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3325" y="2783660"/>
              <a:ext cx="1084332" cy="547323"/>
            </a:xfrm>
            <a:prstGeom prst="rect">
              <a:avLst/>
            </a:prstGeom>
            <a:solidFill>
              <a:srgbClr val="070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2798" y="2826488"/>
              <a:ext cx="1173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$50.00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75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Arpan Shah</dc:creator>
  <cp:lastModifiedBy>Arpan Shah</cp:lastModifiedBy>
  <cp:revision>3</cp:revision>
  <dcterms:created xsi:type="dcterms:W3CDTF">2015-09-10T18:25:27Z</dcterms:created>
  <dcterms:modified xsi:type="dcterms:W3CDTF">2015-12-11T21:15:42Z</dcterms:modified>
</cp:coreProperties>
</file>