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8D6B-C679-4AB1-BAD4-61774AEA8FD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115-BC90-46CD-B010-044ABC41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37024" y="1434774"/>
            <a:ext cx="7582700" cy="2972696"/>
            <a:chOff x="1537024" y="1434774"/>
            <a:chExt cx="7582700" cy="2972696"/>
          </a:xfrm>
        </p:grpSpPr>
        <p:sp>
          <p:nvSpPr>
            <p:cNvPr id="6" name="Bent Arrow 5"/>
            <p:cNvSpPr/>
            <p:nvPr/>
          </p:nvSpPr>
          <p:spPr>
            <a:xfrm rot="10800000">
              <a:off x="6991519" y="3172077"/>
              <a:ext cx="1205713" cy="841570"/>
            </a:xfrm>
            <a:prstGeom prst="ben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1518" y="1997792"/>
              <a:ext cx="2128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Energy Prices have decreased 37% from 2014!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024" y="1434774"/>
              <a:ext cx="4912328" cy="2972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1716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3966" y="1514349"/>
            <a:ext cx="7695758" cy="2813545"/>
            <a:chOff x="1423966" y="1514349"/>
            <a:chExt cx="7695758" cy="2813545"/>
          </a:xfrm>
        </p:grpSpPr>
        <p:sp>
          <p:nvSpPr>
            <p:cNvPr id="6" name="Bent Arrow 5"/>
            <p:cNvSpPr/>
            <p:nvPr/>
          </p:nvSpPr>
          <p:spPr>
            <a:xfrm rot="10800000">
              <a:off x="6991519" y="3172077"/>
              <a:ext cx="1205713" cy="841570"/>
            </a:xfrm>
            <a:prstGeom prst="ben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1518" y="1997792"/>
              <a:ext cx="2128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Energy Prices have decreased 37% from 2014!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23966" y="1514349"/>
              <a:ext cx="5138443" cy="2813545"/>
              <a:chOff x="2539044" y="1679560"/>
              <a:chExt cx="4686300" cy="23336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9044" y="1679560"/>
                <a:ext cx="4686300" cy="2333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094569" y="3172078"/>
                <a:ext cx="13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Natural Gas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3" name="Picture 4" descr="File:New York Mercantile Exchange logo.sv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9044" y="3541410"/>
                <a:ext cx="1075371" cy="22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9810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Shah</dc:creator>
  <cp:lastModifiedBy>Arpan Shah</cp:lastModifiedBy>
  <cp:revision>4</cp:revision>
  <dcterms:created xsi:type="dcterms:W3CDTF">2015-06-08T18:39:17Z</dcterms:created>
  <dcterms:modified xsi:type="dcterms:W3CDTF">2015-09-11T19:58:59Z</dcterms:modified>
</cp:coreProperties>
</file>