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"/>
  </p:notesMasterIdLst>
  <p:sldIdLst>
    <p:sldId id="298" r:id="rId2"/>
    <p:sldId id="30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42" autoAdjust="0"/>
  </p:normalViewPr>
  <p:slideViewPr>
    <p:cSldViewPr snapToGrid="0">
      <p:cViewPr varScale="1">
        <p:scale>
          <a:sx n="90" d="100"/>
          <a:sy n="90" d="100"/>
        </p:scale>
        <p:origin x="14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671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197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C5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Summary of Meeting with Darcey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542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Problems: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Very small dry mass – 1.33kg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Large cross-sectional drag Area – 1.273m^2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Inability to model tether geometry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Symptom: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Very fast deorbit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3 days!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Cure (as suggested by Darcey):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Use STK – requires </a:t>
            </a:r>
            <a:r>
              <a:rPr lang="en-NZ" dirty="0">
                <a:solidFill>
                  <a:schemeClr val="lt2"/>
                </a:solidFill>
                <a:latin typeface="Century Gothic" panose="020B0502020202020204" pitchFamily="34" charset="0"/>
              </a:rPr>
              <a:t>licence</a:t>
            </a: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 – probably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Code orbital simulation in Python from scratch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Darcey has emailed GMAT people </a:t>
            </a:r>
            <a:r>
              <a:rPr lang="en-US" i="1" dirty="0">
                <a:solidFill>
                  <a:schemeClr val="lt2"/>
                </a:solidFill>
                <a:latin typeface="Century Gothic" panose="020B0502020202020204" pitchFamily="34" charset="0"/>
              </a:rPr>
              <a:t>(Wayne) </a:t>
            </a:r>
            <a:r>
              <a:rPr lang="en-US" dirty="0">
                <a:solidFill>
                  <a:schemeClr val="lt2"/>
                </a:solidFill>
                <a:latin typeface="Century Gothic" panose="020B0502020202020204" pitchFamily="34" charset="0"/>
              </a:rPr>
              <a:t>for further suggestions</a:t>
            </a: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406400" lvl="1" indent="0" fontAlgn="base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Conclusions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542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R.I.P. GMAT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Success in failure(?)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406400" lvl="1" indent="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406400" lvl="1" indent="0" fontAlgn="base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05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1">
      <a:dk1>
        <a:srgbClr val="000000"/>
      </a:dk1>
      <a:lt1>
        <a:srgbClr val="B0CBE1"/>
      </a:lt1>
      <a:dk2>
        <a:srgbClr val="00003E"/>
      </a:dk2>
      <a:lt2>
        <a:srgbClr val="FFFFFF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78</Words>
  <Application>Microsoft Office PowerPoint</Application>
  <PresentationFormat>Widescreen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Noto Sans Symbols</vt:lpstr>
      <vt:lpstr>Arial</vt:lpstr>
      <vt:lpstr>Century Gothic</vt:lpstr>
      <vt:lpstr>Slice</vt:lpstr>
      <vt:lpstr>Summary of Meeting with Darcey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Mace</dc:creator>
  <cp:lastModifiedBy>Louis Lin</cp:lastModifiedBy>
  <cp:revision>49</cp:revision>
  <dcterms:modified xsi:type="dcterms:W3CDTF">2019-09-19T05:27:59Z</dcterms:modified>
</cp:coreProperties>
</file>