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2" autoAdjust="0"/>
  </p:normalViewPr>
  <p:slideViewPr>
    <p:cSldViewPr snapToGrid="0">
      <p:cViewPr varScale="1">
        <p:scale>
          <a:sx n="90" d="100"/>
          <a:sy n="90" d="100"/>
        </p:scale>
        <p:origin x="14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71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C5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Orbital prediction update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536405"/>
            <a:ext cx="10584900" cy="511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Working on documentation</a:t>
            </a:r>
            <a:endParaRPr lang="en-US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1">
      <a:dk1>
        <a:srgbClr val="000000"/>
      </a:dk1>
      <a:lt1>
        <a:srgbClr val="B0CBE1"/>
      </a:lt1>
      <a:dk2>
        <a:srgbClr val="00003E"/>
      </a:dk2>
      <a:lt2>
        <a:srgbClr val="FFFFFF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Noto Sans Symbols</vt:lpstr>
      <vt:lpstr>Arial</vt:lpstr>
      <vt:lpstr>Century Gothic</vt:lpstr>
      <vt:lpstr>Slice</vt:lpstr>
      <vt:lpstr>Orbital prediction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Mace</dc:creator>
  <cp:lastModifiedBy>Louis Lin</cp:lastModifiedBy>
  <cp:revision>50</cp:revision>
  <dcterms:modified xsi:type="dcterms:W3CDTF">2019-10-03T01:31:58Z</dcterms:modified>
</cp:coreProperties>
</file>