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2" autoAdjust="0"/>
  </p:normalViewPr>
  <p:slideViewPr>
    <p:cSldViewPr snapToGrid="0">
      <p:cViewPr varScale="1">
        <p:scale>
          <a:sx n="88" d="100"/>
          <a:sy n="88" d="100"/>
        </p:scale>
        <p:origin x="22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Lin" userId="b798cae1876596cb" providerId="LiveId" clId="{A0BD79C8-18DB-4E90-950C-A2E05B1859CE}"/>
    <pc:docChg chg="modSld">
      <pc:chgData name="Louis Lin" userId="b798cae1876596cb" providerId="LiveId" clId="{A0BD79C8-18DB-4E90-950C-A2E05B1859CE}" dt="2019-10-10T03:53:40.993" v="91" actId="20577"/>
      <pc:docMkLst>
        <pc:docMk/>
      </pc:docMkLst>
      <pc:sldChg chg="modSp">
        <pc:chgData name="Louis Lin" userId="b798cae1876596cb" providerId="LiveId" clId="{A0BD79C8-18DB-4E90-950C-A2E05B1859CE}" dt="2019-10-10T03:53:40.993" v="91" actId="20577"/>
        <pc:sldMkLst>
          <pc:docMk/>
          <pc:sldMk cId="30462853" sldId="298"/>
        </pc:sldMkLst>
        <pc:spChg chg="mod">
          <ac:chgData name="Louis Lin" userId="b798cae1876596cb" providerId="LiveId" clId="{A0BD79C8-18DB-4E90-950C-A2E05B1859CE}" dt="2019-10-10T03:53:40.993" v="91" actId="20577"/>
          <ac:spMkLst>
            <pc:docMk/>
            <pc:sldMk cId="30462853" sldId="298"/>
            <ac:spMk id="18" creationId="{57EF658A-FB06-4DEF-BF70-B0C0556E7A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f8bc6a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42f8bc6a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C7D9E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C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0002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1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542721" y="12349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6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rgbClr val="F1B085"/>
                </a:solidFill>
                <a:latin typeface="Century Gothic" panose="020B0502020202020204" pitchFamily="34" charset="0"/>
                <a:sym typeface="Century Gothic"/>
              </a:rPr>
              <a:t>Orbital prediction update</a:t>
            </a:r>
            <a:endParaRPr sz="3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0;p21">
            <a:extLst>
              <a:ext uri="{FF2B5EF4-FFF2-40B4-BE49-F238E27FC236}">
                <a16:creationId xmlns:a16="http://schemas.microsoft.com/office/drawing/2014/main" id="{57EF658A-FB06-4DEF-BF70-B0C0556E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75" y="1536405"/>
            <a:ext cx="10584900" cy="511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Last week: documentation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This week: documentation</a:t>
            </a: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lt2"/>
                </a:solidFill>
                <a:latin typeface="Century Gothic" panose="020B0502020202020204" pitchFamily="34" charset="0"/>
              </a:rPr>
              <a:t>Predicted finish date: next week</a:t>
            </a: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342900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406400" lvl="1" indent="0" fontAlgn="base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800100" lvl="1" indent="-393700" fontAlgn="base">
              <a:spcBef>
                <a:spcPts val="0"/>
              </a:spcBef>
              <a:buClr>
                <a:schemeClr val="lt2"/>
              </a:buClr>
              <a:buSzPts val="24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lt2"/>
              </a:solidFill>
              <a:latin typeface="Century Gothic" panose="020B0502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lt2"/>
              </a:buClr>
              <a:buSzPts val="2400"/>
              <a:buNone/>
            </a:pPr>
            <a:endParaRPr sz="2400" dirty="0">
              <a:solidFill>
                <a:schemeClr val="l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1">
      <a:dk1>
        <a:srgbClr val="000000"/>
      </a:dk1>
      <a:lt1>
        <a:srgbClr val="B0CBE1"/>
      </a:lt1>
      <a:dk2>
        <a:srgbClr val="00003E"/>
      </a:dk2>
      <a:lt2>
        <a:srgbClr val="FFFFFF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Arial</vt:lpstr>
      <vt:lpstr>Century Gothic</vt:lpstr>
      <vt:lpstr>Slice</vt:lpstr>
      <vt:lpstr>Orbital prediction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Mace</dc:creator>
  <cp:lastModifiedBy>Louis Lin</cp:lastModifiedBy>
  <cp:revision>50</cp:revision>
  <dcterms:modified xsi:type="dcterms:W3CDTF">2019-10-10T03:53:51Z</dcterms:modified>
</cp:coreProperties>
</file>