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1"/>
  </p:notesMasterIdLst>
  <p:sldIdLst>
    <p:sldId id="298" r:id="rId2"/>
    <p:sldId id="301" r:id="rId3"/>
    <p:sldId id="299" r:id="rId4"/>
    <p:sldId id="302" r:id="rId5"/>
    <p:sldId id="303" r:id="rId6"/>
    <p:sldId id="304" r:id="rId7"/>
    <p:sldId id="305" r:id="rId8"/>
    <p:sldId id="306" r:id="rId9"/>
    <p:sldId id="287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B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0A2191-4459-4360-AEEF-F571114C3F54}" v="8" dt="2019-08-21T08:12:09.1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485" autoAdjust="0"/>
  </p:normalViewPr>
  <p:slideViewPr>
    <p:cSldViewPr snapToGrid="0">
      <p:cViewPr varScale="1">
        <p:scale>
          <a:sx n="84" d="100"/>
          <a:sy n="84" d="100"/>
        </p:scale>
        <p:origin x="159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Lin" userId="b798cae1876596cb" providerId="LiveId" clId="{807F32B1-7CC7-4235-BEF4-BAF08EBEF243}"/>
    <pc:docChg chg="undo custSel addSld delSld modSld sldOrd">
      <pc:chgData name="Louis Lin" userId="b798cae1876596cb" providerId="LiveId" clId="{807F32B1-7CC7-4235-BEF4-BAF08EBEF243}" dt="2019-08-15T06:04:24.051" v="827" actId="20577"/>
      <pc:docMkLst>
        <pc:docMk/>
      </pc:docMkLst>
      <pc:sldChg chg="addSp delSp modSp">
        <pc:chgData name="Louis Lin" userId="b798cae1876596cb" providerId="LiveId" clId="{807F32B1-7CC7-4235-BEF4-BAF08EBEF243}" dt="2019-08-15T05:53:27.765" v="325" actId="20577"/>
        <pc:sldMkLst>
          <pc:docMk/>
          <pc:sldMk cId="30462853" sldId="298"/>
        </pc:sldMkLst>
        <pc:spChg chg="mod">
          <ac:chgData name="Louis Lin" userId="b798cae1876596cb" providerId="LiveId" clId="{807F32B1-7CC7-4235-BEF4-BAF08EBEF243}" dt="2019-08-15T05:53:27.765" v="325" actId="20577"/>
          <ac:spMkLst>
            <pc:docMk/>
            <pc:sldMk cId="30462853" sldId="298"/>
            <ac:spMk id="18" creationId="{57EF658A-FB06-4DEF-BF70-B0C0556E7A67}"/>
          </ac:spMkLst>
        </pc:spChg>
        <pc:spChg chg="mod">
          <ac:chgData name="Louis Lin" userId="b798cae1876596cb" providerId="LiveId" clId="{807F32B1-7CC7-4235-BEF4-BAF08EBEF243}" dt="2019-08-15T05:52:33.876" v="195" actId="20577"/>
          <ac:spMkLst>
            <pc:docMk/>
            <pc:sldMk cId="30462853" sldId="298"/>
            <ac:spMk id="150" creationId="{00000000-0000-0000-0000-000000000000}"/>
          </ac:spMkLst>
        </pc:spChg>
        <pc:picChg chg="add del mod">
          <ac:chgData name="Louis Lin" userId="b798cae1876596cb" providerId="LiveId" clId="{807F32B1-7CC7-4235-BEF4-BAF08EBEF243}" dt="2019-08-15T05:50:52.010" v="112" actId="478"/>
          <ac:picMkLst>
            <pc:docMk/>
            <pc:sldMk cId="30462853" sldId="298"/>
            <ac:picMk id="2" creationId="{EF537081-4F43-429B-A599-75855528F13D}"/>
          </ac:picMkLst>
        </pc:picChg>
      </pc:sldChg>
      <pc:sldChg chg="add">
        <pc:chgData name="Louis Lin" userId="b798cae1876596cb" providerId="LiveId" clId="{807F32B1-7CC7-4235-BEF4-BAF08EBEF243}" dt="2019-08-15T05:50:46.660" v="111"/>
        <pc:sldMkLst>
          <pc:docMk/>
          <pc:sldMk cId="3717408049" sldId="299"/>
        </pc:sldMkLst>
      </pc:sldChg>
      <pc:sldChg chg="add">
        <pc:chgData name="Louis Lin" userId="b798cae1876596cb" providerId="LiveId" clId="{807F32B1-7CC7-4235-BEF4-BAF08EBEF243}" dt="2019-08-15T05:52:21.385" v="177"/>
        <pc:sldMkLst>
          <pc:docMk/>
          <pc:sldMk cId="615005068" sldId="301"/>
        </pc:sldMkLst>
      </pc:sldChg>
      <pc:sldChg chg="addSp delSp modSp add">
        <pc:chgData name="Louis Lin" userId="b798cae1876596cb" providerId="LiveId" clId="{807F32B1-7CC7-4235-BEF4-BAF08EBEF243}" dt="2019-08-15T05:55:00.432" v="372" actId="478"/>
        <pc:sldMkLst>
          <pc:docMk/>
          <pc:sldMk cId="2952602496" sldId="302"/>
        </pc:sldMkLst>
        <pc:spChg chg="mod">
          <ac:chgData name="Louis Lin" userId="b798cae1876596cb" providerId="LiveId" clId="{807F32B1-7CC7-4235-BEF4-BAF08EBEF243}" dt="2019-08-15T05:54:13.388" v="362" actId="20577"/>
          <ac:spMkLst>
            <pc:docMk/>
            <pc:sldMk cId="2952602496" sldId="302"/>
            <ac:spMk id="18" creationId="{57EF658A-FB06-4DEF-BF70-B0C0556E7A67}"/>
          </ac:spMkLst>
        </pc:spChg>
        <pc:picChg chg="add del mod">
          <ac:chgData name="Louis Lin" userId="b798cae1876596cb" providerId="LiveId" clId="{807F32B1-7CC7-4235-BEF4-BAF08EBEF243}" dt="2019-08-15T05:55:00.432" v="372" actId="478"/>
          <ac:picMkLst>
            <pc:docMk/>
            <pc:sldMk cId="2952602496" sldId="302"/>
            <ac:picMk id="3" creationId="{68A53A89-253B-4BB3-A75F-2A91ECD4F7C1}"/>
          </ac:picMkLst>
        </pc:picChg>
      </pc:sldChg>
      <pc:sldChg chg="delSp modSp add">
        <pc:chgData name="Louis Lin" userId="b798cae1876596cb" providerId="LiveId" clId="{807F32B1-7CC7-4235-BEF4-BAF08EBEF243}" dt="2019-08-15T05:55:18.403" v="389" actId="478"/>
        <pc:sldMkLst>
          <pc:docMk/>
          <pc:sldMk cId="1227000069" sldId="303"/>
        </pc:sldMkLst>
        <pc:spChg chg="mod">
          <ac:chgData name="Louis Lin" userId="b798cae1876596cb" providerId="LiveId" clId="{807F32B1-7CC7-4235-BEF4-BAF08EBEF243}" dt="2019-08-15T05:55:12.606" v="388" actId="20577"/>
          <ac:spMkLst>
            <pc:docMk/>
            <pc:sldMk cId="1227000069" sldId="303"/>
            <ac:spMk id="18" creationId="{57EF658A-FB06-4DEF-BF70-B0C0556E7A67}"/>
          </ac:spMkLst>
        </pc:spChg>
        <pc:picChg chg="del">
          <ac:chgData name="Louis Lin" userId="b798cae1876596cb" providerId="LiveId" clId="{807F32B1-7CC7-4235-BEF4-BAF08EBEF243}" dt="2019-08-15T05:55:18.403" v="389" actId="478"/>
          <ac:picMkLst>
            <pc:docMk/>
            <pc:sldMk cId="1227000069" sldId="303"/>
            <ac:picMk id="2" creationId="{EF537081-4F43-429B-A599-75855528F13D}"/>
          </ac:picMkLst>
        </pc:picChg>
      </pc:sldChg>
      <pc:sldChg chg="addSp delSp modSp add">
        <pc:chgData name="Louis Lin" userId="b798cae1876596cb" providerId="LiveId" clId="{807F32B1-7CC7-4235-BEF4-BAF08EBEF243}" dt="2019-08-15T05:59:33.355" v="428" actId="478"/>
        <pc:sldMkLst>
          <pc:docMk/>
          <pc:sldMk cId="373385460" sldId="304"/>
        </pc:sldMkLst>
        <pc:spChg chg="mod">
          <ac:chgData name="Louis Lin" userId="b798cae1876596cb" providerId="LiveId" clId="{807F32B1-7CC7-4235-BEF4-BAF08EBEF243}" dt="2019-08-15T05:56:48.052" v="420" actId="20577"/>
          <ac:spMkLst>
            <pc:docMk/>
            <pc:sldMk cId="373385460" sldId="304"/>
            <ac:spMk id="18" creationId="{57EF658A-FB06-4DEF-BF70-B0C0556E7A67}"/>
          </ac:spMkLst>
        </pc:spChg>
        <pc:picChg chg="add mod">
          <ac:chgData name="Louis Lin" userId="b798cae1876596cb" providerId="LiveId" clId="{807F32B1-7CC7-4235-BEF4-BAF08EBEF243}" dt="2019-08-15T05:56:29.723" v="398" actId="1076"/>
          <ac:picMkLst>
            <pc:docMk/>
            <pc:sldMk cId="373385460" sldId="304"/>
            <ac:picMk id="2" creationId="{8D02450E-2A61-4480-9DEC-83D9AFAF0900}"/>
          </ac:picMkLst>
        </pc:picChg>
        <pc:picChg chg="del">
          <ac:chgData name="Louis Lin" userId="b798cae1876596cb" providerId="LiveId" clId="{807F32B1-7CC7-4235-BEF4-BAF08EBEF243}" dt="2019-08-15T05:56:27.835" v="397" actId="478"/>
          <ac:picMkLst>
            <pc:docMk/>
            <pc:sldMk cId="373385460" sldId="304"/>
            <ac:picMk id="3" creationId="{68A53A89-253B-4BB3-A75F-2A91ECD4F7C1}"/>
          </ac:picMkLst>
        </pc:picChg>
        <pc:picChg chg="add del mod">
          <ac:chgData name="Louis Lin" userId="b798cae1876596cb" providerId="LiveId" clId="{807F32B1-7CC7-4235-BEF4-BAF08EBEF243}" dt="2019-08-15T05:59:33.355" v="428" actId="478"/>
          <ac:picMkLst>
            <pc:docMk/>
            <pc:sldMk cId="373385460" sldId="304"/>
            <ac:picMk id="4" creationId="{831EFFBA-1E4D-4D74-8591-76A29BDFA973}"/>
          </ac:picMkLst>
        </pc:picChg>
      </pc:sldChg>
      <pc:sldChg chg="modSp add">
        <pc:chgData name="Louis Lin" userId="b798cae1876596cb" providerId="LiveId" clId="{807F32B1-7CC7-4235-BEF4-BAF08EBEF243}" dt="2019-08-15T06:00:01.699" v="462" actId="20577"/>
        <pc:sldMkLst>
          <pc:docMk/>
          <pc:sldMk cId="3993997617" sldId="305"/>
        </pc:sldMkLst>
        <pc:spChg chg="mod">
          <ac:chgData name="Louis Lin" userId="b798cae1876596cb" providerId="LiveId" clId="{807F32B1-7CC7-4235-BEF4-BAF08EBEF243}" dt="2019-08-15T06:00:01.699" v="462" actId="20577"/>
          <ac:spMkLst>
            <pc:docMk/>
            <pc:sldMk cId="3993997617" sldId="305"/>
            <ac:spMk id="18" creationId="{57EF658A-FB06-4DEF-BF70-B0C0556E7A67}"/>
          </ac:spMkLst>
        </pc:spChg>
      </pc:sldChg>
      <pc:sldChg chg="delSp modSp add">
        <pc:chgData name="Louis Lin" userId="b798cae1876596cb" providerId="LiveId" clId="{807F32B1-7CC7-4235-BEF4-BAF08EBEF243}" dt="2019-08-15T06:04:24.051" v="827" actId="20577"/>
        <pc:sldMkLst>
          <pc:docMk/>
          <pc:sldMk cId="2795882242" sldId="306"/>
        </pc:sldMkLst>
        <pc:spChg chg="mod">
          <ac:chgData name="Louis Lin" userId="b798cae1876596cb" providerId="LiveId" clId="{807F32B1-7CC7-4235-BEF4-BAF08EBEF243}" dt="2019-08-15T06:04:24.051" v="827" actId="20577"/>
          <ac:spMkLst>
            <pc:docMk/>
            <pc:sldMk cId="2795882242" sldId="306"/>
            <ac:spMk id="18" creationId="{57EF658A-FB06-4DEF-BF70-B0C0556E7A67}"/>
          </ac:spMkLst>
        </pc:spChg>
        <pc:spChg chg="mod">
          <ac:chgData name="Louis Lin" userId="b798cae1876596cb" providerId="LiveId" clId="{807F32B1-7CC7-4235-BEF4-BAF08EBEF243}" dt="2019-08-15T06:02:19.740" v="500" actId="20577"/>
          <ac:spMkLst>
            <pc:docMk/>
            <pc:sldMk cId="2795882242" sldId="306"/>
            <ac:spMk id="150" creationId="{00000000-0000-0000-0000-000000000000}"/>
          </ac:spMkLst>
        </pc:spChg>
        <pc:picChg chg="del">
          <ac:chgData name="Louis Lin" userId="b798cae1876596cb" providerId="LiveId" clId="{807F32B1-7CC7-4235-BEF4-BAF08EBEF243}" dt="2019-08-15T06:02:24.619" v="502" actId="478"/>
          <ac:picMkLst>
            <pc:docMk/>
            <pc:sldMk cId="2795882242" sldId="306"/>
            <ac:picMk id="2" creationId="{8D02450E-2A61-4480-9DEC-83D9AFAF0900}"/>
          </ac:picMkLst>
        </pc:picChg>
        <pc:picChg chg="del">
          <ac:chgData name="Louis Lin" userId="b798cae1876596cb" providerId="LiveId" clId="{807F32B1-7CC7-4235-BEF4-BAF08EBEF243}" dt="2019-08-15T06:02:23.403" v="501" actId="478"/>
          <ac:picMkLst>
            <pc:docMk/>
            <pc:sldMk cId="2795882242" sldId="306"/>
            <ac:picMk id="4" creationId="{831EFFBA-1E4D-4D74-8591-76A29BDFA973}"/>
          </ac:picMkLst>
        </pc:picChg>
      </pc:sldChg>
      <pc:sldMasterChg chg="delSldLayout">
        <pc:chgData name="Louis Lin" userId="b798cae1876596cb" providerId="LiveId" clId="{807F32B1-7CC7-4235-BEF4-BAF08EBEF243}" dt="2019-08-15T05:52:20.047" v="176" actId="2696"/>
        <pc:sldMasterMkLst>
          <pc:docMk/>
          <pc:sldMasterMk cId="0" sldId="2147483665"/>
        </pc:sldMasterMkLst>
      </pc:sldMasterChg>
    </pc:docChg>
  </pc:docChgLst>
  <pc:docChgLst>
    <pc:chgData name="Louis Lin" userId="b798cae1876596cb" providerId="LiveId" clId="{110A2191-4459-4360-AEEF-F571114C3F54}"/>
    <pc:docChg chg="custSel modSld">
      <pc:chgData name="Louis Lin" userId="b798cae1876596cb" providerId="LiveId" clId="{110A2191-4459-4360-AEEF-F571114C3F54}" dt="2019-08-21T08:12:09.143" v="47"/>
      <pc:docMkLst>
        <pc:docMk/>
      </pc:docMkLst>
      <pc:sldChg chg="modSp">
        <pc:chgData name="Louis Lin" userId="b798cae1876596cb" providerId="LiveId" clId="{110A2191-4459-4360-AEEF-F571114C3F54}" dt="2019-08-21T08:11:52.170" v="37" actId="20577"/>
        <pc:sldMkLst>
          <pc:docMk/>
          <pc:sldMk cId="3717408049" sldId="299"/>
        </pc:sldMkLst>
        <pc:spChg chg="mod">
          <ac:chgData name="Louis Lin" userId="b798cae1876596cb" providerId="LiveId" clId="{110A2191-4459-4360-AEEF-F571114C3F54}" dt="2019-08-21T08:10:59.395" v="26"/>
          <ac:spMkLst>
            <pc:docMk/>
            <pc:sldMk cId="3717408049" sldId="299"/>
            <ac:spMk id="18" creationId="{57EF658A-FB06-4DEF-BF70-B0C0556E7A67}"/>
          </ac:spMkLst>
        </pc:spChg>
        <pc:spChg chg="mod">
          <ac:chgData name="Louis Lin" userId="b798cae1876596cb" providerId="LiveId" clId="{110A2191-4459-4360-AEEF-F571114C3F54}" dt="2019-08-21T08:11:52.170" v="37" actId="20577"/>
          <ac:spMkLst>
            <pc:docMk/>
            <pc:sldMk cId="3717408049" sldId="299"/>
            <ac:spMk id="150" creationId="{00000000-0000-0000-0000-000000000000}"/>
          </ac:spMkLst>
        </pc:spChg>
      </pc:sldChg>
      <pc:sldChg chg="modSp">
        <pc:chgData name="Louis Lin" userId="b798cae1876596cb" providerId="LiveId" clId="{110A2191-4459-4360-AEEF-F571114C3F54}" dt="2019-08-21T08:10:48.219" v="25" actId="20577"/>
        <pc:sldMkLst>
          <pc:docMk/>
          <pc:sldMk cId="615005068" sldId="301"/>
        </pc:sldMkLst>
        <pc:spChg chg="mod">
          <ac:chgData name="Louis Lin" userId="b798cae1876596cb" providerId="LiveId" clId="{110A2191-4459-4360-AEEF-F571114C3F54}" dt="2019-08-21T08:10:48.219" v="25" actId="20577"/>
          <ac:spMkLst>
            <pc:docMk/>
            <pc:sldMk cId="615005068" sldId="301"/>
            <ac:spMk id="18" creationId="{57EF658A-FB06-4DEF-BF70-B0C0556E7A67}"/>
          </ac:spMkLst>
        </pc:spChg>
        <pc:spChg chg="mod">
          <ac:chgData name="Louis Lin" userId="b798cae1876596cb" providerId="LiveId" clId="{110A2191-4459-4360-AEEF-F571114C3F54}" dt="2019-08-21T08:10:15.604" v="4" actId="20577"/>
          <ac:spMkLst>
            <pc:docMk/>
            <pc:sldMk cId="615005068" sldId="301"/>
            <ac:spMk id="150" creationId="{00000000-0000-0000-0000-000000000000}"/>
          </ac:spMkLst>
        </pc:spChg>
      </pc:sldChg>
      <pc:sldChg chg="modSp">
        <pc:chgData name="Louis Lin" userId="b798cae1876596cb" providerId="LiveId" clId="{110A2191-4459-4360-AEEF-F571114C3F54}" dt="2019-08-21T08:11:58.228" v="44" actId="20577"/>
        <pc:sldMkLst>
          <pc:docMk/>
          <pc:sldMk cId="2952602496" sldId="302"/>
        </pc:sldMkLst>
        <pc:spChg chg="mod">
          <ac:chgData name="Louis Lin" userId="b798cae1876596cb" providerId="LiveId" clId="{110A2191-4459-4360-AEEF-F571114C3F54}" dt="2019-08-21T08:11:03.759" v="27"/>
          <ac:spMkLst>
            <pc:docMk/>
            <pc:sldMk cId="2952602496" sldId="302"/>
            <ac:spMk id="18" creationId="{57EF658A-FB06-4DEF-BF70-B0C0556E7A67}"/>
          </ac:spMkLst>
        </pc:spChg>
        <pc:spChg chg="mod">
          <ac:chgData name="Louis Lin" userId="b798cae1876596cb" providerId="LiveId" clId="{110A2191-4459-4360-AEEF-F571114C3F54}" dt="2019-08-21T08:11:58.228" v="44" actId="20577"/>
          <ac:spMkLst>
            <pc:docMk/>
            <pc:sldMk cId="2952602496" sldId="302"/>
            <ac:spMk id="150" creationId="{00000000-0000-0000-0000-000000000000}"/>
          </ac:spMkLst>
        </pc:spChg>
      </pc:sldChg>
      <pc:sldChg chg="modSp">
        <pc:chgData name="Louis Lin" userId="b798cae1876596cb" providerId="LiveId" clId="{110A2191-4459-4360-AEEF-F571114C3F54}" dt="2019-08-21T08:12:02.702" v="45"/>
        <pc:sldMkLst>
          <pc:docMk/>
          <pc:sldMk cId="1227000069" sldId="303"/>
        </pc:sldMkLst>
        <pc:spChg chg="mod">
          <ac:chgData name="Louis Lin" userId="b798cae1876596cb" providerId="LiveId" clId="{110A2191-4459-4360-AEEF-F571114C3F54}" dt="2019-08-21T08:11:07.731" v="28"/>
          <ac:spMkLst>
            <pc:docMk/>
            <pc:sldMk cId="1227000069" sldId="303"/>
            <ac:spMk id="18" creationId="{57EF658A-FB06-4DEF-BF70-B0C0556E7A67}"/>
          </ac:spMkLst>
        </pc:spChg>
        <pc:spChg chg="mod">
          <ac:chgData name="Louis Lin" userId="b798cae1876596cb" providerId="LiveId" clId="{110A2191-4459-4360-AEEF-F571114C3F54}" dt="2019-08-21T08:12:02.702" v="45"/>
          <ac:spMkLst>
            <pc:docMk/>
            <pc:sldMk cId="1227000069" sldId="303"/>
            <ac:spMk id="150" creationId="{00000000-0000-0000-0000-000000000000}"/>
          </ac:spMkLst>
        </pc:spChg>
      </pc:sldChg>
      <pc:sldChg chg="modSp">
        <pc:chgData name="Louis Lin" userId="b798cae1876596cb" providerId="LiveId" clId="{110A2191-4459-4360-AEEF-F571114C3F54}" dt="2019-08-21T08:12:05.312" v="46"/>
        <pc:sldMkLst>
          <pc:docMk/>
          <pc:sldMk cId="373385460" sldId="304"/>
        </pc:sldMkLst>
        <pc:spChg chg="mod">
          <ac:chgData name="Louis Lin" userId="b798cae1876596cb" providerId="LiveId" clId="{110A2191-4459-4360-AEEF-F571114C3F54}" dt="2019-08-21T08:11:11.445" v="29"/>
          <ac:spMkLst>
            <pc:docMk/>
            <pc:sldMk cId="373385460" sldId="304"/>
            <ac:spMk id="18" creationId="{57EF658A-FB06-4DEF-BF70-B0C0556E7A67}"/>
          </ac:spMkLst>
        </pc:spChg>
        <pc:spChg chg="mod">
          <ac:chgData name="Louis Lin" userId="b798cae1876596cb" providerId="LiveId" clId="{110A2191-4459-4360-AEEF-F571114C3F54}" dt="2019-08-21T08:12:05.312" v="46"/>
          <ac:spMkLst>
            <pc:docMk/>
            <pc:sldMk cId="373385460" sldId="304"/>
            <ac:spMk id="150" creationId="{00000000-0000-0000-0000-000000000000}"/>
          </ac:spMkLst>
        </pc:spChg>
      </pc:sldChg>
      <pc:sldChg chg="modSp">
        <pc:chgData name="Louis Lin" userId="b798cae1876596cb" providerId="LiveId" clId="{110A2191-4459-4360-AEEF-F571114C3F54}" dt="2019-08-21T08:12:09.143" v="47"/>
        <pc:sldMkLst>
          <pc:docMk/>
          <pc:sldMk cId="3993997617" sldId="305"/>
        </pc:sldMkLst>
        <pc:spChg chg="mod">
          <ac:chgData name="Louis Lin" userId="b798cae1876596cb" providerId="LiveId" clId="{110A2191-4459-4360-AEEF-F571114C3F54}" dt="2019-08-21T08:11:16.074" v="30"/>
          <ac:spMkLst>
            <pc:docMk/>
            <pc:sldMk cId="3993997617" sldId="305"/>
            <ac:spMk id="18" creationId="{57EF658A-FB06-4DEF-BF70-B0C0556E7A67}"/>
          </ac:spMkLst>
        </pc:spChg>
        <pc:spChg chg="mod">
          <ac:chgData name="Louis Lin" userId="b798cae1876596cb" providerId="LiveId" clId="{110A2191-4459-4360-AEEF-F571114C3F54}" dt="2019-08-21T08:12:09.143" v="47"/>
          <ac:spMkLst>
            <pc:docMk/>
            <pc:sldMk cId="3993997617" sldId="305"/>
            <ac:spMk id="150" creationId="{00000000-0000-0000-0000-000000000000}"/>
          </ac:spMkLst>
        </pc:spChg>
      </pc:sldChg>
      <pc:sldChg chg="modSp">
        <pc:chgData name="Louis Lin" userId="b798cae1876596cb" providerId="LiveId" clId="{110A2191-4459-4360-AEEF-F571114C3F54}" dt="2019-08-21T08:11:38.981" v="32" actId="255"/>
        <pc:sldMkLst>
          <pc:docMk/>
          <pc:sldMk cId="2795882242" sldId="306"/>
        </pc:sldMkLst>
        <pc:spChg chg="mod">
          <ac:chgData name="Louis Lin" userId="b798cae1876596cb" providerId="LiveId" clId="{110A2191-4459-4360-AEEF-F571114C3F54}" dt="2019-08-21T08:11:38.981" v="32" actId="255"/>
          <ac:spMkLst>
            <pc:docMk/>
            <pc:sldMk cId="2795882242" sldId="306"/>
            <ac:spMk id="18" creationId="{57EF658A-FB06-4DEF-BF70-B0C0556E7A6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2f8bc6a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42f8bc6a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96719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2f8bc6a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42f8bc6a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515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2f8bc6a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42f8bc6a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69206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2f8bc6a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42f8bc6a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81442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2f8bc6a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42f8bc6a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7322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2f8bc6a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42f8bc6a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1373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2f8bc6a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42f8bc6a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40781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2f8bc6a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42f8bc6a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7586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2f8bc6a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42f8bc6a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6442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C5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7" name="Google Shape;7;p1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542721" y="123495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B085"/>
              </a:buClr>
              <a:buSzPts val="3600"/>
              <a:buFont typeface="Century Gothic"/>
              <a:buNone/>
            </a:pPr>
            <a:r>
              <a:rPr lang="en-US" sz="3600" b="1" i="0" u="none" strike="noStrike" cap="none" dirty="0">
                <a:solidFill>
                  <a:srgbClr val="F1B085"/>
                </a:solidFill>
                <a:latin typeface="Century Gothic" panose="020B0502020202020204" pitchFamily="34" charset="0"/>
                <a:sym typeface="Century Gothic"/>
              </a:rPr>
              <a:t>Background</a:t>
            </a:r>
            <a:endParaRPr sz="3600" b="0" i="0" u="none" strike="noStrike" cap="none" dirty="0">
              <a:solidFill>
                <a:schemeClr val="lt1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7114" y="5616622"/>
            <a:ext cx="3114888" cy="124137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70;p21">
            <a:extLst>
              <a:ext uri="{FF2B5EF4-FFF2-40B4-BE49-F238E27FC236}">
                <a16:creationId xmlns:a16="http://schemas.microsoft.com/office/drawing/2014/main" id="{57EF658A-FB06-4DEF-BF70-B0C0556E7A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2575" y="1222525"/>
            <a:ext cx="10584900" cy="4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2"/>
                </a:solidFill>
                <a:latin typeface="Century Gothic" panose="020B0502020202020204" pitchFamily="34" charset="0"/>
              </a:rPr>
              <a:t>Cleaning data from GMAT</a:t>
            </a:r>
          </a:p>
          <a:p>
            <a:pPr marL="342900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2"/>
                </a:solidFill>
                <a:latin typeface="Century Gothic" panose="020B0502020202020204" pitchFamily="34" charset="0"/>
              </a:rPr>
              <a:t>Quantify differences between tether on vs. off</a:t>
            </a:r>
          </a:p>
          <a:p>
            <a:pPr marL="342900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lt2"/>
                </a:solidFill>
                <a:latin typeface="Century Gothic" panose="020B0502020202020204" pitchFamily="34" charset="0"/>
              </a:rPr>
              <a:t>Eccentricity and altitude</a:t>
            </a: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0" lvl="0" indent="0">
              <a:spcBef>
                <a:spcPts val="0"/>
              </a:spcBef>
              <a:buClr>
                <a:schemeClr val="lt2"/>
              </a:buClr>
              <a:buSzPts val="2400"/>
              <a:buNone/>
            </a:pPr>
            <a:endParaRPr sz="2400" dirty="0">
              <a:solidFill>
                <a:schemeClr val="l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542721" y="123495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B085"/>
              </a:buClr>
              <a:buSzPts val="3600"/>
              <a:buFont typeface="Century Gothic"/>
              <a:buNone/>
            </a:pPr>
            <a:r>
              <a:rPr lang="en-US" sz="3600" b="1" i="0" u="none" strike="noStrike" cap="none" dirty="0">
                <a:solidFill>
                  <a:srgbClr val="F1B085"/>
                </a:solidFill>
                <a:latin typeface="Century Gothic" panose="020B0502020202020204" pitchFamily="34" charset="0"/>
                <a:sym typeface="Century Gothic"/>
              </a:rPr>
              <a:t>Data analysis</a:t>
            </a:r>
            <a:endParaRPr sz="3600" b="0" i="0" u="none" strike="noStrike" cap="none" dirty="0">
              <a:solidFill>
                <a:schemeClr val="lt1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7114" y="5616622"/>
            <a:ext cx="3114888" cy="124137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70;p21">
            <a:extLst>
              <a:ext uri="{FF2B5EF4-FFF2-40B4-BE49-F238E27FC236}">
                <a16:creationId xmlns:a16="http://schemas.microsoft.com/office/drawing/2014/main" id="{57EF658A-FB06-4DEF-BF70-B0C0556E7A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2575" y="1222525"/>
            <a:ext cx="10584900" cy="4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2"/>
                </a:solidFill>
                <a:latin typeface="Century Gothic" panose="020B0502020202020204" pitchFamily="34" charset="0"/>
              </a:rPr>
              <a:t>Data manipulations within R</a:t>
            </a: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lt2"/>
                </a:solidFill>
                <a:latin typeface="Century Gothic" panose="020B0502020202020204" pitchFamily="34" charset="0"/>
              </a:rPr>
              <a:t>Orbital </a:t>
            </a:r>
            <a:r>
              <a:rPr lang="en-US" sz="2200" dirty="0" err="1">
                <a:solidFill>
                  <a:schemeClr val="lt2"/>
                </a:solidFill>
                <a:latin typeface="Century Gothic" panose="020B0502020202020204" pitchFamily="34" charset="0"/>
              </a:rPr>
              <a:t>signalling</a:t>
            </a: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lt2"/>
                </a:solidFill>
                <a:latin typeface="Century Gothic" panose="020B0502020202020204" pitchFamily="34" charset="0"/>
              </a:rPr>
              <a:t>‘</a:t>
            </a:r>
            <a:r>
              <a:rPr lang="en-US" sz="2200" dirty="0" err="1">
                <a:solidFill>
                  <a:schemeClr val="lt2"/>
                </a:solidFill>
                <a:latin typeface="Century Gothic" panose="020B0502020202020204" pitchFamily="34" charset="0"/>
              </a:rPr>
              <a:t>tidyverse</a:t>
            </a:r>
            <a:r>
              <a:rPr lang="en-US" sz="2200" dirty="0">
                <a:solidFill>
                  <a:schemeClr val="lt2"/>
                </a:solidFill>
                <a:latin typeface="Century Gothic" panose="020B0502020202020204" pitchFamily="34" charset="0"/>
              </a:rPr>
              <a:t>’ package</a:t>
            </a: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0" lvl="0" indent="0">
              <a:spcBef>
                <a:spcPts val="0"/>
              </a:spcBef>
              <a:buClr>
                <a:schemeClr val="lt2"/>
              </a:buClr>
              <a:buSzPts val="2400"/>
              <a:buNone/>
            </a:pPr>
            <a:endParaRPr sz="2400" dirty="0">
              <a:solidFill>
                <a:schemeClr val="l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00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542721" y="123495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B085"/>
              </a:buClr>
              <a:buSzPts val="3600"/>
              <a:buFont typeface="Century Gothic"/>
              <a:buNone/>
            </a:pPr>
            <a:r>
              <a:rPr lang="en-US" sz="3600" b="1" i="0" u="none" strike="noStrike" cap="none" dirty="0">
                <a:solidFill>
                  <a:srgbClr val="F1B085"/>
                </a:solidFill>
                <a:latin typeface="Century Gothic" panose="020B0502020202020204" pitchFamily="34" charset="0"/>
                <a:sym typeface="Century Gothic"/>
              </a:rPr>
              <a:t>Data analysis</a:t>
            </a:r>
            <a:endParaRPr sz="3600" b="0" i="0" u="none" strike="noStrike" cap="none" dirty="0">
              <a:solidFill>
                <a:schemeClr val="lt1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7114" y="5616622"/>
            <a:ext cx="3114888" cy="124137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70;p21">
            <a:extLst>
              <a:ext uri="{FF2B5EF4-FFF2-40B4-BE49-F238E27FC236}">
                <a16:creationId xmlns:a16="http://schemas.microsoft.com/office/drawing/2014/main" id="{57EF658A-FB06-4DEF-BF70-B0C0556E7A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2575" y="1222525"/>
            <a:ext cx="10584900" cy="4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2"/>
                </a:solidFill>
                <a:latin typeface="Century Gothic" panose="020B0502020202020204" pitchFamily="34" charset="0"/>
              </a:rPr>
              <a:t>Data manipulations within R</a:t>
            </a: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lt2"/>
                </a:solidFill>
                <a:latin typeface="Century Gothic" panose="020B0502020202020204" pitchFamily="34" charset="0"/>
              </a:rPr>
              <a:t>Orbital </a:t>
            </a:r>
            <a:r>
              <a:rPr lang="en-US" sz="2200" dirty="0" err="1">
                <a:solidFill>
                  <a:schemeClr val="lt2"/>
                </a:solidFill>
                <a:latin typeface="Century Gothic" panose="020B0502020202020204" pitchFamily="34" charset="0"/>
              </a:rPr>
              <a:t>signalling</a:t>
            </a: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lt2"/>
                </a:solidFill>
                <a:latin typeface="Century Gothic" panose="020B0502020202020204" pitchFamily="34" charset="0"/>
              </a:rPr>
              <a:t>‘</a:t>
            </a:r>
            <a:r>
              <a:rPr lang="en-US" sz="2200" dirty="0" err="1">
                <a:solidFill>
                  <a:schemeClr val="lt2"/>
                </a:solidFill>
                <a:latin typeface="Century Gothic" panose="020B0502020202020204" pitchFamily="34" charset="0"/>
              </a:rPr>
              <a:t>tidyverse</a:t>
            </a:r>
            <a:r>
              <a:rPr lang="en-US" sz="2200" dirty="0">
                <a:solidFill>
                  <a:schemeClr val="lt2"/>
                </a:solidFill>
                <a:latin typeface="Century Gothic" panose="020B0502020202020204" pitchFamily="34" charset="0"/>
              </a:rPr>
              <a:t>’ package</a:t>
            </a: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0" lvl="0" indent="0">
              <a:spcBef>
                <a:spcPts val="0"/>
              </a:spcBef>
              <a:buClr>
                <a:schemeClr val="lt2"/>
              </a:buClr>
              <a:buSzPts val="2400"/>
              <a:buNone/>
            </a:pPr>
            <a:endParaRPr sz="2400" dirty="0">
              <a:solidFill>
                <a:schemeClr val="l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537081-4F43-429B-A599-75855528F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025" y="1836182"/>
            <a:ext cx="6179192" cy="316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0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542721" y="123495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B085"/>
              </a:buClr>
              <a:buSzPts val="3600"/>
              <a:buFont typeface="Century Gothic"/>
              <a:buNone/>
            </a:pPr>
            <a:r>
              <a:rPr lang="en-US" sz="3600" b="1" i="0" u="none" strike="noStrike" cap="none" dirty="0">
                <a:solidFill>
                  <a:srgbClr val="F1B085"/>
                </a:solidFill>
                <a:latin typeface="Century Gothic" panose="020B0502020202020204" pitchFamily="34" charset="0"/>
                <a:sym typeface="Century Gothic"/>
              </a:rPr>
              <a:t>Data analysis</a:t>
            </a:r>
            <a:endParaRPr sz="3600" b="0" i="0" u="none" strike="noStrike" cap="none" dirty="0">
              <a:solidFill>
                <a:schemeClr val="lt1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7114" y="5616622"/>
            <a:ext cx="3114888" cy="124137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70;p21">
            <a:extLst>
              <a:ext uri="{FF2B5EF4-FFF2-40B4-BE49-F238E27FC236}">
                <a16:creationId xmlns:a16="http://schemas.microsoft.com/office/drawing/2014/main" id="{57EF658A-FB06-4DEF-BF70-B0C0556E7A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2575" y="1222525"/>
            <a:ext cx="10584900" cy="4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2"/>
                </a:solidFill>
                <a:latin typeface="Century Gothic" panose="020B0502020202020204" pitchFamily="34" charset="0"/>
              </a:rPr>
              <a:t>Data manipulations within R</a:t>
            </a: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lt2"/>
                </a:solidFill>
                <a:latin typeface="Century Gothic" panose="020B0502020202020204" pitchFamily="34" charset="0"/>
              </a:rPr>
              <a:t>Orbital </a:t>
            </a:r>
            <a:r>
              <a:rPr lang="en-US" sz="2200" dirty="0" err="1">
                <a:solidFill>
                  <a:schemeClr val="lt2"/>
                </a:solidFill>
                <a:latin typeface="Century Gothic" panose="020B0502020202020204" pitchFamily="34" charset="0"/>
              </a:rPr>
              <a:t>signalling</a:t>
            </a: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lt2"/>
                </a:solidFill>
                <a:latin typeface="Century Gothic" panose="020B0502020202020204" pitchFamily="34" charset="0"/>
              </a:rPr>
              <a:t>‘</a:t>
            </a:r>
            <a:r>
              <a:rPr lang="en-US" sz="2200" dirty="0" err="1">
                <a:solidFill>
                  <a:schemeClr val="lt2"/>
                </a:solidFill>
                <a:latin typeface="Century Gothic" panose="020B0502020202020204" pitchFamily="34" charset="0"/>
              </a:rPr>
              <a:t>tidyverse</a:t>
            </a:r>
            <a:r>
              <a:rPr lang="en-US" sz="2200" dirty="0">
                <a:solidFill>
                  <a:schemeClr val="lt2"/>
                </a:solidFill>
                <a:latin typeface="Century Gothic" panose="020B0502020202020204" pitchFamily="34" charset="0"/>
              </a:rPr>
              <a:t>’ package</a:t>
            </a:r>
          </a:p>
          <a:p>
            <a:pPr marL="342900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2"/>
                </a:solidFill>
                <a:latin typeface="Century Gothic" panose="020B0502020202020204" pitchFamily="34" charset="0"/>
              </a:rPr>
              <a:t>Nice plots!</a:t>
            </a: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0" lvl="0" indent="0">
              <a:spcBef>
                <a:spcPts val="0"/>
              </a:spcBef>
              <a:buClr>
                <a:schemeClr val="lt2"/>
              </a:buClr>
              <a:buSzPts val="2400"/>
              <a:buNone/>
            </a:pPr>
            <a:endParaRPr sz="2400" dirty="0">
              <a:solidFill>
                <a:schemeClr val="l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537081-4F43-429B-A599-75855528F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025" y="1836182"/>
            <a:ext cx="6179192" cy="316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0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542721" y="123495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F1B085"/>
              </a:buClr>
            </a:pPr>
            <a:r>
              <a:rPr lang="en-US" b="1" dirty="0">
                <a:solidFill>
                  <a:srgbClr val="F1B085"/>
                </a:solidFill>
                <a:latin typeface="Century Gothic" panose="020B0502020202020204" pitchFamily="34" charset="0"/>
              </a:rPr>
              <a:t>Data analysis</a:t>
            </a:r>
            <a:endParaRPr sz="3600" b="0" i="0" u="none" strike="noStrike" cap="none" dirty="0">
              <a:solidFill>
                <a:schemeClr val="lt1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7114" y="5616622"/>
            <a:ext cx="3114888" cy="124137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70;p21">
            <a:extLst>
              <a:ext uri="{FF2B5EF4-FFF2-40B4-BE49-F238E27FC236}">
                <a16:creationId xmlns:a16="http://schemas.microsoft.com/office/drawing/2014/main" id="{57EF658A-FB06-4DEF-BF70-B0C0556E7A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2575" y="1222525"/>
            <a:ext cx="10584900" cy="4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2"/>
                </a:solidFill>
                <a:latin typeface="Century Gothic" panose="020B0502020202020204" pitchFamily="34" charset="0"/>
              </a:rPr>
              <a:t>Data manipulations within R</a:t>
            </a: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lt2"/>
                </a:solidFill>
                <a:latin typeface="Century Gothic" panose="020B0502020202020204" pitchFamily="34" charset="0"/>
              </a:rPr>
              <a:t>Orbital </a:t>
            </a:r>
            <a:r>
              <a:rPr lang="en-US" sz="2200" dirty="0" err="1">
                <a:solidFill>
                  <a:schemeClr val="lt2"/>
                </a:solidFill>
                <a:latin typeface="Century Gothic" panose="020B0502020202020204" pitchFamily="34" charset="0"/>
              </a:rPr>
              <a:t>signalling</a:t>
            </a: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lt2"/>
                </a:solidFill>
                <a:latin typeface="Century Gothic" panose="020B0502020202020204" pitchFamily="34" charset="0"/>
              </a:rPr>
              <a:t>‘</a:t>
            </a:r>
            <a:r>
              <a:rPr lang="en-US" sz="2200" dirty="0" err="1">
                <a:solidFill>
                  <a:schemeClr val="lt2"/>
                </a:solidFill>
                <a:latin typeface="Century Gothic" panose="020B0502020202020204" pitchFamily="34" charset="0"/>
              </a:rPr>
              <a:t>tidyverse</a:t>
            </a:r>
            <a:r>
              <a:rPr lang="en-US" sz="2200" dirty="0">
                <a:solidFill>
                  <a:schemeClr val="lt2"/>
                </a:solidFill>
                <a:latin typeface="Century Gothic" panose="020B0502020202020204" pitchFamily="34" charset="0"/>
              </a:rPr>
              <a:t>’ package</a:t>
            </a:r>
          </a:p>
          <a:p>
            <a:pPr marL="342900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2"/>
                </a:solidFill>
                <a:latin typeface="Century Gothic" panose="020B0502020202020204" pitchFamily="34" charset="0"/>
              </a:rPr>
              <a:t>Nice plots</a:t>
            </a: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lt2"/>
                </a:solidFill>
                <a:latin typeface="Century Gothic" panose="020B0502020202020204" pitchFamily="34" charset="0"/>
              </a:rPr>
              <a:t>Eccentricity</a:t>
            </a: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0" lvl="0" indent="0">
              <a:spcBef>
                <a:spcPts val="0"/>
              </a:spcBef>
              <a:buClr>
                <a:schemeClr val="lt2"/>
              </a:buClr>
              <a:buSzPts val="2400"/>
              <a:buNone/>
            </a:pPr>
            <a:endParaRPr sz="2400" dirty="0">
              <a:solidFill>
                <a:schemeClr val="l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A53A89-253B-4BB3-A75F-2A91ECD4F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486" y="1619679"/>
            <a:ext cx="5604270" cy="359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00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542721" y="123495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F1B085"/>
              </a:buClr>
            </a:pPr>
            <a:r>
              <a:rPr lang="en-US" b="1" dirty="0">
                <a:solidFill>
                  <a:srgbClr val="F1B085"/>
                </a:solidFill>
                <a:latin typeface="Century Gothic" panose="020B0502020202020204" pitchFamily="34" charset="0"/>
              </a:rPr>
              <a:t>Data analysis</a:t>
            </a:r>
            <a:endParaRPr sz="3600" b="0" i="0" u="none" strike="noStrike" cap="none" dirty="0">
              <a:solidFill>
                <a:schemeClr val="lt1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7114" y="5616622"/>
            <a:ext cx="3114888" cy="124137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70;p21">
            <a:extLst>
              <a:ext uri="{FF2B5EF4-FFF2-40B4-BE49-F238E27FC236}">
                <a16:creationId xmlns:a16="http://schemas.microsoft.com/office/drawing/2014/main" id="{57EF658A-FB06-4DEF-BF70-B0C0556E7A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2575" y="1222525"/>
            <a:ext cx="10584900" cy="4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2"/>
                </a:solidFill>
                <a:latin typeface="Century Gothic" panose="020B0502020202020204" pitchFamily="34" charset="0"/>
              </a:rPr>
              <a:t>Data manipulations within R</a:t>
            </a: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lt2"/>
                </a:solidFill>
                <a:latin typeface="Century Gothic" panose="020B0502020202020204" pitchFamily="34" charset="0"/>
              </a:rPr>
              <a:t>Orbital </a:t>
            </a:r>
            <a:r>
              <a:rPr lang="en-US" sz="2200" dirty="0" err="1">
                <a:solidFill>
                  <a:schemeClr val="lt2"/>
                </a:solidFill>
                <a:latin typeface="Century Gothic" panose="020B0502020202020204" pitchFamily="34" charset="0"/>
              </a:rPr>
              <a:t>signalling</a:t>
            </a: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lt2"/>
                </a:solidFill>
                <a:latin typeface="Century Gothic" panose="020B0502020202020204" pitchFamily="34" charset="0"/>
              </a:rPr>
              <a:t>‘</a:t>
            </a:r>
            <a:r>
              <a:rPr lang="en-US" sz="2200" dirty="0" err="1">
                <a:solidFill>
                  <a:schemeClr val="lt2"/>
                </a:solidFill>
                <a:latin typeface="Century Gothic" panose="020B0502020202020204" pitchFamily="34" charset="0"/>
              </a:rPr>
              <a:t>tidyverse</a:t>
            </a:r>
            <a:r>
              <a:rPr lang="en-US" sz="2200" dirty="0">
                <a:solidFill>
                  <a:schemeClr val="lt2"/>
                </a:solidFill>
                <a:latin typeface="Century Gothic" panose="020B0502020202020204" pitchFamily="34" charset="0"/>
              </a:rPr>
              <a:t>’ package</a:t>
            </a:r>
          </a:p>
          <a:p>
            <a:pPr marL="342900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2"/>
                </a:solidFill>
                <a:latin typeface="Century Gothic" panose="020B0502020202020204" pitchFamily="34" charset="0"/>
              </a:rPr>
              <a:t>Nice plots</a:t>
            </a: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lt2"/>
                </a:solidFill>
                <a:latin typeface="Century Gothic" panose="020B0502020202020204" pitchFamily="34" charset="0"/>
              </a:rPr>
              <a:t>Eccentricity</a:t>
            </a: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lt2"/>
                </a:solidFill>
                <a:latin typeface="Century Gothic" panose="020B0502020202020204" pitchFamily="34" charset="0"/>
              </a:rPr>
              <a:t>Altitude</a:t>
            </a: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0" lvl="0" indent="0">
              <a:spcBef>
                <a:spcPts val="0"/>
              </a:spcBef>
              <a:buClr>
                <a:schemeClr val="lt2"/>
              </a:buClr>
              <a:buSzPts val="2400"/>
              <a:buNone/>
            </a:pPr>
            <a:endParaRPr sz="2400" dirty="0">
              <a:solidFill>
                <a:schemeClr val="l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02450E-2A61-4480-9DEC-83D9AFAF0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486" y="1585864"/>
            <a:ext cx="5592252" cy="358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5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542721" y="123495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F1B085"/>
              </a:buClr>
            </a:pPr>
            <a:r>
              <a:rPr lang="en-US" b="1" dirty="0">
                <a:solidFill>
                  <a:srgbClr val="F1B085"/>
                </a:solidFill>
                <a:latin typeface="Century Gothic" panose="020B0502020202020204" pitchFamily="34" charset="0"/>
              </a:rPr>
              <a:t>Data analysis</a:t>
            </a:r>
            <a:endParaRPr sz="3600" b="0" i="0" u="none" strike="noStrike" cap="none" dirty="0">
              <a:solidFill>
                <a:schemeClr val="lt1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7114" y="5616622"/>
            <a:ext cx="3114888" cy="124137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70;p21">
            <a:extLst>
              <a:ext uri="{FF2B5EF4-FFF2-40B4-BE49-F238E27FC236}">
                <a16:creationId xmlns:a16="http://schemas.microsoft.com/office/drawing/2014/main" id="{57EF658A-FB06-4DEF-BF70-B0C0556E7A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2575" y="1222525"/>
            <a:ext cx="10584900" cy="4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2"/>
                </a:solidFill>
                <a:latin typeface="Century Gothic" panose="020B0502020202020204" pitchFamily="34" charset="0"/>
              </a:rPr>
              <a:t>Data manipulations within R</a:t>
            </a: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lt2"/>
                </a:solidFill>
                <a:latin typeface="Century Gothic" panose="020B0502020202020204" pitchFamily="34" charset="0"/>
              </a:rPr>
              <a:t>Orbital </a:t>
            </a:r>
            <a:r>
              <a:rPr lang="en-US" sz="2200" dirty="0" err="1">
                <a:solidFill>
                  <a:schemeClr val="lt2"/>
                </a:solidFill>
                <a:latin typeface="Century Gothic" panose="020B0502020202020204" pitchFamily="34" charset="0"/>
              </a:rPr>
              <a:t>signalling</a:t>
            </a: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lt2"/>
                </a:solidFill>
                <a:latin typeface="Century Gothic" panose="020B0502020202020204" pitchFamily="34" charset="0"/>
              </a:rPr>
              <a:t>‘</a:t>
            </a:r>
            <a:r>
              <a:rPr lang="en-US" sz="2200" dirty="0" err="1">
                <a:solidFill>
                  <a:schemeClr val="lt2"/>
                </a:solidFill>
                <a:latin typeface="Century Gothic" panose="020B0502020202020204" pitchFamily="34" charset="0"/>
              </a:rPr>
              <a:t>tidyverse</a:t>
            </a:r>
            <a:r>
              <a:rPr lang="en-US" sz="2200" dirty="0">
                <a:solidFill>
                  <a:schemeClr val="lt2"/>
                </a:solidFill>
                <a:latin typeface="Century Gothic" panose="020B0502020202020204" pitchFamily="34" charset="0"/>
              </a:rPr>
              <a:t>’ package</a:t>
            </a:r>
          </a:p>
          <a:p>
            <a:pPr marL="342900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2"/>
                </a:solidFill>
                <a:latin typeface="Century Gothic" panose="020B0502020202020204" pitchFamily="34" charset="0"/>
              </a:rPr>
              <a:t>Nice plots</a:t>
            </a: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lt2"/>
                </a:solidFill>
                <a:latin typeface="Century Gothic" panose="020B0502020202020204" pitchFamily="34" charset="0"/>
              </a:rPr>
              <a:t>Eccentricity</a:t>
            </a: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lt2"/>
                </a:solidFill>
                <a:latin typeface="Century Gothic" panose="020B0502020202020204" pitchFamily="34" charset="0"/>
              </a:rPr>
              <a:t>Altitude</a:t>
            </a: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lt2"/>
                </a:solidFill>
                <a:latin typeface="Century Gothic" panose="020B0502020202020204" pitchFamily="34" charset="0"/>
              </a:rPr>
              <a:t>Max, mean, min</a:t>
            </a: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0" lvl="0" indent="0">
              <a:spcBef>
                <a:spcPts val="0"/>
              </a:spcBef>
              <a:buClr>
                <a:schemeClr val="lt2"/>
              </a:buClr>
              <a:buSzPts val="2400"/>
              <a:buNone/>
            </a:pPr>
            <a:endParaRPr sz="2400" dirty="0">
              <a:solidFill>
                <a:schemeClr val="l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02450E-2A61-4480-9DEC-83D9AFAF0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486" y="1585864"/>
            <a:ext cx="5592252" cy="35854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1EFFBA-1E4D-4D74-8591-76A29BDFA9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324" y="1575161"/>
            <a:ext cx="5654414" cy="359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9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542721" y="123495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B085"/>
              </a:buClr>
              <a:buSzPts val="3600"/>
              <a:buFont typeface="Century Gothic"/>
              <a:buNone/>
            </a:pPr>
            <a:r>
              <a:rPr lang="en-US" sz="3600" b="1" i="0" u="none" strike="noStrike" cap="none" dirty="0">
                <a:solidFill>
                  <a:srgbClr val="F1B085"/>
                </a:solidFill>
                <a:latin typeface="Century Gothic" panose="020B0502020202020204" pitchFamily="34" charset="0"/>
                <a:sym typeface="Century Gothic"/>
              </a:rPr>
              <a:t>Next steps</a:t>
            </a:r>
            <a:endParaRPr sz="3600" b="0" i="0" u="none" strike="noStrike" cap="none" dirty="0">
              <a:solidFill>
                <a:schemeClr val="lt1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7114" y="5616622"/>
            <a:ext cx="3114888" cy="124137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70;p21">
            <a:extLst>
              <a:ext uri="{FF2B5EF4-FFF2-40B4-BE49-F238E27FC236}">
                <a16:creationId xmlns:a16="http://schemas.microsoft.com/office/drawing/2014/main" id="{57EF658A-FB06-4DEF-BF70-B0C0556E7A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2575" y="1222525"/>
            <a:ext cx="10584900" cy="4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2"/>
                </a:solidFill>
                <a:latin typeface="Century Gothic" panose="020B0502020202020204" pitchFamily="34" charset="0"/>
              </a:rPr>
              <a:t>Consult Darcy about orbital modelling</a:t>
            </a: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lt2"/>
                </a:solidFill>
                <a:latin typeface="Century Gothic" panose="020B0502020202020204" pitchFamily="34" charset="0"/>
              </a:rPr>
              <a:t>Why is eccentricity oscillating?</a:t>
            </a: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lt2"/>
                </a:solidFill>
                <a:latin typeface="Century Gothic" panose="020B0502020202020204" pitchFamily="34" charset="0"/>
              </a:rPr>
              <a:t>Are the difference significant?</a:t>
            </a: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lt2"/>
                </a:solidFill>
                <a:latin typeface="Century Gothic" panose="020B0502020202020204" pitchFamily="34" charset="0"/>
              </a:rPr>
              <a:t>Can we trust GMAT?</a:t>
            </a: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lt2"/>
                </a:solidFill>
                <a:latin typeface="Century Gothic" panose="020B0502020202020204" pitchFamily="34" charset="0"/>
              </a:rPr>
              <a:t>Other improvements …</a:t>
            </a:r>
          </a:p>
          <a:p>
            <a:pPr marL="342900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lt2"/>
                </a:solidFill>
                <a:latin typeface="Century Gothic" panose="020B0502020202020204" pitchFamily="34" charset="0"/>
              </a:rPr>
              <a:t>Lightsail</a:t>
            </a:r>
            <a:r>
              <a:rPr lang="en-US" sz="2400" dirty="0">
                <a:solidFill>
                  <a:schemeClr val="lt2"/>
                </a:solidFill>
                <a:latin typeface="Century Gothic" panose="020B0502020202020204" pitchFamily="34" charset="0"/>
              </a:rPr>
              <a:t> TLE’s</a:t>
            </a:r>
          </a:p>
          <a:p>
            <a:pPr marL="342900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2"/>
                </a:solidFill>
                <a:latin typeface="Century Gothic" panose="020B0502020202020204" pitchFamily="34" charset="0"/>
              </a:rPr>
              <a:t>GMAT uncertainties</a:t>
            </a: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lt2"/>
                </a:solidFill>
                <a:latin typeface="Century Gothic" panose="020B0502020202020204" pitchFamily="34" charset="0"/>
              </a:rPr>
              <a:t>Adjusting parameters</a:t>
            </a: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lt2"/>
                </a:solidFill>
                <a:latin typeface="Century Gothic" panose="020B0502020202020204" pitchFamily="34" charset="0"/>
              </a:rPr>
              <a:t>Optimising</a:t>
            </a: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0" lvl="0" indent="0">
              <a:spcBef>
                <a:spcPts val="0"/>
              </a:spcBef>
              <a:buClr>
                <a:schemeClr val="lt2"/>
              </a:buClr>
              <a:buSzPts val="2400"/>
              <a:buNone/>
            </a:pPr>
            <a:endParaRPr sz="2400" dirty="0">
              <a:solidFill>
                <a:schemeClr val="l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882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542721" y="123495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B085"/>
              </a:buClr>
              <a:buSzPts val="3600"/>
              <a:buFont typeface="Century Gothic"/>
              <a:buNone/>
            </a:pPr>
            <a:r>
              <a:rPr lang="en-US" b="1" dirty="0">
                <a:solidFill>
                  <a:srgbClr val="F1B085"/>
                </a:solidFill>
              </a:rPr>
              <a:t>Sample Diagrams</a:t>
            </a:r>
            <a:endParaRPr sz="36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7114" y="5616622"/>
            <a:ext cx="3114888" cy="124137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70;p21">
            <a:extLst>
              <a:ext uri="{FF2B5EF4-FFF2-40B4-BE49-F238E27FC236}">
                <a16:creationId xmlns:a16="http://schemas.microsoft.com/office/drawing/2014/main" id="{57EF658A-FB06-4DEF-BF70-B0C0556E7A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2575" y="1222525"/>
            <a:ext cx="11537752" cy="4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NZ" sz="2800" dirty="0">
                <a:solidFill>
                  <a:schemeClr val="lt2"/>
                </a:solidFill>
              </a:rPr>
              <a:t>Text here: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35FC56-88E8-49A6-8F46-9245A669EC5C}"/>
              </a:ext>
            </a:extLst>
          </p:cNvPr>
          <p:cNvGrpSpPr/>
          <p:nvPr/>
        </p:nvGrpSpPr>
        <p:grpSpPr>
          <a:xfrm>
            <a:off x="3978563" y="1814101"/>
            <a:ext cx="3114900" cy="1507200"/>
            <a:chOff x="1257300" y="2698588"/>
            <a:chExt cx="3114900" cy="1507200"/>
          </a:xfrm>
        </p:grpSpPr>
        <p:sp>
          <p:nvSpPr>
            <p:cNvPr id="5" name="Google Shape;162;p20">
              <a:extLst>
                <a:ext uri="{FF2B5EF4-FFF2-40B4-BE49-F238E27FC236}">
                  <a16:creationId xmlns:a16="http://schemas.microsoft.com/office/drawing/2014/main" id="{D98B3BC7-2456-46A5-9523-B33412319ACE}"/>
                </a:ext>
              </a:extLst>
            </p:cNvPr>
            <p:cNvSpPr/>
            <p:nvPr/>
          </p:nvSpPr>
          <p:spPr>
            <a:xfrm>
              <a:off x="1257300" y="2698588"/>
              <a:ext cx="3114900" cy="1507200"/>
            </a:xfrm>
            <a:prstGeom prst="roundRect">
              <a:avLst>
                <a:gd name="adj" fmla="val 16667"/>
              </a:avLst>
            </a:prstGeom>
            <a:solidFill>
              <a:srgbClr val="FFF8E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3;p20">
              <a:extLst>
                <a:ext uri="{FF2B5EF4-FFF2-40B4-BE49-F238E27FC236}">
                  <a16:creationId xmlns:a16="http://schemas.microsoft.com/office/drawing/2014/main" id="{A935206C-5F75-42DE-AED3-E7BADA7B0205}"/>
                </a:ext>
              </a:extLst>
            </p:cNvPr>
            <p:cNvSpPr txBox="1"/>
            <p:nvPr/>
          </p:nvSpPr>
          <p:spPr>
            <a:xfrm>
              <a:off x="1538400" y="3014038"/>
              <a:ext cx="2552700" cy="87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/>
                <a:t>Build</a:t>
              </a:r>
              <a:endParaRPr sz="2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4E83280-98A5-4143-9887-5897B39C3F7E}"/>
              </a:ext>
            </a:extLst>
          </p:cNvPr>
          <p:cNvGrpSpPr/>
          <p:nvPr/>
        </p:nvGrpSpPr>
        <p:grpSpPr>
          <a:xfrm>
            <a:off x="3969327" y="3779493"/>
            <a:ext cx="3114900" cy="1507200"/>
            <a:chOff x="1257300" y="4464111"/>
            <a:chExt cx="3114900" cy="1507200"/>
          </a:xfrm>
        </p:grpSpPr>
        <p:sp>
          <p:nvSpPr>
            <p:cNvPr id="7" name="Google Shape;162;p20">
              <a:extLst>
                <a:ext uri="{FF2B5EF4-FFF2-40B4-BE49-F238E27FC236}">
                  <a16:creationId xmlns:a16="http://schemas.microsoft.com/office/drawing/2014/main" id="{5AD34460-863C-4FC2-B11C-AF3F48AB8B5C}"/>
                </a:ext>
              </a:extLst>
            </p:cNvPr>
            <p:cNvSpPr/>
            <p:nvPr/>
          </p:nvSpPr>
          <p:spPr>
            <a:xfrm>
              <a:off x="1257300" y="4464111"/>
              <a:ext cx="3114900" cy="1507200"/>
            </a:xfrm>
            <a:prstGeom prst="roundRect">
              <a:avLst>
                <a:gd name="adj" fmla="val 16667"/>
              </a:avLst>
            </a:prstGeom>
            <a:solidFill>
              <a:srgbClr val="FFF8E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3;p20">
              <a:extLst>
                <a:ext uri="{FF2B5EF4-FFF2-40B4-BE49-F238E27FC236}">
                  <a16:creationId xmlns:a16="http://schemas.microsoft.com/office/drawing/2014/main" id="{B5B2C132-D4A9-4689-BE74-8EC812C78C06}"/>
                </a:ext>
              </a:extLst>
            </p:cNvPr>
            <p:cNvSpPr txBox="1"/>
            <p:nvPr/>
          </p:nvSpPr>
          <p:spPr>
            <a:xfrm>
              <a:off x="1538400" y="4779561"/>
              <a:ext cx="2552700" cy="87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/>
                <a:t>Test</a:t>
              </a:r>
              <a:endParaRPr sz="2800" dirty="0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ED37CA-BC56-4138-BF71-2636B9E6C2D9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526777" y="3321301"/>
            <a:ext cx="9236" cy="458192"/>
          </a:xfrm>
          <a:prstGeom prst="straightConnector1">
            <a:avLst/>
          </a:prstGeom>
          <a:ln>
            <a:solidFill>
              <a:srgbClr val="F1B08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3FE06EC-6B19-43C0-92FD-3B7FF0485558}"/>
              </a:ext>
            </a:extLst>
          </p:cNvPr>
          <p:cNvCxnSpPr>
            <a:cxnSpLocks/>
            <a:stCxn id="7" idx="3"/>
            <a:endCxn id="5" idx="3"/>
          </p:cNvCxnSpPr>
          <p:nvPr/>
        </p:nvCxnSpPr>
        <p:spPr>
          <a:xfrm flipV="1">
            <a:off x="7084227" y="2567701"/>
            <a:ext cx="9236" cy="1965392"/>
          </a:xfrm>
          <a:prstGeom prst="bentConnector3">
            <a:avLst>
              <a:gd name="adj1" fmla="val 2575097"/>
            </a:avLst>
          </a:prstGeom>
          <a:ln>
            <a:solidFill>
              <a:srgbClr val="F1B08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221D8BA-5277-4951-82A4-E6BDA901398C}"/>
              </a:ext>
            </a:extLst>
          </p:cNvPr>
          <p:cNvSpPr txBox="1"/>
          <p:nvPr/>
        </p:nvSpPr>
        <p:spPr>
          <a:xfrm rot="5400000">
            <a:off x="7053874" y="3474070"/>
            <a:ext cx="1208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>
                <a:solidFill>
                  <a:srgbClr val="F1B085"/>
                </a:solidFill>
              </a:rPr>
              <a:t>Iterate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940FD9-8C1F-4115-B9AB-EFA11EB1A127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>
            <a:off x="5526777" y="5286693"/>
            <a:ext cx="1" cy="512468"/>
          </a:xfrm>
          <a:prstGeom prst="straightConnector1">
            <a:avLst/>
          </a:prstGeom>
          <a:ln>
            <a:solidFill>
              <a:srgbClr val="F1B08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C44092-1CA1-497D-9A0B-C77288640838}"/>
              </a:ext>
            </a:extLst>
          </p:cNvPr>
          <p:cNvGrpSpPr/>
          <p:nvPr/>
        </p:nvGrpSpPr>
        <p:grpSpPr>
          <a:xfrm>
            <a:off x="4520014" y="5799161"/>
            <a:ext cx="2013527" cy="876300"/>
            <a:chOff x="1257300" y="4464111"/>
            <a:chExt cx="3114900" cy="1507200"/>
          </a:xfrm>
        </p:grpSpPr>
        <p:sp>
          <p:nvSpPr>
            <p:cNvPr id="19" name="Google Shape;162;p20">
              <a:extLst>
                <a:ext uri="{FF2B5EF4-FFF2-40B4-BE49-F238E27FC236}">
                  <a16:creationId xmlns:a16="http://schemas.microsoft.com/office/drawing/2014/main" id="{40D292E1-B88D-419B-97EE-780848983C40}"/>
                </a:ext>
              </a:extLst>
            </p:cNvPr>
            <p:cNvSpPr/>
            <p:nvPr/>
          </p:nvSpPr>
          <p:spPr>
            <a:xfrm>
              <a:off x="1257300" y="4464111"/>
              <a:ext cx="3114900" cy="1507200"/>
            </a:xfrm>
            <a:prstGeom prst="roundRect">
              <a:avLst>
                <a:gd name="adj" fmla="val 16667"/>
              </a:avLst>
            </a:prstGeom>
            <a:solidFill>
              <a:srgbClr val="FFF8E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3;p20">
              <a:extLst>
                <a:ext uri="{FF2B5EF4-FFF2-40B4-BE49-F238E27FC236}">
                  <a16:creationId xmlns:a16="http://schemas.microsoft.com/office/drawing/2014/main" id="{056D19D4-3795-4939-A982-D0D5ED27BB55}"/>
                </a:ext>
              </a:extLst>
            </p:cNvPr>
            <p:cNvSpPr txBox="1"/>
            <p:nvPr/>
          </p:nvSpPr>
          <p:spPr>
            <a:xfrm>
              <a:off x="1538400" y="4779561"/>
              <a:ext cx="2552700" cy="87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/>
                <a:t>Launch</a:t>
              </a:r>
              <a:endParaRPr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055274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11">
      <a:dk1>
        <a:srgbClr val="000000"/>
      </a:dk1>
      <a:lt1>
        <a:srgbClr val="B0CBE1"/>
      </a:lt1>
      <a:dk2>
        <a:srgbClr val="00003E"/>
      </a:dk2>
      <a:lt2>
        <a:srgbClr val="FFFFFF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148</Words>
  <Application>Microsoft Office PowerPoint</Application>
  <PresentationFormat>Widescreen</PresentationFormat>
  <Paragraphs>64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Noto Sans Symbols</vt:lpstr>
      <vt:lpstr>Slice</vt:lpstr>
      <vt:lpstr>Background</vt:lpstr>
      <vt:lpstr>Data analysis</vt:lpstr>
      <vt:lpstr>Data analysis</vt:lpstr>
      <vt:lpstr>Data analysis</vt:lpstr>
      <vt:lpstr>Data analysis</vt:lpstr>
      <vt:lpstr>Data analysis</vt:lpstr>
      <vt:lpstr>Data analysis</vt:lpstr>
      <vt:lpstr>Next steps</vt:lpstr>
      <vt:lpstr>Sample Diagrams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Mace</dc:creator>
  <cp:lastModifiedBy>Louis Lin</cp:lastModifiedBy>
  <cp:revision>36</cp:revision>
  <dcterms:modified xsi:type="dcterms:W3CDTF">2019-08-21T08:12:11Z</dcterms:modified>
</cp:coreProperties>
</file>