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21F07-78D0-44BD-BAEF-410944BE6442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27A524-40F8-4A70-AA4C-E8602F9C653A}">
      <dgm:prSet/>
      <dgm:spPr/>
      <dgm:t>
        <a:bodyPr/>
        <a:lstStyle/>
        <a:p>
          <a:r>
            <a:rPr lang="es-ES"/>
            <a:t>Principales:</a:t>
          </a:r>
          <a:endParaRPr lang="en-US"/>
        </a:p>
      </dgm:t>
    </dgm:pt>
    <dgm:pt modelId="{0806F88E-4A6F-4EF0-9809-85E0CA62151E}" type="parTrans" cxnId="{E7D0EF54-C228-41D8-81AD-927C62A6F024}">
      <dgm:prSet/>
      <dgm:spPr/>
      <dgm:t>
        <a:bodyPr/>
        <a:lstStyle/>
        <a:p>
          <a:endParaRPr lang="en-US"/>
        </a:p>
      </dgm:t>
    </dgm:pt>
    <dgm:pt modelId="{71CA9C58-EA36-481E-82BF-790AAD1836E7}" type="sibTrans" cxnId="{E7D0EF54-C228-41D8-81AD-927C62A6F024}">
      <dgm:prSet/>
      <dgm:spPr/>
      <dgm:t>
        <a:bodyPr/>
        <a:lstStyle/>
        <a:p>
          <a:endParaRPr lang="en-US"/>
        </a:p>
      </dgm:t>
    </dgm:pt>
    <dgm:pt modelId="{EFE5D992-0861-470D-9D8F-D2A85CEFEC5C}">
      <dgm:prSet/>
      <dgm:spPr/>
      <dgm:t>
        <a:bodyPr/>
        <a:lstStyle/>
        <a:p>
          <a:r>
            <a:rPr lang="es-ES" dirty="0"/>
            <a:t>Supervivencia  </a:t>
          </a:r>
          <a:endParaRPr lang="en-US" dirty="0"/>
        </a:p>
      </dgm:t>
    </dgm:pt>
    <dgm:pt modelId="{3E6848B7-27CC-4186-B536-EFD29B119637}" type="parTrans" cxnId="{FA2B2828-1FC2-4502-A8D6-E847F675F01D}">
      <dgm:prSet/>
      <dgm:spPr/>
      <dgm:t>
        <a:bodyPr/>
        <a:lstStyle/>
        <a:p>
          <a:endParaRPr lang="en-US"/>
        </a:p>
      </dgm:t>
    </dgm:pt>
    <dgm:pt modelId="{EC91958B-511E-4F34-B319-E04B937AA196}" type="sibTrans" cxnId="{FA2B2828-1FC2-4502-A8D6-E847F675F01D}">
      <dgm:prSet/>
      <dgm:spPr/>
      <dgm:t>
        <a:bodyPr/>
        <a:lstStyle/>
        <a:p>
          <a:endParaRPr lang="en-US"/>
        </a:p>
      </dgm:t>
    </dgm:pt>
    <dgm:pt modelId="{51992621-9647-4171-A3D2-99423D651508}">
      <dgm:prSet/>
      <dgm:spPr/>
      <dgm:t>
        <a:bodyPr/>
        <a:lstStyle/>
        <a:p>
          <a:r>
            <a:rPr lang="es-ES" dirty="0"/>
            <a:t>Terror</a:t>
          </a:r>
          <a:endParaRPr lang="en-US" dirty="0"/>
        </a:p>
      </dgm:t>
    </dgm:pt>
    <dgm:pt modelId="{FF885141-5018-48A0-8DC1-D23ECD476833}" type="parTrans" cxnId="{19484975-D3FA-4B4A-8A38-CAC7F181911D}">
      <dgm:prSet/>
      <dgm:spPr/>
      <dgm:t>
        <a:bodyPr/>
        <a:lstStyle/>
        <a:p>
          <a:endParaRPr lang="en-US"/>
        </a:p>
      </dgm:t>
    </dgm:pt>
    <dgm:pt modelId="{1C75FF16-3071-4907-9D7F-48952100284A}" type="sibTrans" cxnId="{19484975-D3FA-4B4A-8A38-CAC7F181911D}">
      <dgm:prSet/>
      <dgm:spPr/>
      <dgm:t>
        <a:bodyPr/>
        <a:lstStyle/>
        <a:p>
          <a:endParaRPr lang="en-US"/>
        </a:p>
      </dgm:t>
    </dgm:pt>
    <dgm:pt modelId="{5705FFC1-F76A-410E-B9AD-C913C38669CD}">
      <dgm:prSet/>
      <dgm:spPr/>
      <dgm:t>
        <a:bodyPr/>
        <a:lstStyle/>
        <a:p>
          <a:r>
            <a:rPr lang="es-ES"/>
            <a:t>Subgéneros: 	</a:t>
          </a:r>
          <a:endParaRPr lang="en-US"/>
        </a:p>
      </dgm:t>
    </dgm:pt>
    <dgm:pt modelId="{50A1D8EF-2BBA-4536-831E-07ECB11B83EA}" type="parTrans" cxnId="{27BC24D4-C355-4161-9EC5-CBAEAE5D5526}">
      <dgm:prSet/>
      <dgm:spPr/>
      <dgm:t>
        <a:bodyPr/>
        <a:lstStyle/>
        <a:p>
          <a:endParaRPr lang="en-US"/>
        </a:p>
      </dgm:t>
    </dgm:pt>
    <dgm:pt modelId="{DD3B6F3A-FD5C-49F7-9D00-21E3056287AD}" type="sibTrans" cxnId="{27BC24D4-C355-4161-9EC5-CBAEAE5D5526}">
      <dgm:prSet/>
      <dgm:spPr/>
      <dgm:t>
        <a:bodyPr/>
        <a:lstStyle/>
        <a:p>
          <a:endParaRPr lang="en-US"/>
        </a:p>
      </dgm:t>
    </dgm:pt>
    <dgm:pt modelId="{B3C05780-8FAC-4AEF-809D-99AA68DE71FB}">
      <dgm:prSet/>
      <dgm:spPr/>
      <dgm:t>
        <a:bodyPr/>
        <a:lstStyle/>
        <a:p>
          <a:r>
            <a:rPr lang="es-ES" dirty="0"/>
            <a:t>Puzles</a:t>
          </a:r>
          <a:endParaRPr lang="en-US" dirty="0"/>
        </a:p>
      </dgm:t>
    </dgm:pt>
    <dgm:pt modelId="{82F0820E-2292-4F1C-8841-2696B8B21099}" type="parTrans" cxnId="{63982123-E894-4124-A22A-6CBA77AFDF15}">
      <dgm:prSet/>
      <dgm:spPr/>
      <dgm:t>
        <a:bodyPr/>
        <a:lstStyle/>
        <a:p>
          <a:endParaRPr lang="en-US"/>
        </a:p>
      </dgm:t>
    </dgm:pt>
    <dgm:pt modelId="{6742B2E4-71B2-4354-AABB-026420DA2750}" type="sibTrans" cxnId="{63982123-E894-4124-A22A-6CBA77AFDF15}">
      <dgm:prSet/>
      <dgm:spPr/>
      <dgm:t>
        <a:bodyPr/>
        <a:lstStyle/>
        <a:p>
          <a:endParaRPr lang="en-US"/>
        </a:p>
      </dgm:t>
    </dgm:pt>
    <dgm:pt modelId="{FF1EC02D-358D-4F1F-9B6F-26D695237F7F}">
      <dgm:prSet/>
      <dgm:spPr/>
      <dgm:t>
        <a:bodyPr/>
        <a:lstStyle/>
        <a:p>
          <a:r>
            <a:rPr lang="es-ES" dirty="0"/>
            <a:t>Laberintos</a:t>
          </a:r>
          <a:endParaRPr lang="en-US" dirty="0"/>
        </a:p>
      </dgm:t>
    </dgm:pt>
    <dgm:pt modelId="{1D0010AC-24A7-43E4-9882-F666F31EA0CB}" type="parTrans" cxnId="{F841F7BE-DA87-472A-9CC4-0395AF476436}">
      <dgm:prSet/>
      <dgm:spPr/>
      <dgm:t>
        <a:bodyPr/>
        <a:lstStyle/>
        <a:p>
          <a:endParaRPr lang="en-US"/>
        </a:p>
      </dgm:t>
    </dgm:pt>
    <dgm:pt modelId="{496B14C0-F4B5-4B23-83F8-5F5DA0114349}" type="sibTrans" cxnId="{F841F7BE-DA87-472A-9CC4-0395AF476436}">
      <dgm:prSet/>
      <dgm:spPr/>
      <dgm:t>
        <a:bodyPr/>
        <a:lstStyle/>
        <a:p>
          <a:endParaRPr lang="en-US"/>
        </a:p>
      </dgm:t>
    </dgm:pt>
    <dgm:pt modelId="{8DDF9AE8-D916-4C96-8227-22572C34805F}" type="pres">
      <dgm:prSet presAssocID="{FBC21F07-78D0-44BD-BAEF-410944BE6442}" presName="Name0" presStyleCnt="0">
        <dgm:presLayoutVars>
          <dgm:dir/>
          <dgm:animLvl val="lvl"/>
          <dgm:resizeHandles val="exact"/>
        </dgm:presLayoutVars>
      </dgm:prSet>
      <dgm:spPr/>
    </dgm:pt>
    <dgm:pt modelId="{BE8218DA-5F03-4D9B-B6FF-F1B6DE6791CC}" type="pres">
      <dgm:prSet presAssocID="{D027A524-40F8-4A70-AA4C-E8602F9C653A}" presName="composite" presStyleCnt="0"/>
      <dgm:spPr/>
    </dgm:pt>
    <dgm:pt modelId="{57B1286E-43FC-4D84-A1E1-9451193CA78D}" type="pres">
      <dgm:prSet presAssocID="{D027A524-40F8-4A70-AA4C-E8602F9C65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709CB72-90A2-4E24-AFFD-3A2A505914E1}" type="pres">
      <dgm:prSet presAssocID="{D027A524-40F8-4A70-AA4C-E8602F9C653A}" presName="desTx" presStyleLbl="alignAccFollowNode1" presStyleIdx="0" presStyleCnt="2">
        <dgm:presLayoutVars>
          <dgm:bulletEnabled val="1"/>
        </dgm:presLayoutVars>
      </dgm:prSet>
      <dgm:spPr/>
    </dgm:pt>
    <dgm:pt modelId="{B7C6B6BB-1894-436D-80E5-DB9275CFF736}" type="pres">
      <dgm:prSet presAssocID="{71CA9C58-EA36-481E-82BF-790AAD1836E7}" presName="space" presStyleCnt="0"/>
      <dgm:spPr/>
    </dgm:pt>
    <dgm:pt modelId="{FA4260DE-D571-40D4-B94F-ACD5ABEC38D2}" type="pres">
      <dgm:prSet presAssocID="{5705FFC1-F76A-410E-B9AD-C913C38669CD}" presName="composite" presStyleCnt="0"/>
      <dgm:spPr/>
    </dgm:pt>
    <dgm:pt modelId="{F17AC9DC-34E4-45FE-A8C4-13393E822EA9}" type="pres">
      <dgm:prSet presAssocID="{5705FFC1-F76A-410E-B9AD-C913C38669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1AAB744-9DD6-4EC3-ABF3-45EBA115EEC7}" type="pres">
      <dgm:prSet presAssocID="{5705FFC1-F76A-410E-B9AD-C913C38669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3982123-E894-4124-A22A-6CBA77AFDF15}" srcId="{5705FFC1-F76A-410E-B9AD-C913C38669CD}" destId="{B3C05780-8FAC-4AEF-809D-99AA68DE71FB}" srcOrd="0" destOrd="0" parTransId="{82F0820E-2292-4F1C-8841-2696B8B21099}" sibTransId="{6742B2E4-71B2-4354-AABB-026420DA2750}"/>
    <dgm:cxn modelId="{FA2B2828-1FC2-4502-A8D6-E847F675F01D}" srcId="{D027A524-40F8-4A70-AA4C-E8602F9C653A}" destId="{EFE5D992-0861-470D-9D8F-D2A85CEFEC5C}" srcOrd="0" destOrd="0" parTransId="{3E6848B7-27CC-4186-B536-EFD29B119637}" sibTransId="{EC91958B-511E-4F34-B319-E04B937AA196}"/>
    <dgm:cxn modelId="{C07A0A2F-75B8-4A1C-A0EC-63740D5AC6A6}" type="presOf" srcId="{FBC21F07-78D0-44BD-BAEF-410944BE6442}" destId="{8DDF9AE8-D916-4C96-8227-22572C34805F}" srcOrd="0" destOrd="0" presId="urn:microsoft.com/office/officeart/2005/8/layout/hList1"/>
    <dgm:cxn modelId="{721EC660-F6E9-4A78-A241-BD53BE7F5B64}" type="presOf" srcId="{5705FFC1-F76A-410E-B9AD-C913C38669CD}" destId="{F17AC9DC-34E4-45FE-A8C4-13393E822EA9}" srcOrd="0" destOrd="0" presId="urn:microsoft.com/office/officeart/2005/8/layout/hList1"/>
    <dgm:cxn modelId="{C1108D69-483A-4C0D-8A9E-73DB5944C250}" type="presOf" srcId="{51992621-9647-4171-A3D2-99423D651508}" destId="{7709CB72-90A2-4E24-AFFD-3A2A505914E1}" srcOrd="0" destOrd="1" presId="urn:microsoft.com/office/officeart/2005/8/layout/hList1"/>
    <dgm:cxn modelId="{E7D0EF54-C228-41D8-81AD-927C62A6F024}" srcId="{FBC21F07-78D0-44BD-BAEF-410944BE6442}" destId="{D027A524-40F8-4A70-AA4C-E8602F9C653A}" srcOrd="0" destOrd="0" parTransId="{0806F88E-4A6F-4EF0-9809-85E0CA62151E}" sibTransId="{71CA9C58-EA36-481E-82BF-790AAD1836E7}"/>
    <dgm:cxn modelId="{19484975-D3FA-4B4A-8A38-CAC7F181911D}" srcId="{D027A524-40F8-4A70-AA4C-E8602F9C653A}" destId="{51992621-9647-4171-A3D2-99423D651508}" srcOrd="1" destOrd="0" parTransId="{FF885141-5018-48A0-8DC1-D23ECD476833}" sibTransId="{1C75FF16-3071-4907-9D7F-48952100284A}"/>
    <dgm:cxn modelId="{EE45DC7B-1241-4C58-A8B5-95C4C091127E}" type="presOf" srcId="{B3C05780-8FAC-4AEF-809D-99AA68DE71FB}" destId="{01AAB744-9DD6-4EC3-ABF3-45EBA115EEC7}" srcOrd="0" destOrd="0" presId="urn:microsoft.com/office/officeart/2005/8/layout/hList1"/>
    <dgm:cxn modelId="{26F87281-9F3C-4994-8C83-379C163C0293}" type="presOf" srcId="{D027A524-40F8-4A70-AA4C-E8602F9C653A}" destId="{57B1286E-43FC-4D84-A1E1-9451193CA78D}" srcOrd="0" destOrd="0" presId="urn:microsoft.com/office/officeart/2005/8/layout/hList1"/>
    <dgm:cxn modelId="{F6C8F28C-B426-46FF-BB7C-D9415C7165AB}" type="presOf" srcId="{EFE5D992-0861-470D-9D8F-D2A85CEFEC5C}" destId="{7709CB72-90A2-4E24-AFFD-3A2A505914E1}" srcOrd="0" destOrd="0" presId="urn:microsoft.com/office/officeart/2005/8/layout/hList1"/>
    <dgm:cxn modelId="{15025EA6-BED6-4712-B73E-B3E50DF4C562}" type="presOf" srcId="{FF1EC02D-358D-4F1F-9B6F-26D695237F7F}" destId="{01AAB744-9DD6-4EC3-ABF3-45EBA115EEC7}" srcOrd="0" destOrd="1" presId="urn:microsoft.com/office/officeart/2005/8/layout/hList1"/>
    <dgm:cxn modelId="{F841F7BE-DA87-472A-9CC4-0395AF476436}" srcId="{5705FFC1-F76A-410E-B9AD-C913C38669CD}" destId="{FF1EC02D-358D-4F1F-9B6F-26D695237F7F}" srcOrd="1" destOrd="0" parTransId="{1D0010AC-24A7-43E4-9882-F666F31EA0CB}" sibTransId="{496B14C0-F4B5-4B23-83F8-5F5DA0114349}"/>
    <dgm:cxn modelId="{27BC24D4-C355-4161-9EC5-CBAEAE5D5526}" srcId="{FBC21F07-78D0-44BD-BAEF-410944BE6442}" destId="{5705FFC1-F76A-410E-B9AD-C913C38669CD}" srcOrd="1" destOrd="0" parTransId="{50A1D8EF-2BBA-4536-831E-07ECB11B83EA}" sibTransId="{DD3B6F3A-FD5C-49F7-9D00-21E3056287AD}"/>
    <dgm:cxn modelId="{77E3AF54-4F6F-457F-8160-9157E9919B32}" type="presParOf" srcId="{8DDF9AE8-D916-4C96-8227-22572C34805F}" destId="{BE8218DA-5F03-4D9B-B6FF-F1B6DE6791CC}" srcOrd="0" destOrd="0" presId="urn:microsoft.com/office/officeart/2005/8/layout/hList1"/>
    <dgm:cxn modelId="{2036BBA3-9AFF-48E9-BF27-4C9751327C81}" type="presParOf" srcId="{BE8218DA-5F03-4D9B-B6FF-F1B6DE6791CC}" destId="{57B1286E-43FC-4D84-A1E1-9451193CA78D}" srcOrd="0" destOrd="0" presId="urn:microsoft.com/office/officeart/2005/8/layout/hList1"/>
    <dgm:cxn modelId="{CEFDEAC7-8F4A-40EE-9A03-5FB5C56FBA93}" type="presParOf" srcId="{BE8218DA-5F03-4D9B-B6FF-F1B6DE6791CC}" destId="{7709CB72-90A2-4E24-AFFD-3A2A505914E1}" srcOrd="1" destOrd="0" presId="urn:microsoft.com/office/officeart/2005/8/layout/hList1"/>
    <dgm:cxn modelId="{6752C3C9-88BD-454A-94C7-B5EC39464B1E}" type="presParOf" srcId="{8DDF9AE8-D916-4C96-8227-22572C34805F}" destId="{B7C6B6BB-1894-436D-80E5-DB9275CFF736}" srcOrd="1" destOrd="0" presId="urn:microsoft.com/office/officeart/2005/8/layout/hList1"/>
    <dgm:cxn modelId="{5D8469FC-320C-4538-B7BE-69DC47ECA18D}" type="presParOf" srcId="{8DDF9AE8-D916-4C96-8227-22572C34805F}" destId="{FA4260DE-D571-40D4-B94F-ACD5ABEC38D2}" srcOrd="2" destOrd="0" presId="urn:microsoft.com/office/officeart/2005/8/layout/hList1"/>
    <dgm:cxn modelId="{A4580198-3C89-411C-905D-EAA8E8FE107D}" type="presParOf" srcId="{FA4260DE-D571-40D4-B94F-ACD5ABEC38D2}" destId="{F17AC9DC-34E4-45FE-A8C4-13393E822EA9}" srcOrd="0" destOrd="0" presId="urn:microsoft.com/office/officeart/2005/8/layout/hList1"/>
    <dgm:cxn modelId="{5AF05E21-5CDB-46E3-9F23-D30C5DF1D112}" type="presParOf" srcId="{FA4260DE-D571-40D4-B94F-ACD5ABEC38D2}" destId="{01AAB744-9DD6-4EC3-ABF3-45EBA115EE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7FD29-295E-4B28-A19B-6CB9AC7183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14575D-D069-4820-BEDC-05872ACC9A7C}">
      <dgm:prSet/>
      <dgm:spPr/>
      <dgm:t>
        <a:bodyPr/>
        <a:lstStyle/>
        <a:p>
          <a:r>
            <a:rPr lang="es-ES"/>
            <a:t>Principal:</a:t>
          </a:r>
          <a:endParaRPr lang="en-US"/>
        </a:p>
      </dgm:t>
    </dgm:pt>
    <dgm:pt modelId="{2206539B-32E2-41B1-9756-2BAE7A278AAB}" type="parTrans" cxnId="{2EBB12DE-E81E-40B1-ACAE-0E3A1576579B}">
      <dgm:prSet/>
      <dgm:spPr/>
      <dgm:t>
        <a:bodyPr/>
        <a:lstStyle/>
        <a:p>
          <a:endParaRPr lang="en-US"/>
        </a:p>
      </dgm:t>
    </dgm:pt>
    <dgm:pt modelId="{515CB819-1565-4B5C-90AE-77AD6C2BC6A4}" type="sibTrans" cxnId="{2EBB12DE-E81E-40B1-ACAE-0E3A1576579B}">
      <dgm:prSet/>
      <dgm:spPr/>
      <dgm:t>
        <a:bodyPr/>
        <a:lstStyle/>
        <a:p>
          <a:endParaRPr lang="en-US"/>
        </a:p>
      </dgm:t>
    </dgm:pt>
    <dgm:pt modelId="{45E2D664-82AC-4219-8644-E6B42F0D7E79}">
      <dgm:prSet/>
      <dgm:spPr/>
      <dgm:t>
        <a:bodyPr/>
        <a:lstStyle/>
        <a:p>
          <a:r>
            <a:rPr lang="es-ES" dirty="0"/>
            <a:t> terror psicológico</a:t>
          </a:r>
          <a:endParaRPr lang="en-US" dirty="0"/>
        </a:p>
      </dgm:t>
    </dgm:pt>
    <dgm:pt modelId="{2A9D5664-95F9-4CBD-9C0C-11D54F2B2DC3}" type="parTrans" cxnId="{10D066AF-1E21-44D2-B586-FED9D4C7DE54}">
      <dgm:prSet/>
      <dgm:spPr/>
      <dgm:t>
        <a:bodyPr/>
        <a:lstStyle/>
        <a:p>
          <a:endParaRPr lang="en-US"/>
        </a:p>
      </dgm:t>
    </dgm:pt>
    <dgm:pt modelId="{92B3059D-F3E0-498E-929F-BE5CD139CA86}" type="sibTrans" cxnId="{10D066AF-1E21-44D2-B586-FED9D4C7DE54}">
      <dgm:prSet/>
      <dgm:spPr/>
      <dgm:t>
        <a:bodyPr/>
        <a:lstStyle/>
        <a:p>
          <a:endParaRPr lang="en-US"/>
        </a:p>
      </dgm:t>
    </dgm:pt>
    <dgm:pt modelId="{6E4D845A-18D5-4507-9EF5-7563075EA205}">
      <dgm:prSet/>
      <dgm:spPr/>
      <dgm:t>
        <a:bodyPr/>
        <a:lstStyle/>
        <a:p>
          <a:r>
            <a:rPr lang="es-ES"/>
            <a:t>Ambientación:</a:t>
          </a:r>
          <a:endParaRPr lang="en-US"/>
        </a:p>
      </dgm:t>
    </dgm:pt>
    <dgm:pt modelId="{68F962CB-5924-41EC-807B-98AD59700A75}" type="parTrans" cxnId="{58EAE0CA-3B02-488D-9029-54610BD39856}">
      <dgm:prSet/>
      <dgm:spPr/>
      <dgm:t>
        <a:bodyPr/>
        <a:lstStyle/>
        <a:p>
          <a:endParaRPr lang="en-US"/>
        </a:p>
      </dgm:t>
    </dgm:pt>
    <dgm:pt modelId="{84CA8AC9-C3F0-4AD1-8646-96F23533848E}" type="sibTrans" cxnId="{58EAE0CA-3B02-488D-9029-54610BD39856}">
      <dgm:prSet/>
      <dgm:spPr/>
      <dgm:t>
        <a:bodyPr/>
        <a:lstStyle/>
        <a:p>
          <a:endParaRPr lang="en-US"/>
        </a:p>
      </dgm:t>
    </dgm:pt>
    <dgm:pt modelId="{C320D868-410F-47CC-B276-A05EE94003F6}">
      <dgm:prSet/>
      <dgm:spPr/>
      <dgm:t>
        <a:bodyPr/>
        <a:lstStyle/>
        <a:p>
          <a:r>
            <a:rPr lang="es-ES" dirty="0"/>
            <a:t>Años 90</a:t>
          </a:r>
          <a:endParaRPr lang="en-US" dirty="0"/>
        </a:p>
      </dgm:t>
    </dgm:pt>
    <dgm:pt modelId="{9DAE2D38-2AFE-4369-A43C-E1F21A14F7CD}" type="parTrans" cxnId="{67D91C56-FF8A-49F2-846E-7342EDCFBE6C}">
      <dgm:prSet/>
      <dgm:spPr/>
      <dgm:t>
        <a:bodyPr/>
        <a:lstStyle/>
        <a:p>
          <a:endParaRPr lang="en-US"/>
        </a:p>
      </dgm:t>
    </dgm:pt>
    <dgm:pt modelId="{201F3041-F022-42E1-A4F4-0D58DCABF906}" type="sibTrans" cxnId="{67D91C56-FF8A-49F2-846E-7342EDCFBE6C}">
      <dgm:prSet/>
      <dgm:spPr/>
      <dgm:t>
        <a:bodyPr/>
        <a:lstStyle/>
        <a:p>
          <a:endParaRPr lang="en-US"/>
        </a:p>
      </dgm:t>
    </dgm:pt>
    <dgm:pt modelId="{C4C6AC17-57B2-40A9-AB01-DBDB24F96A14}">
      <dgm:prSet/>
      <dgm:spPr/>
      <dgm:t>
        <a:bodyPr/>
        <a:lstStyle/>
        <a:p>
          <a:r>
            <a:rPr lang="es-ES" dirty="0"/>
            <a:t>Gótico</a:t>
          </a:r>
          <a:endParaRPr lang="en-US" dirty="0"/>
        </a:p>
      </dgm:t>
    </dgm:pt>
    <dgm:pt modelId="{A3ED8953-9397-4CCA-931B-6B4780826D4F}" type="parTrans" cxnId="{64F82321-44C4-4B60-B932-57312F35DEC3}">
      <dgm:prSet/>
      <dgm:spPr/>
      <dgm:t>
        <a:bodyPr/>
        <a:lstStyle/>
        <a:p>
          <a:endParaRPr lang="en-US"/>
        </a:p>
      </dgm:t>
    </dgm:pt>
    <dgm:pt modelId="{9FE0325A-3203-4A68-A665-00B64CF6EFED}" type="sibTrans" cxnId="{64F82321-44C4-4B60-B932-57312F35DEC3}">
      <dgm:prSet/>
      <dgm:spPr/>
      <dgm:t>
        <a:bodyPr/>
        <a:lstStyle/>
        <a:p>
          <a:endParaRPr lang="en-US"/>
        </a:p>
      </dgm:t>
    </dgm:pt>
    <dgm:pt modelId="{DF876C26-BF06-4559-ABFC-E321E07FB0E4}">
      <dgm:prSet/>
      <dgm:spPr/>
      <dgm:t>
        <a:bodyPr/>
        <a:lstStyle/>
        <a:p>
          <a:r>
            <a:rPr lang="es-ES" dirty="0"/>
            <a:t>Mansiones abandonadas</a:t>
          </a:r>
          <a:endParaRPr lang="en-US" dirty="0"/>
        </a:p>
      </dgm:t>
    </dgm:pt>
    <dgm:pt modelId="{BE3F1B8C-3DCD-459D-A2CB-42C952BA1F09}" type="parTrans" cxnId="{32128FF3-8B4C-4380-9D1F-D9216DE9CCD4}">
      <dgm:prSet/>
      <dgm:spPr/>
      <dgm:t>
        <a:bodyPr/>
        <a:lstStyle/>
        <a:p>
          <a:endParaRPr lang="en-US"/>
        </a:p>
      </dgm:t>
    </dgm:pt>
    <dgm:pt modelId="{75849AF6-4E89-40A3-85DB-6B76DA583962}" type="sibTrans" cxnId="{32128FF3-8B4C-4380-9D1F-D9216DE9CCD4}">
      <dgm:prSet/>
      <dgm:spPr/>
      <dgm:t>
        <a:bodyPr/>
        <a:lstStyle/>
        <a:p>
          <a:endParaRPr lang="en-US"/>
        </a:p>
      </dgm:t>
    </dgm:pt>
    <dgm:pt modelId="{5421539A-694A-4F97-A418-7ADEF8E5B718}">
      <dgm:prSet/>
      <dgm:spPr/>
      <dgm:t>
        <a:bodyPr/>
        <a:lstStyle/>
        <a:p>
          <a:r>
            <a:rPr lang="es-ES" dirty="0"/>
            <a:t>Rituales satánicos</a:t>
          </a:r>
          <a:endParaRPr lang="en-US" dirty="0"/>
        </a:p>
      </dgm:t>
    </dgm:pt>
    <dgm:pt modelId="{F733D829-990C-4B3D-AE64-085E87CE6319}" type="parTrans" cxnId="{DB9036D9-B825-4795-B610-10CEF308995F}">
      <dgm:prSet/>
      <dgm:spPr/>
      <dgm:t>
        <a:bodyPr/>
        <a:lstStyle/>
        <a:p>
          <a:endParaRPr lang="en-US"/>
        </a:p>
      </dgm:t>
    </dgm:pt>
    <dgm:pt modelId="{3CB2E9CC-6755-40C7-84A6-3DEB458678FF}" type="sibTrans" cxnId="{DB9036D9-B825-4795-B610-10CEF308995F}">
      <dgm:prSet/>
      <dgm:spPr/>
      <dgm:t>
        <a:bodyPr/>
        <a:lstStyle/>
        <a:p>
          <a:endParaRPr lang="en-US"/>
        </a:p>
      </dgm:t>
    </dgm:pt>
    <dgm:pt modelId="{E57F344D-EF61-44F9-B64C-48ACA2CF3D41}" type="pres">
      <dgm:prSet presAssocID="{B647FD29-295E-4B28-A19B-6CB9AC718377}" presName="linear" presStyleCnt="0">
        <dgm:presLayoutVars>
          <dgm:animLvl val="lvl"/>
          <dgm:resizeHandles val="exact"/>
        </dgm:presLayoutVars>
      </dgm:prSet>
      <dgm:spPr/>
    </dgm:pt>
    <dgm:pt modelId="{E6EC3801-B21B-4A1F-A881-F854D4E00144}" type="pres">
      <dgm:prSet presAssocID="{FA14575D-D069-4820-BEDC-05872ACC9A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489461-DDEB-46D3-9E96-8A7F32FF2CCB}" type="pres">
      <dgm:prSet presAssocID="{FA14575D-D069-4820-BEDC-05872ACC9A7C}" presName="childText" presStyleLbl="revTx" presStyleIdx="0" presStyleCnt="2">
        <dgm:presLayoutVars>
          <dgm:bulletEnabled val="1"/>
        </dgm:presLayoutVars>
      </dgm:prSet>
      <dgm:spPr/>
    </dgm:pt>
    <dgm:pt modelId="{9F370C91-6D3F-4FF0-8FE4-D0845E545AFF}" type="pres">
      <dgm:prSet presAssocID="{6E4D845A-18D5-4507-9EF5-7563075EA2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82D70F-0ED2-4C7C-8D5E-9C6F884978E4}" type="pres">
      <dgm:prSet presAssocID="{6E4D845A-18D5-4507-9EF5-7563075EA2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115940F-F59B-4286-B3EE-1741EB1861E3}" type="presOf" srcId="{B647FD29-295E-4B28-A19B-6CB9AC718377}" destId="{E57F344D-EF61-44F9-B64C-48ACA2CF3D41}" srcOrd="0" destOrd="0" presId="urn:microsoft.com/office/officeart/2005/8/layout/vList2"/>
    <dgm:cxn modelId="{64F82321-44C4-4B60-B932-57312F35DEC3}" srcId="{6E4D845A-18D5-4507-9EF5-7563075EA205}" destId="{C4C6AC17-57B2-40A9-AB01-DBDB24F96A14}" srcOrd="1" destOrd="0" parTransId="{A3ED8953-9397-4CCA-931B-6B4780826D4F}" sibTransId="{9FE0325A-3203-4A68-A665-00B64CF6EFED}"/>
    <dgm:cxn modelId="{67D91C56-FF8A-49F2-846E-7342EDCFBE6C}" srcId="{6E4D845A-18D5-4507-9EF5-7563075EA205}" destId="{C320D868-410F-47CC-B276-A05EE94003F6}" srcOrd="0" destOrd="0" parTransId="{9DAE2D38-2AFE-4369-A43C-E1F21A14F7CD}" sibTransId="{201F3041-F022-42E1-A4F4-0D58DCABF906}"/>
    <dgm:cxn modelId="{CA0D8B59-D837-430B-8260-3BD1EABE7A50}" type="presOf" srcId="{5421539A-694A-4F97-A418-7ADEF8E5B718}" destId="{8C82D70F-0ED2-4C7C-8D5E-9C6F884978E4}" srcOrd="0" destOrd="3" presId="urn:microsoft.com/office/officeart/2005/8/layout/vList2"/>
    <dgm:cxn modelId="{01AA2A7A-2FEA-4206-BFC7-1F72F61A6F4F}" type="presOf" srcId="{6E4D845A-18D5-4507-9EF5-7563075EA205}" destId="{9F370C91-6D3F-4FF0-8FE4-D0845E545AFF}" srcOrd="0" destOrd="0" presId="urn:microsoft.com/office/officeart/2005/8/layout/vList2"/>
    <dgm:cxn modelId="{38F67B89-1862-4DB8-9DC2-6D765E3D2B1A}" type="presOf" srcId="{C320D868-410F-47CC-B276-A05EE94003F6}" destId="{8C82D70F-0ED2-4C7C-8D5E-9C6F884978E4}" srcOrd="0" destOrd="0" presId="urn:microsoft.com/office/officeart/2005/8/layout/vList2"/>
    <dgm:cxn modelId="{10D066AF-1E21-44D2-B586-FED9D4C7DE54}" srcId="{FA14575D-D069-4820-BEDC-05872ACC9A7C}" destId="{45E2D664-82AC-4219-8644-E6B42F0D7E79}" srcOrd="0" destOrd="0" parTransId="{2A9D5664-95F9-4CBD-9C0C-11D54F2B2DC3}" sibTransId="{92B3059D-F3E0-498E-929F-BE5CD139CA86}"/>
    <dgm:cxn modelId="{EE9450C6-007C-4369-A217-04E4450D7E97}" type="presOf" srcId="{DF876C26-BF06-4559-ABFC-E321E07FB0E4}" destId="{8C82D70F-0ED2-4C7C-8D5E-9C6F884978E4}" srcOrd="0" destOrd="2" presId="urn:microsoft.com/office/officeart/2005/8/layout/vList2"/>
    <dgm:cxn modelId="{58EAE0CA-3B02-488D-9029-54610BD39856}" srcId="{B647FD29-295E-4B28-A19B-6CB9AC718377}" destId="{6E4D845A-18D5-4507-9EF5-7563075EA205}" srcOrd="1" destOrd="0" parTransId="{68F962CB-5924-41EC-807B-98AD59700A75}" sibTransId="{84CA8AC9-C3F0-4AD1-8646-96F23533848E}"/>
    <dgm:cxn modelId="{6EA93CD6-8635-4A8F-8B3A-2E725684FDAC}" type="presOf" srcId="{45E2D664-82AC-4219-8644-E6B42F0D7E79}" destId="{51489461-DDEB-46D3-9E96-8A7F32FF2CCB}" srcOrd="0" destOrd="0" presId="urn:microsoft.com/office/officeart/2005/8/layout/vList2"/>
    <dgm:cxn modelId="{DB9036D9-B825-4795-B610-10CEF308995F}" srcId="{6E4D845A-18D5-4507-9EF5-7563075EA205}" destId="{5421539A-694A-4F97-A418-7ADEF8E5B718}" srcOrd="3" destOrd="0" parTransId="{F733D829-990C-4B3D-AE64-085E87CE6319}" sibTransId="{3CB2E9CC-6755-40C7-84A6-3DEB458678FF}"/>
    <dgm:cxn modelId="{2EBB12DE-E81E-40B1-ACAE-0E3A1576579B}" srcId="{B647FD29-295E-4B28-A19B-6CB9AC718377}" destId="{FA14575D-D069-4820-BEDC-05872ACC9A7C}" srcOrd="0" destOrd="0" parTransId="{2206539B-32E2-41B1-9756-2BAE7A278AAB}" sibTransId="{515CB819-1565-4B5C-90AE-77AD6C2BC6A4}"/>
    <dgm:cxn modelId="{C50508EA-6E8C-4122-933D-1CBC64D01915}" type="presOf" srcId="{C4C6AC17-57B2-40A9-AB01-DBDB24F96A14}" destId="{8C82D70F-0ED2-4C7C-8D5E-9C6F884978E4}" srcOrd="0" destOrd="1" presId="urn:microsoft.com/office/officeart/2005/8/layout/vList2"/>
    <dgm:cxn modelId="{32128FF3-8B4C-4380-9D1F-D9216DE9CCD4}" srcId="{6E4D845A-18D5-4507-9EF5-7563075EA205}" destId="{DF876C26-BF06-4559-ABFC-E321E07FB0E4}" srcOrd="2" destOrd="0" parTransId="{BE3F1B8C-3DCD-459D-A2CB-42C952BA1F09}" sibTransId="{75849AF6-4E89-40A3-85DB-6B76DA583962}"/>
    <dgm:cxn modelId="{7378E0FB-99C4-4816-88FE-05872573F8F9}" type="presOf" srcId="{FA14575D-D069-4820-BEDC-05872ACC9A7C}" destId="{E6EC3801-B21B-4A1F-A881-F854D4E00144}" srcOrd="0" destOrd="0" presId="urn:microsoft.com/office/officeart/2005/8/layout/vList2"/>
    <dgm:cxn modelId="{BF5D80A5-BC95-40D6-A5CC-A2D8A05A6DFD}" type="presParOf" srcId="{E57F344D-EF61-44F9-B64C-48ACA2CF3D41}" destId="{E6EC3801-B21B-4A1F-A881-F854D4E00144}" srcOrd="0" destOrd="0" presId="urn:microsoft.com/office/officeart/2005/8/layout/vList2"/>
    <dgm:cxn modelId="{8B791168-C105-4FFB-8483-BF5C5E57F818}" type="presParOf" srcId="{E57F344D-EF61-44F9-B64C-48ACA2CF3D41}" destId="{51489461-DDEB-46D3-9E96-8A7F32FF2CCB}" srcOrd="1" destOrd="0" presId="urn:microsoft.com/office/officeart/2005/8/layout/vList2"/>
    <dgm:cxn modelId="{1A570EFD-5617-43D7-BD54-656F28401573}" type="presParOf" srcId="{E57F344D-EF61-44F9-B64C-48ACA2CF3D41}" destId="{9F370C91-6D3F-4FF0-8FE4-D0845E545AFF}" srcOrd="2" destOrd="0" presId="urn:microsoft.com/office/officeart/2005/8/layout/vList2"/>
    <dgm:cxn modelId="{4BACD54D-6BB1-46CF-876F-E4679B2E5E8B}" type="presParOf" srcId="{E57F344D-EF61-44F9-B64C-48ACA2CF3D41}" destId="{8C82D70F-0ED2-4C7C-8D5E-9C6F884978E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92FCD-B2D4-4F2B-A386-480845F2F31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BA391E-4C46-4C2B-85E5-3D3B3C540FFA}">
      <dgm:prSet/>
      <dgm:spPr/>
      <dgm:t>
        <a:bodyPr/>
        <a:lstStyle/>
        <a:p>
          <a:r>
            <a:rPr lang="es-ES" dirty="0"/>
            <a:t>Programación: control del personaje e interacción con el entorno</a:t>
          </a:r>
          <a:endParaRPr lang="en-US" dirty="0"/>
        </a:p>
      </dgm:t>
    </dgm:pt>
    <dgm:pt modelId="{290EC1BE-1D11-4FAF-A9C2-DE81041E7806}" type="parTrans" cxnId="{E19D7DB9-F228-4CA8-A5AB-7D4C53B0BED2}">
      <dgm:prSet/>
      <dgm:spPr/>
      <dgm:t>
        <a:bodyPr/>
        <a:lstStyle/>
        <a:p>
          <a:endParaRPr lang="en-US"/>
        </a:p>
      </dgm:t>
    </dgm:pt>
    <dgm:pt modelId="{4D31E072-292D-4D65-9185-A29A629638DC}" type="sibTrans" cxnId="{E19D7DB9-F228-4CA8-A5AB-7D4C53B0BED2}">
      <dgm:prSet/>
      <dgm:spPr/>
      <dgm:t>
        <a:bodyPr/>
        <a:lstStyle/>
        <a:p>
          <a:endParaRPr lang="en-US"/>
        </a:p>
      </dgm:t>
    </dgm:pt>
    <dgm:pt modelId="{CA865B54-78D2-4DE8-A458-3D22F2BB0C44}">
      <dgm:prSet/>
      <dgm:spPr/>
      <dgm:t>
        <a:bodyPr/>
        <a:lstStyle/>
        <a:p>
          <a:r>
            <a:rPr lang="es-ES" dirty="0"/>
            <a:t>Antonio Suano Lara</a:t>
          </a:r>
          <a:endParaRPr lang="en-US" dirty="0"/>
        </a:p>
      </dgm:t>
    </dgm:pt>
    <dgm:pt modelId="{5EE91159-4676-4539-9D08-B634D3110ED6}" type="parTrans" cxnId="{4629AE48-CB09-490C-9FDE-722C4835FA02}">
      <dgm:prSet/>
      <dgm:spPr/>
      <dgm:t>
        <a:bodyPr/>
        <a:lstStyle/>
        <a:p>
          <a:endParaRPr lang="en-US"/>
        </a:p>
      </dgm:t>
    </dgm:pt>
    <dgm:pt modelId="{64F50B5F-034F-4001-818C-FC17B6E89485}" type="sibTrans" cxnId="{4629AE48-CB09-490C-9FDE-722C4835FA02}">
      <dgm:prSet/>
      <dgm:spPr/>
      <dgm:t>
        <a:bodyPr/>
        <a:lstStyle/>
        <a:p>
          <a:endParaRPr lang="en-US"/>
        </a:p>
      </dgm:t>
    </dgm:pt>
    <dgm:pt modelId="{AAF907D8-8E7B-4092-8C2C-97DAD8314EF5}">
      <dgm:prSet/>
      <dgm:spPr/>
      <dgm:t>
        <a:bodyPr/>
        <a:lstStyle/>
        <a:p>
          <a:r>
            <a:rPr lang="es-ES" dirty="0"/>
            <a:t>Diseño: GDD, Diseño de niveles, diseño de sonido y diseño de personajes</a:t>
          </a:r>
          <a:endParaRPr lang="en-US" dirty="0"/>
        </a:p>
      </dgm:t>
    </dgm:pt>
    <dgm:pt modelId="{3AFDFA0D-FAC1-4AB3-837F-F0E3F698ABA1}" type="parTrans" cxnId="{588B522D-D819-4DDA-9B09-060CC2FA4DBB}">
      <dgm:prSet/>
      <dgm:spPr/>
      <dgm:t>
        <a:bodyPr/>
        <a:lstStyle/>
        <a:p>
          <a:endParaRPr lang="en-US"/>
        </a:p>
      </dgm:t>
    </dgm:pt>
    <dgm:pt modelId="{E3BC5914-22D2-4CB4-9AAB-1C773FA5587C}" type="sibTrans" cxnId="{588B522D-D819-4DDA-9B09-060CC2FA4DBB}">
      <dgm:prSet/>
      <dgm:spPr/>
      <dgm:t>
        <a:bodyPr/>
        <a:lstStyle/>
        <a:p>
          <a:endParaRPr lang="en-US"/>
        </a:p>
      </dgm:t>
    </dgm:pt>
    <dgm:pt modelId="{19B28174-DC6B-47A5-8FDB-BC6A4B860E4B}">
      <dgm:prSet/>
      <dgm:spPr/>
      <dgm:t>
        <a:bodyPr/>
        <a:lstStyle/>
        <a:p>
          <a:r>
            <a:rPr lang="es-ES" dirty="0"/>
            <a:t>Mario Fernandez Martin</a:t>
          </a:r>
          <a:endParaRPr lang="en-US" dirty="0"/>
        </a:p>
      </dgm:t>
    </dgm:pt>
    <dgm:pt modelId="{DC55596E-93C7-459A-B695-1F5C2528A4F5}" type="parTrans" cxnId="{533E67CB-ABC2-463A-A939-1F961E0DEEA1}">
      <dgm:prSet/>
      <dgm:spPr/>
      <dgm:t>
        <a:bodyPr/>
        <a:lstStyle/>
        <a:p>
          <a:endParaRPr lang="en-US"/>
        </a:p>
      </dgm:t>
    </dgm:pt>
    <dgm:pt modelId="{3D06F4CD-8B31-454A-B356-76544F29FC99}" type="sibTrans" cxnId="{533E67CB-ABC2-463A-A939-1F961E0DEEA1}">
      <dgm:prSet/>
      <dgm:spPr/>
      <dgm:t>
        <a:bodyPr/>
        <a:lstStyle/>
        <a:p>
          <a:endParaRPr lang="en-US"/>
        </a:p>
      </dgm:t>
    </dgm:pt>
    <dgm:pt modelId="{585B3E3D-6191-486B-9570-191917178722}">
      <dgm:prSet/>
      <dgm:spPr/>
      <dgm:t>
        <a:bodyPr/>
        <a:lstStyle/>
        <a:p>
          <a:r>
            <a:rPr lang="es-ES" dirty="0"/>
            <a:t>Juan Garea Tenreiro</a:t>
          </a:r>
          <a:endParaRPr lang="en-US" dirty="0"/>
        </a:p>
      </dgm:t>
    </dgm:pt>
    <dgm:pt modelId="{F743F301-68F1-4BF0-A949-ACF0D690A173}" type="parTrans" cxnId="{0BBD7B0B-053A-4FDB-B74A-D13351BDBFC3}">
      <dgm:prSet/>
      <dgm:spPr/>
      <dgm:t>
        <a:bodyPr/>
        <a:lstStyle/>
        <a:p>
          <a:endParaRPr lang="en-US"/>
        </a:p>
      </dgm:t>
    </dgm:pt>
    <dgm:pt modelId="{33044540-53AD-4CCD-A5E0-9CA108BAB404}" type="sibTrans" cxnId="{0BBD7B0B-053A-4FDB-B74A-D13351BDBFC3}">
      <dgm:prSet/>
      <dgm:spPr/>
      <dgm:t>
        <a:bodyPr/>
        <a:lstStyle/>
        <a:p>
          <a:endParaRPr lang="en-US"/>
        </a:p>
      </dgm:t>
    </dgm:pt>
    <dgm:pt modelId="{910106AC-F46E-4CB1-AB4D-CBBBE29E098B}">
      <dgm:prSet/>
      <dgm:spPr/>
      <dgm:t>
        <a:bodyPr/>
        <a:lstStyle/>
        <a:p>
          <a:r>
            <a:rPr lang="es-ES" dirty="0"/>
            <a:t>Arte: Creación y búsqueda de animaciones, assets y entornos</a:t>
          </a:r>
          <a:endParaRPr lang="en-US" dirty="0"/>
        </a:p>
      </dgm:t>
    </dgm:pt>
    <dgm:pt modelId="{CEEBADC9-73CF-4976-9FF1-392567B96AAC}" type="parTrans" cxnId="{92CA489C-1882-41D5-9DC1-BFF91C587C16}">
      <dgm:prSet/>
      <dgm:spPr/>
      <dgm:t>
        <a:bodyPr/>
        <a:lstStyle/>
        <a:p>
          <a:endParaRPr lang="en-US"/>
        </a:p>
      </dgm:t>
    </dgm:pt>
    <dgm:pt modelId="{526CFC87-517A-4A53-91F1-B5FD8D725655}" type="sibTrans" cxnId="{92CA489C-1882-41D5-9DC1-BFF91C587C16}">
      <dgm:prSet/>
      <dgm:spPr/>
      <dgm:t>
        <a:bodyPr/>
        <a:lstStyle/>
        <a:p>
          <a:endParaRPr lang="en-US"/>
        </a:p>
      </dgm:t>
    </dgm:pt>
    <dgm:pt modelId="{B8EC32CF-8264-4D18-8F6F-7778D626F65D}">
      <dgm:prSet/>
      <dgm:spPr/>
      <dgm:t>
        <a:bodyPr/>
        <a:lstStyle/>
        <a:p>
          <a:r>
            <a:rPr lang="es-ES" dirty="0"/>
            <a:t>Pablo Legaz Motas</a:t>
          </a:r>
          <a:endParaRPr lang="en-US" dirty="0"/>
        </a:p>
      </dgm:t>
    </dgm:pt>
    <dgm:pt modelId="{CDD800A0-B45D-4EA4-8AC3-DBF9C48E6E39}" type="parTrans" cxnId="{23CA5EA8-A3DF-4EDC-A7D6-0CF676730D52}">
      <dgm:prSet/>
      <dgm:spPr/>
      <dgm:t>
        <a:bodyPr/>
        <a:lstStyle/>
        <a:p>
          <a:endParaRPr lang="en-US"/>
        </a:p>
      </dgm:t>
    </dgm:pt>
    <dgm:pt modelId="{8F345249-7CC2-4A93-9A23-D1F80AD864A0}" type="sibTrans" cxnId="{23CA5EA8-A3DF-4EDC-A7D6-0CF676730D52}">
      <dgm:prSet/>
      <dgm:spPr/>
      <dgm:t>
        <a:bodyPr/>
        <a:lstStyle/>
        <a:p>
          <a:endParaRPr lang="en-US"/>
        </a:p>
      </dgm:t>
    </dgm:pt>
    <dgm:pt modelId="{F123E612-3D08-4F59-A300-502C8A2E9D0D}">
      <dgm:prSet/>
      <dgm:spPr/>
      <dgm:t>
        <a:bodyPr/>
        <a:lstStyle/>
        <a:p>
          <a:r>
            <a:rPr lang="es-ES" dirty="0"/>
            <a:t>-David Cuartero Celda</a:t>
          </a:r>
          <a:endParaRPr lang="en-US" dirty="0"/>
        </a:p>
      </dgm:t>
    </dgm:pt>
    <dgm:pt modelId="{913BE242-FA8A-49A5-A904-BB490564C64B}" type="parTrans" cxnId="{D6A770A7-E9AE-4954-BD26-771BF74BAE1D}">
      <dgm:prSet/>
      <dgm:spPr/>
      <dgm:t>
        <a:bodyPr/>
        <a:lstStyle/>
        <a:p>
          <a:endParaRPr lang="en-US"/>
        </a:p>
      </dgm:t>
    </dgm:pt>
    <dgm:pt modelId="{FB373DF1-1271-478E-ADBA-72A3ACEF57D9}" type="sibTrans" cxnId="{D6A770A7-E9AE-4954-BD26-771BF74BAE1D}">
      <dgm:prSet/>
      <dgm:spPr/>
      <dgm:t>
        <a:bodyPr/>
        <a:lstStyle/>
        <a:p>
          <a:endParaRPr lang="en-US"/>
        </a:p>
      </dgm:t>
    </dgm:pt>
    <dgm:pt modelId="{8D263751-501A-42A6-BB7A-7B306B9E8E0F}" type="pres">
      <dgm:prSet presAssocID="{89B92FCD-B2D4-4F2B-A386-480845F2F31B}" presName="linear" presStyleCnt="0">
        <dgm:presLayoutVars>
          <dgm:dir/>
          <dgm:animLvl val="lvl"/>
          <dgm:resizeHandles val="exact"/>
        </dgm:presLayoutVars>
      </dgm:prSet>
      <dgm:spPr/>
    </dgm:pt>
    <dgm:pt modelId="{02B57AF5-4EEE-4EF8-B1DE-872AC3695528}" type="pres">
      <dgm:prSet presAssocID="{88BA391E-4C46-4C2B-85E5-3D3B3C540FFA}" presName="parentLin" presStyleCnt="0"/>
      <dgm:spPr/>
    </dgm:pt>
    <dgm:pt modelId="{7705D1FC-7189-460F-B580-5FBE2F0DC53B}" type="pres">
      <dgm:prSet presAssocID="{88BA391E-4C46-4C2B-85E5-3D3B3C540FFA}" presName="parentLeftMargin" presStyleLbl="node1" presStyleIdx="0" presStyleCnt="3"/>
      <dgm:spPr/>
    </dgm:pt>
    <dgm:pt modelId="{FD01C909-7368-4DF0-ABB3-22DE70EE03DE}" type="pres">
      <dgm:prSet presAssocID="{88BA391E-4C46-4C2B-85E5-3D3B3C540FFA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7B092926-F498-4181-B6AB-FEDCD0A5D56D}" type="pres">
      <dgm:prSet presAssocID="{88BA391E-4C46-4C2B-85E5-3D3B3C540FFA}" presName="negativeSpace" presStyleCnt="0"/>
      <dgm:spPr/>
    </dgm:pt>
    <dgm:pt modelId="{0B10E9BD-E9FF-4047-A9BB-620C764980AA}" type="pres">
      <dgm:prSet presAssocID="{88BA391E-4C46-4C2B-85E5-3D3B3C540FFA}" presName="childText" presStyleLbl="conFgAcc1" presStyleIdx="0" presStyleCnt="3">
        <dgm:presLayoutVars>
          <dgm:bulletEnabled val="1"/>
        </dgm:presLayoutVars>
      </dgm:prSet>
      <dgm:spPr/>
    </dgm:pt>
    <dgm:pt modelId="{FBF7D201-1558-4E76-A98D-A3095C0C3764}" type="pres">
      <dgm:prSet presAssocID="{4D31E072-292D-4D65-9185-A29A629638DC}" presName="spaceBetweenRectangles" presStyleCnt="0"/>
      <dgm:spPr/>
    </dgm:pt>
    <dgm:pt modelId="{8BF0EE79-7FA8-464A-AA95-5D53F84EA838}" type="pres">
      <dgm:prSet presAssocID="{AAF907D8-8E7B-4092-8C2C-97DAD8314EF5}" presName="parentLin" presStyleCnt="0"/>
      <dgm:spPr/>
    </dgm:pt>
    <dgm:pt modelId="{503F507C-E363-4D80-B7E3-3BFD0E9AB67E}" type="pres">
      <dgm:prSet presAssocID="{AAF907D8-8E7B-4092-8C2C-97DAD8314EF5}" presName="parentLeftMargin" presStyleLbl="node1" presStyleIdx="0" presStyleCnt="3"/>
      <dgm:spPr/>
    </dgm:pt>
    <dgm:pt modelId="{1F7796E1-4972-4B85-BF89-8767C6C11BD9}" type="pres">
      <dgm:prSet presAssocID="{AAF907D8-8E7B-4092-8C2C-97DAD8314EF5}" presName="parentText" presStyleLbl="node1" presStyleIdx="1" presStyleCnt="3" custScaleX="142857" custScaleY="95985">
        <dgm:presLayoutVars>
          <dgm:chMax val="0"/>
          <dgm:bulletEnabled val="1"/>
        </dgm:presLayoutVars>
      </dgm:prSet>
      <dgm:spPr/>
    </dgm:pt>
    <dgm:pt modelId="{FC866AAF-458A-4D65-A407-7F493C908FAE}" type="pres">
      <dgm:prSet presAssocID="{AAF907D8-8E7B-4092-8C2C-97DAD8314EF5}" presName="negativeSpace" presStyleCnt="0"/>
      <dgm:spPr/>
    </dgm:pt>
    <dgm:pt modelId="{4292E717-AFA3-4F36-97FC-888E90863C6F}" type="pres">
      <dgm:prSet presAssocID="{AAF907D8-8E7B-4092-8C2C-97DAD8314EF5}" presName="childText" presStyleLbl="conFgAcc1" presStyleIdx="1" presStyleCnt="3">
        <dgm:presLayoutVars>
          <dgm:bulletEnabled val="1"/>
        </dgm:presLayoutVars>
      </dgm:prSet>
      <dgm:spPr/>
    </dgm:pt>
    <dgm:pt modelId="{8F8DF0FD-8514-4133-94BA-CCCADD03BFB3}" type="pres">
      <dgm:prSet presAssocID="{E3BC5914-22D2-4CB4-9AAB-1C773FA5587C}" presName="spaceBetweenRectangles" presStyleCnt="0"/>
      <dgm:spPr/>
    </dgm:pt>
    <dgm:pt modelId="{07207898-0F89-4252-9076-D4A42B4E5853}" type="pres">
      <dgm:prSet presAssocID="{910106AC-F46E-4CB1-AB4D-CBBBE29E098B}" presName="parentLin" presStyleCnt="0"/>
      <dgm:spPr/>
    </dgm:pt>
    <dgm:pt modelId="{134BCC9B-F842-4F25-A027-D3191394DE62}" type="pres">
      <dgm:prSet presAssocID="{910106AC-F46E-4CB1-AB4D-CBBBE29E098B}" presName="parentLeftMargin" presStyleLbl="node1" presStyleIdx="1" presStyleCnt="3"/>
      <dgm:spPr/>
    </dgm:pt>
    <dgm:pt modelId="{E42DEAF0-D0CD-4450-9CE9-ACA05ECD5D05}" type="pres">
      <dgm:prSet presAssocID="{910106AC-F46E-4CB1-AB4D-CBBBE29E098B}" presName="parentText" presStyleLbl="node1" presStyleIdx="2" presStyleCnt="3" custScaleX="140744">
        <dgm:presLayoutVars>
          <dgm:chMax val="0"/>
          <dgm:bulletEnabled val="1"/>
        </dgm:presLayoutVars>
      </dgm:prSet>
      <dgm:spPr/>
    </dgm:pt>
    <dgm:pt modelId="{A598BC20-F5E7-4D67-980E-82EB364067EE}" type="pres">
      <dgm:prSet presAssocID="{910106AC-F46E-4CB1-AB4D-CBBBE29E098B}" presName="negativeSpace" presStyleCnt="0"/>
      <dgm:spPr/>
    </dgm:pt>
    <dgm:pt modelId="{D0A46523-41E0-4A06-8978-46DC79601898}" type="pres">
      <dgm:prSet presAssocID="{910106AC-F46E-4CB1-AB4D-CBBBE29E09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18FE02-A49D-4EB8-8AA2-724323C465C3}" type="presOf" srcId="{89B92FCD-B2D4-4F2B-A386-480845F2F31B}" destId="{8D263751-501A-42A6-BB7A-7B306B9E8E0F}" srcOrd="0" destOrd="0" presId="urn:microsoft.com/office/officeart/2005/8/layout/list1"/>
    <dgm:cxn modelId="{0BBD7B0B-053A-4FDB-B74A-D13351BDBFC3}" srcId="{AAF907D8-8E7B-4092-8C2C-97DAD8314EF5}" destId="{585B3E3D-6191-486B-9570-191917178722}" srcOrd="1" destOrd="0" parTransId="{F743F301-68F1-4BF0-A949-ACF0D690A173}" sibTransId="{33044540-53AD-4CCD-A5E0-9CA108BAB404}"/>
    <dgm:cxn modelId="{E2784822-C1E7-4F02-8DF5-CB932B63D83B}" type="presOf" srcId="{910106AC-F46E-4CB1-AB4D-CBBBE29E098B}" destId="{134BCC9B-F842-4F25-A027-D3191394DE62}" srcOrd="0" destOrd="0" presId="urn:microsoft.com/office/officeart/2005/8/layout/list1"/>
    <dgm:cxn modelId="{588B522D-D819-4DDA-9B09-060CC2FA4DBB}" srcId="{89B92FCD-B2D4-4F2B-A386-480845F2F31B}" destId="{AAF907D8-8E7B-4092-8C2C-97DAD8314EF5}" srcOrd="1" destOrd="0" parTransId="{3AFDFA0D-FAC1-4AB3-837F-F0E3F698ABA1}" sibTransId="{E3BC5914-22D2-4CB4-9AAB-1C773FA5587C}"/>
    <dgm:cxn modelId="{2CB8333E-1F77-41EF-9842-BD14929703DE}" type="presOf" srcId="{88BA391E-4C46-4C2B-85E5-3D3B3C540FFA}" destId="{7705D1FC-7189-460F-B580-5FBE2F0DC53B}" srcOrd="0" destOrd="0" presId="urn:microsoft.com/office/officeart/2005/8/layout/list1"/>
    <dgm:cxn modelId="{5FB2E447-725B-49A7-8A6C-78492074C830}" type="presOf" srcId="{CA865B54-78D2-4DE8-A458-3D22F2BB0C44}" destId="{0B10E9BD-E9FF-4047-A9BB-620C764980AA}" srcOrd="0" destOrd="0" presId="urn:microsoft.com/office/officeart/2005/8/layout/list1"/>
    <dgm:cxn modelId="{4629AE48-CB09-490C-9FDE-722C4835FA02}" srcId="{88BA391E-4C46-4C2B-85E5-3D3B3C540FFA}" destId="{CA865B54-78D2-4DE8-A458-3D22F2BB0C44}" srcOrd="0" destOrd="0" parTransId="{5EE91159-4676-4539-9D08-B634D3110ED6}" sibTransId="{64F50B5F-034F-4001-818C-FC17B6E89485}"/>
    <dgm:cxn modelId="{0E1B8654-1C5B-4CE3-A6EF-800209E8A374}" type="presOf" srcId="{F123E612-3D08-4F59-A300-502C8A2E9D0D}" destId="{D0A46523-41E0-4A06-8978-46DC79601898}" srcOrd="0" destOrd="1" presId="urn:microsoft.com/office/officeart/2005/8/layout/list1"/>
    <dgm:cxn modelId="{566BFB88-A2DA-4DCC-86F2-A6CDBB93C8D9}" type="presOf" srcId="{AAF907D8-8E7B-4092-8C2C-97DAD8314EF5}" destId="{1F7796E1-4972-4B85-BF89-8767C6C11BD9}" srcOrd="1" destOrd="0" presId="urn:microsoft.com/office/officeart/2005/8/layout/list1"/>
    <dgm:cxn modelId="{92CA489C-1882-41D5-9DC1-BFF91C587C16}" srcId="{89B92FCD-B2D4-4F2B-A386-480845F2F31B}" destId="{910106AC-F46E-4CB1-AB4D-CBBBE29E098B}" srcOrd="2" destOrd="0" parTransId="{CEEBADC9-73CF-4976-9FF1-392567B96AAC}" sibTransId="{526CFC87-517A-4A53-91F1-B5FD8D725655}"/>
    <dgm:cxn modelId="{D6A770A7-E9AE-4954-BD26-771BF74BAE1D}" srcId="{910106AC-F46E-4CB1-AB4D-CBBBE29E098B}" destId="{F123E612-3D08-4F59-A300-502C8A2E9D0D}" srcOrd="1" destOrd="0" parTransId="{913BE242-FA8A-49A5-A904-BB490564C64B}" sibTransId="{FB373DF1-1271-478E-ADBA-72A3ACEF57D9}"/>
    <dgm:cxn modelId="{23CA5EA8-A3DF-4EDC-A7D6-0CF676730D52}" srcId="{910106AC-F46E-4CB1-AB4D-CBBBE29E098B}" destId="{B8EC32CF-8264-4D18-8F6F-7778D626F65D}" srcOrd="0" destOrd="0" parTransId="{CDD800A0-B45D-4EA4-8AC3-DBF9C48E6E39}" sibTransId="{8F345249-7CC2-4A93-9A23-D1F80AD864A0}"/>
    <dgm:cxn modelId="{E19D7DB9-F228-4CA8-A5AB-7D4C53B0BED2}" srcId="{89B92FCD-B2D4-4F2B-A386-480845F2F31B}" destId="{88BA391E-4C46-4C2B-85E5-3D3B3C540FFA}" srcOrd="0" destOrd="0" parTransId="{290EC1BE-1D11-4FAF-A9C2-DE81041E7806}" sibTransId="{4D31E072-292D-4D65-9185-A29A629638DC}"/>
    <dgm:cxn modelId="{533E67CB-ABC2-463A-A939-1F961E0DEEA1}" srcId="{AAF907D8-8E7B-4092-8C2C-97DAD8314EF5}" destId="{19B28174-DC6B-47A5-8FDB-BC6A4B860E4B}" srcOrd="0" destOrd="0" parTransId="{DC55596E-93C7-459A-B695-1F5C2528A4F5}" sibTransId="{3D06F4CD-8B31-454A-B356-76544F29FC99}"/>
    <dgm:cxn modelId="{8F3158DA-9330-4ADF-82EB-9AA74A390646}" type="presOf" srcId="{585B3E3D-6191-486B-9570-191917178722}" destId="{4292E717-AFA3-4F36-97FC-888E90863C6F}" srcOrd="0" destOrd="1" presId="urn:microsoft.com/office/officeart/2005/8/layout/list1"/>
    <dgm:cxn modelId="{889719DC-4C0C-4FBE-9D02-B5AB3838FB6A}" type="presOf" srcId="{19B28174-DC6B-47A5-8FDB-BC6A4B860E4B}" destId="{4292E717-AFA3-4F36-97FC-888E90863C6F}" srcOrd="0" destOrd="0" presId="urn:microsoft.com/office/officeart/2005/8/layout/list1"/>
    <dgm:cxn modelId="{CDFC1EE7-B70E-4CF1-A42F-18BF81AD9A68}" type="presOf" srcId="{B8EC32CF-8264-4D18-8F6F-7778D626F65D}" destId="{D0A46523-41E0-4A06-8978-46DC79601898}" srcOrd="0" destOrd="0" presId="urn:microsoft.com/office/officeart/2005/8/layout/list1"/>
    <dgm:cxn modelId="{6A003BE9-6B1A-4821-AB52-D1CAD3FEB554}" type="presOf" srcId="{910106AC-F46E-4CB1-AB4D-CBBBE29E098B}" destId="{E42DEAF0-D0CD-4450-9CE9-ACA05ECD5D05}" srcOrd="1" destOrd="0" presId="urn:microsoft.com/office/officeart/2005/8/layout/list1"/>
    <dgm:cxn modelId="{6F0340EA-524D-4B58-9204-69D7AE4F25AA}" type="presOf" srcId="{AAF907D8-8E7B-4092-8C2C-97DAD8314EF5}" destId="{503F507C-E363-4D80-B7E3-3BFD0E9AB67E}" srcOrd="0" destOrd="0" presId="urn:microsoft.com/office/officeart/2005/8/layout/list1"/>
    <dgm:cxn modelId="{C44F2DFB-6635-47F8-99CD-A80CD15015CE}" type="presOf" srcId="{88BA391E-4C46-4C2B-85E5-3D3B3C540FFA}" destId="{FD01C909-7368-4DF0-ABB3-22DE70EE03DE}" srcOrd="1" destOrd="0" presId="urn:microsoft.com/office/officeart/2005/8/layout/list1"/>
    <dgm:cxn modelId="{533C76A5-B2FB-42C0-BDDD-F9802FF1C7A7}" type="presParOf" srcId="{8D263751-501A-42A6-BB7A-7B306B9E8E0F}" destId="{02B57AF5-4EEE-4EF8-B1DE-872AC3695528}" srcOrd="0" destOrd="0" presId="urn:microsoft.com/office/officeart/2005/8/layout/list1"/>
    <dgm:cxn modelId="{4BAE6412-326A-4FB5-80FA-68EA7594EFFC}" type="presParOf" srcId="{02B57AF5-4EEE-4EF8-B1DE-872AC3695528}" destId="{7705D1FC-7189-460F-B580-5FBE2F0DC53B}" srcOrd="0" destOrd="0" presId="urn:microsoft.com/office/officeart/2005/8/layout/list1"/>
    <dgm:cxn modelId="{DC657B60-F3EC-4E98-9542-8BECE1CFA7BE}" type="presParOf" srcId="{02B57AF5-4EEE-4EF8-B1DE-872AC3695528}" destId="{FD01C909-7368-4DF0-ABB3-22DE70EE03DE}" srcOrd="1" destOrd="0" presId="urn:microsoft.com/office/officeart/2005/8/layout/list1"/>
    <dgm:cxn modelId="{7B627C62-305D-4807-AC69-0A2CFBD1EE48}" type="presParOf" srcId="{8D263751-501A-42A6-BB7A-7B306B9E8E0F}" destId="{7B092926-F498-4181-B6AB-FEDCD0A5D56D}" srcOrd="1" destOrd="0" presId="urn:microsoft.com/office/officeart/2005/8/layout/list1"/>
    <dgm:cxn modelId="{6241165C-03E0-4F2D-A6D6-CB644876E0AC}" type="presParOf" srcId="{8D263751-501A-42A6-BB7A-7B306B9E8E0F}" destId="{0B10E9BD-E9FF-4047-A9BB-620C764980AA}" srcOrd="2" destOrd="0" presId="urn:microsoft.com/office/officeart/2005/8/layout/list1"/>
    <dgm:cxn modelId="{E9692374-413A-4836-ADBA-1B966A06AC91}" type="presParOf" srcId="{8D263751-501A-42A6-BB7A-7B306B9E8E0F}" destId="{FBF7D201-1558-4E76-A98D-A3095C0C3764}" srcOrd="3" destOrd="0" presId="urn:microsoft.com/office/officeart/2005/8/layout/list1"/>
    <dgm:cxn modelId="{2B54F162-59A1-403A-B949-7AEE25FC2298}" type="presParOf" srcId="{8D263751-501A-42A6-BB7A-7B306B9E8E0F}" destId="{8BF0EE79-7FA8-464A-AA95-5D53F84EA838}" srcOrd="4" destOrd="0" presId="urn:microsoft.com/office/officeart/2005/8/layout/list1"/>
    <dgm:cxn modelId="{8EEA52E3-42B7-439B-81F1-0167144F14AA}" type="presParOf" srcId="{8BF0EE79-7FA8-464A-AA95-5D53F84EA838}" destId="{503F507C-E363-4D80-B7E3-3BFD0E9AB67E}" srcOrd="0" destOrd="0" presId="urn:microsoft.com/office/officeart/2005/8/layout/list1"/>
    <dgm:cxn modelId="{8721533A-8815-457F-924D-51F61A94DA2C}" type="presParOf" srcId="{8BF0EE79-7FA8-464A-AA95-5D53F84EA838}" destId="{1F7796E1-4972-4B85-BF89-8767C6C11BD9}" srcOrd="1" destOrd="0" presId="urn:microsoft.com/office/officeart/2005/8/layout/list1"/>
    <dgm:cxn modelId="{12D2FE47-886F-4D95-B0FA-3E9418C6DED4}" type="presParOf" srcId="{8D263751-501A-42A6-BB7A-7B306B9E8E0F}" destId="{FC866AAF-458A-4D65-A407-7F493C908FAE}" srcOrd="5" destOrd="0" presId="urn:microsoft.com/office/officeart/2005/8/layout/list1"/>
    <dgm:cxn modelId="{BEA22BFF-02B5-4CA0-9436-51653DF98CE2}" type="presParOf" srcId="{8D263751-501A-42A6-BB7A-7B306B9E8E0F}" destId="{4292E717-AFA3-4F36-97FC-888E90863C6F}" srcOrd="6" destOrd="0" presId="urn:microsoft.com/office/officeart/2005/8/layout/list1"/>
    <dgm:cxn modelId="{2136B008-A3D6-4C61-ABAD-D1293B7A6841}" type="presParOf" srcId="{8D263751-501A-42A6-BB7A-7B306B9E8E0F}" destId="{8F8DF0FD-8514-4133-94BA-CCCADD03BFB3}" srcOrd="7" destOrd="0" presId="urn:microsoft.com/office/officeart/2005/8/layout/list1"/>
    <dgm:cxn modelId="{522899CD-D0E4-439F-9367-16132A07DB47}" type="presParOf" srcId="{8D263751-501A-42A6-BB7A-7B306B9E8E0F}" destId="{07207898-0F89-4252-9076-D4A42B4E5853}" srcOrd="8" destOrd="0" presId="urn:microsoft.com/office/officeart/2005/8/layout/list1"/>
    <dgm:cxn modelId="{9472D098-94F0-479B-8778-3CA015E232F2}" type="presParOf" srcId="{07207898-0F89-4252-9076-D4A42B4E5853}" destId="{134BCC9B-F842-4F25-A027-D3191394DE62}" srcOrd="0" destOrd="0" presId="urn:microsoft.com/office/officeart/2005/8/layout/list1"/>
    <dgm:cxn modelId="{8315D195-A6F3-4773-903A-DBBEE2EA678A}" type="presParOf" srcId="{07207898-0F89-4252-9076-D4A42B4E5853}" destId="{E42DEAF0-D0CD-4450-9CE9-ACA05ECD5D05}" srcOrd="1" destOrd="0" presId="urn:microsoft.com/office/officeart/2005/8/layout/list1"/>
    <dgm:cxn modelId="{2E81A63A-3C10-443B-8CE4-05499E6539A0}" type="presParOf" srcId="{8D263751-501A-42A6-BB7A-7B306B9E8E0F}" destId="{A598BC20-F5E7-4D67-980E-82EB364067EE}" srcOrd="9" destOrd="0" presId="urn:microsoft.com/office/officeart/2005/8/layout/list1"/>
    <dgm:cxn modelId="{15691BA2-4D9F-4045-A6F1-B4088746CE49}" type="presParOf" srcId="{8D263751-501A-42A6-BB7A-7B306B9E8E0F}" destId="{D0A46523-41E0-4A06-8978-46DC796018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1286E-43FC-4D84-A1E1-9451193CA78D}">
      <dsp:nvSpPr>
        <dsp:cNvPr id="0" name=""/>
        <dsp:cNvSpPr/>
      </dsp:nvSpPr>
      <dsp:spPr>
        <a:xfrm>
          <a:off x="51" y="127280"/>
          <a:ext cx="4913783" cy="18568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Principales:</a:t>
          </a:r>
          <a:endParaRPr lang="en-US" sz="5100" kern="1200"/>
        </a:p>
      </dsp:txBody>
      <dsp:txXfrm>
        <a:off x="51" y="127280"/>
        <a:ext cx="4913783" cy="1856857"/>
      </dsp:txXfrm>
    </dsp:sp>
    <dsp:sp modelId="{7709CB72-90A2-4E24-AFFD-3A2A505914E1}">
      <dsp:nvSpPr>
        <dsp:cNvPr id="0" name=""/>
        <dsp:cNvSpPr/>
      </dsp:nvSpPr>
      <dsp:spPr>
        <a:xfrm>
          <a:off x="51" y="1984137"/>
          <a:ext cx="4913783" cy="22399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100" kern="1200" dirty="0"/>
            <a:t>Supervivencia  </a:t>
          </a:r>
          <a:endParaRPr lang="en-US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100" kern="1200" dirty="0"/>
            <a:t>Terror</a:t>
          </a:r>
          <a:endParaRPr lang="en-US" sz="5100" kern="1200" dirty="0"/>
        </a:p>
      </dsp:txBody>
      <dsp:txXfrm>
        <a:off x="51" y="1984137"/>
        <a:ext cx="4913783" cy="2239920"/>
      </dsp:txXfrm>
    </dsp:sp>
    <dsp:sp modelId="{F17AC9DC-34E4-45FE-A8C4-13393E822EA9}">
      <dsp:nvSpPr>
        <dsp:cNvPr id="0" name=""/>
        <dsp:cNvSpPr/>
      </dsp:nvSpPr>
      <dsp:spPr>
        <a:xfrm>
          <a:off x="5601764" y="127280"/>
          <a:ext cx="4913783" cy="18568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Subgéneros: 	</a:t>
          </a:r>
          <a:endParaRPr lang="en-US" sz="5100" kern="1200"/>
        </a:p>
      </dsp:txBody>
      <dsp:txXfrm>
        <a:off x="5601764" y="127280"/>
        <a:ext cx="4913783" cy="1856857"/>
      </dsp:txXfrm>
    </dsp:sp>
    <dsp:sp modelId="{01AAB744-9DD6-4EC3-ABF3-45EBA115EEC7}">
      <dsp:nvSpPr>
        <dsp:cNvPr id="0" name=""/>
        <dsp:cNvSpPr/>
      </dsp:nvSpPr>
      <dsp:spPr>
        <a:xfrm>
          <a:off x="5601764" y="1984137"/>
          <a:ext cx="4913783" cy="22399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100" kern="1200" dirty="0"/>
            <a:t>Puzles</a:t>
          </a:r>
          <a:endParaRPr lang="en-US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5100" kern="1200" dirty="0"/>
            <a:t>Laberintos</a:t>
          </a:r>
          <a:endParaRPr lang="en-US" sz="5100" kern="1200" dirty="0"/>
        </a:p>
      </dsp:txBody>
      <dsp:txXfrm>
        <a:off x="5601764" y="1984137"/>
        <a:ext cx="4913783" cy="223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3801-B21B-4A1F-A881-F854D4E00144}">
      <dsp:nvSpPr>
        <dsp:cNvPr id="0" name=""/>
        <dsp:cNvSpPr/>
      </dsp:nvSpPr>
      <dsp:spPr>
        <a:xfrm>
          <a:off x="0" y="24308"/>
          <a:ext cx="10515600" cy="884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Principal:</a:t>
          </a:r>
          <a:endParaRPr lang="en-US" sz="3600" kern="1200"/>
        </a:p>
      </dsp:txBody>
      <dsp:txXfrm>
        <a:off x="43179" y="67487"/>
        <a:ext cx="10429242" cy="798162"/>
      </dsp:txXfrm>
    </dsp:sp>
    <dsp:sp modelId="{51489461-DDEB-46D3-9E96-8A7F32FF2CCB}">
      <dsp:nvSpPr>
        <dsp:cNvPr id="0" name=""/>
        <dsp:cNvSpPr/>
      </dsp:nvSpPr>
      <dsp:spPr>
        <a:xfrm>
          <a:off x="0" y="90882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 dirty="0"/>
            <a:t> terror psicológico</a:t>
          </a:r>
          <a:endParaRPr lang="en-US" sz="2800" kern="1200" dirty="0"/>
        </a:p>
      </dsp:txBody>
      <dsp:txXfrm>
        <a:off x="0" y="908829"/>
        <a:ext cx="10515600" cy="596160"/>
      </dsp:txXfrm>
    </dsp:sp>
    <dsp:sp modelId="{9F370C91-6D3F-4FF0-8FE4-D0845E545AFF}">
      <dsp:nvSpPr>
        <dsp:cNvPr id="0" name=""/>
        <dsp:cNvSpPr/>
      </dsp:nvSpPr>
      <dsp:spPr>
        <a:xfrm>
          <a:off x="0" y="1504989"/>
          <a:ext cx="10515600" cy="884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Ambientación:</a:t>
          </a:r>
          <a:endParaRPr lang="en-US" sz="3600" kern="1200"/>
        </a:p>
      </dsp:txBody>
      <dsp:txXfrm>
        <a:off x="43179" y="1548168"/>
        <a:ext cx="10429242" cy="798162"/>
      </dsp:txXfrm>
    </dsp:sp>
    <dsp:sp modelId="{8C82D70F-0ED2-4C7C-8D5E-9C6F884978E4}">
      <dsp:nvSpPr>
        <dsp:cNvPr id="0" name=""/>
        <dsp:cNvSpPr/>
      </dsp:nvSpPr>
      <dsp:spPr>
        <a:xfrm>
          <a:off x="0" y="2389508"/>
          <a:ext cx="1051560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 dirty="0"/>
            <a:t>Años 90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 dirty="0"/>
            <a:t>Gótico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 dirty="0"/>
            <a:t>Mansiones abandonadas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 dirty="0"/>
            <a:t>Rituales satánicos</a:t>
          </a:r>
          <a:endParaRPr lang="en-US" sz="2800" kern="1200" dirty="0"/>
        </a:p>
      </dsp:txBody>
      <dsp:txXfrm>
        <a:off x="0" y="2389508"/>
        <a:ext cx="10515600" cy="1937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0E9BD-E9FF-4047-A9BB-620C764980AA}">
      <dsp:nvSpPr>
        <dsp:cNvPr id="0" name=""/>
        <dsp:cNvSpPr/>
      </dsp:nvSpPr>
      <dsp:spPr>
        <a:xfrm>
          <a:off x="0" y="341171"/>
          <a:ext cx="10515600" cy="85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Antonio Suano Lara</a:t>
          </a:r>
          <a:endParaRPr lang="en-US" sz="2000" kern="1200" dirty="0"/>
        </a:p>
      </dsp:txBody>
      <dsp:txXfrm>
        <a:off x="0" y="341171"/>
        <a:ext cx="10515600" cy="850500"/>
      </dsp:txXfrm>
    </dsp:sp>
    <dsp:sp modelId="{FD01C909-7368-4DF0-ABB3-22DE70EE03DE}">
      <dsp:nvSpPr>
        <dsp:cNvPr id="0" name=""/>
        <dsp:cNvSpPr/>
      </dsp:nvSpPr>
      <dsp:spPr>
        <a:xfrm>
          <a:off x="500620" y="45971"/>
          <a:ext cx="1001240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Programación: control del personaje e interacción con el entorno</a:t>
          </a:r>
          <a:endParaRPr lang="en-US" sz="2000" kern="1200" dirty="0"/>
        </a:p>
      </dsp:txBody>
      <dsp:txXfrm>
        <a:off x="529441" y="74792"/>
        <a:ext cx="9954760" cy="532758"/>
      </dsp:txXfrm>
    </dsp:sp>
    <dsp:sp modelId="{4292E717-AFA3-4F36-97FC-888E90863C6F}">
      <dsp:nvSpPr>
        <dsp:cNvPr id="0" name=""/>
        <dsp:cNvSpPr/>
      </dsp:nvSpPr>
      <dsp:spPr>
        <a:xfrm>
          <a:off x="0" y="1571166"/>
          <a:ext cx="10515600" cy="1165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Mario Fernandez Martin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Juan Garea Tenreiro</a:t>
          </a:r>
          <a:endParaRPr lang="en-US" sz="2000" kern="1200" dirty="0"/>
        </a:p>
      </dsp:txBody>
      <dsp:txXfrm>
        <a:off x="0" y="1571166"/>
        <a:ext cx="10515600" cy="1165500"/>
      </dsp:txXfrm>
    </dsp:sp>
    <dsp:sp modelId="{1F7796E1-4972-4B85-BF89-8767C6C11BD9}">
      <dsp:nvSpPr>
        <dsp:cNvPr id="0" name=""/>
        <dsp:cNvSpPr/>
      </dsp:nvSpPr>
      <dsp:spPr>
        <a:xfrm>
          <a:off x="500620" y="1299671"/>
          <a:ext cx="10012402" cy="5666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Diseño: GDD, Diseño de niveles, diseño de sonido y diseño de personajes</a:t>
          </a:r>
          <a:endParaRPr lang="en-US" sz="2000" kern="1200" dirty="0"/>
        </a:p>
      </dsp:txBody>
      <dsp:txXfrm>
        <a:off x="528284" y="1327335"/>
        <a:ext cx="9957074" cy="511367"/>
      </dsp:txXfrm>
    </dsp:sp>
    <dsp:sp modelId="{D0A46523-41E0-4A06-8978-46DC79601898}">
      <dsp:nvSpPr>
        <dsp:cNvPr id="0" name=""/>
        <dsp:cNvSpPr/>
      </dsp:nvSpPr>
      <dsp:spPr>
        <a:xfrm>
          <a:off x="0" y="3139866"/>
          <a:ext cx="10515600" cy="1165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Pablo Legaz Motas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-David Cuartero Celda</a:t>
          </a:r>
          <a:endParaRPr lang="en-US" sz="2000" kern="1200" dirty="0"/>
        </a:p>
      </dsp:txBody>
      <dsp:txXfrm>
        <a:off x="0" y="3139866"/>
        <a:ext cx="10515600" cy="1165500"/>
      </dsp:txXfrm>
    </dsp:sp>
    <dsp:sp modelId="{E42DEAF0-D0CD-4450-9CE9-ACA05ECD5D05}">
      <dsp:nvSpPr>
        <dsp:cNvPr id="0" name=""/>
        <dsp:cNvSpPr/>
      </dsp:nvSpPr>
      <dsp:spPr>
        <a:xfrm>
          <a:off x="507809" y="2844666"/>
          <a:ext cx="1000594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Arte: Creación y búsqueda de animaciones, assets y entornos</a:t>
          </a:r>
          <a:endParaRPr lang="en-US" sz="2000" kern="1200" dirty="0"/>
        </a:p>
      </dsp:txBody>
      <dsp:txXfrm>
        <a:off x="536630" y="2873487"/>
        <a:ext cx="994830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D11B0-4454-107B-463D-3317DFF3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1DA48-1F54-66B0-21D2-D08CCC3E0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F0429-3C07-2F70-907C-DA7B7C2B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E7357-28AC-BC68-8001-4DC585F6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F24D4-858B-5E50-DA58-A065DBD7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22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13D8F-688B-4238-07BF-7171D3E2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8D35F3-9BA7-F1B7-F74E-422784D9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D16D3-4935-ED74-D1BB-22CCBD9C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7D552-1EE7-F59C-4943-E217219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757B2-C27B-BCF4-538A-75015351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94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331B6F-D9F8-5083-5BBB-04C0D98D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34834F-2210-EC3C-6D17-CBED8F635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BF465-ACF3-5D87-30AF-DA071B45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4D395-9D49-3B09-2A7F-86F3E52F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E0308-D198-6FEB-CDE8-CF65117B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CD81B-5199-7BCE-FC8B-6A33FA3B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DF1C4-B1D2-E19C-B022-B896398E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407D1-47F8-1948-A2B9-BBBF1624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795A2-C800-D285-C432-FEEBAF3C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AB5DE-C658-4C5D-D97F-BA888C61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20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FD4C9-EEDD-4462-3E31-BC95343E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6B13E-CAFE-DF87-CC6A-34C73CA7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5A5DE-D1D8-8BCA-99AB-E9B0AD19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D9CE0-FC12-8C7F-C63E-ED401DDA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870B6-D25E-1016-1384-9292AA17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F46B-C4C3-EE2A-3916-7F817797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4E98E-FCD9-3FE2-5E9B-CFBDAED16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B6AD9D-D07B-B595-4330-44CCAFFF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BD2EE-67A5-8F3C-8894-10B1EFBE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F3120B-0285-875F-B14E-BF4782E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127217-7529-3C39-F9EA-3F8BD4A4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0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EC0F3-FAB7-F6F5-150B-7EE5D18E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0A64E-B271-8727-9E6B-B223EB90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113FA0-B5C9-3A15-9FC8-83DE6E595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134C43-F3F9-89EE-943D-DD2F5700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89FBE8-B95A-9C1F-AE8A-9DC2F410C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CE7805-C17C-9FE7-FD4B-E47A0683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C68EDE-3324-D485-5466-B41ED122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5D2AAC-7D93-84A3-8B13-0771FA3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28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5815-1231-CC0E-E0F8-B8D0DE86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A2D30B-1B00-B808-7B0A-1D48CF16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408C5D-62E4-4B8C-A4B5-F8BFD1B0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4CA6A9-731E-8794-4FAD-9542F0DA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4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08AF6E-E00B-6FD1-64A4-3AF4A3F7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E81DE0-AAED-D471-30CE-9A4D483C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9A5E3E-35A2-4FB1-2D61-5B928DF6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7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DA82E-C407-6B4E-07E2-33C73916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08ABC-A752-7979-F3C8-11C2FF32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96E4E1-7BBB-D389-3230-9B9AC83BC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656D8-50A4-F2BB-D3AD-1D0E0A50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9841A8-9786-81C2-EBCA-25E7EFB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3B99F-6F5F-57BC-3C57-4DDF9E71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71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D209-F246-74B9-5A90-A799EEB7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226DE4-BEA7-03CF-C702-13C9FD639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EC8E-1EC5-F56E-87C8-A25B3FF1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7CDBF-8E81-1806-6606-8E57C341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B0FA8A-C371-3EE1-C47E-4BCBE012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4EA7D-95B4-87E9-5D64-57B6FF66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0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056FB1-15B8-298B-8FAE-A9FCACFC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956AEA-6779-53D4-6A1D-343CE318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45D9F-97BB-D61F-CACA-14F5CDED3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EDA9C-35FA-4187-8DDF-659F262C5056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38CCC-AD93-A486-D76A-1D2BE0434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1E955F-A50C-3582-0BB3-114AC369F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FCFEF-28DE-4CF3-AE04-9B8B4EC86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5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06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ondo Del Tema Del Castillo De Terror Del Juego De Búsqueda, Juego De  Búsqueda, Tema De Terror, Terror Imagen de Fondo Para Descarga Gratuita -  Pngtreee">
            <a:extLst>
              <a:ext uri="{FF2B5EF4-FFF2-40B4-BE49-F238E27FC236}">
                <a16:creationId xmlns:a16="http://schemas.microsoft.com/office/drawing/2014/main" id="{335A123D-3576-99C8-2560-0342C1932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8EC4AE-39A4-9239-9CCE-58C8FF3A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ES" sz="6600">
                <a:solidFill>
                  <a:schemeClr val="bg1"/>
                </a:solidFill>
              </a:rPr>
              <a:t>Emily's Nightmare.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259ED-C2BF-0A60-B526-86289225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Trabajo grupal II</a:t>
            </a:r>
          </a:p>
        </p:txBody>
      </p:sp>
      <p:sp>
        <p:nvSpPr>
          <p:cNvPr id="207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0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Rectangle 310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Fondo De Ilustración De Escena De Terror De Juego, Juego De Terror, Escena  Del Juego, Juego Imagen de Fondo Para Descarga Gratuita - Pngtreee">
            <a:extLst>
              <a:ext uri="{FF2B5EF4-FFF2-40B4-BE49-F238E27FC236}">
                <a16:creationId xmlns:a16="http://schemas.microsoft.com/office/drawing/2014/main" id="{116EC5C6-2506-5EDE-BA73-0CC31B6A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C53DD6-8507-61E8-D240-56829626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Concepto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E0072-FD14-4818-4627-73280E2E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4" y="1825625"/>
            <a:ext cx="10102516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El juego consiste en una experiencia de terror y supervivencia con elementos de puzles y laberintos, en la que el jugador se encuentra en una casa abandonada y poseída, de la cual debe escapar resolviendo los distintos dilemas y rompecabezas que surgen a lo largo de la partida. Al mismo tiempo, el jugador es acosado por manifestaciones demoniacas controladas por Emily, el fantasma que posee la casa.</a:t>
            </a:r>
          </a:p>
        </p:txBody>
      </p:sp>
    </p:spTree>
    <p:extLst>
      <p:ext uri="{BB962C8B-B14F-4D97-AF65-F5344CB8AC3E}">
        <p14:creationId xmlns:p14="http://schemas.microsoft.com/office/powerpoint/2010/main" val="105695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8A31F7-81FC-C096-A33A-F8415A70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Géneros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3121AD15-8D28-3FDD-E571-ABF683C3C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1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36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1385911-704C-A390-27BE-0F2E7CF61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FDD8AF-A2F7-E988-2DE0-FF8038B7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Temática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6ECAB74-CDA5-62BC-50D6-0EDDC6F86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065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960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áfico en un documento con un bolígrafo">
            <a:extLst>
              <a:ext uri="{FF2B5EF4-FFF2-40B4-BE49-F238E27FC236}">
                <a16:creationId xmlns:a16="http://schemas.microsoft.com/office/drawing/2014/main" id="{4446CD94-0C6A-CCC5-DBB1-3F7B135AA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28AA9E-9701-34BC-9D0C-396AD895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Metodología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9ADA9A0-4E83-BD31-CDB7-51D1395261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600" dirty="0">
                <a:solidFill>
                  <a:srgbClr val="FFFFFF"/>
                </a:solidFill>
              </a:rPr>
              <a:t>Hemos elegido la metodología Kanban, ya que cuenta con:</a:t>
            </a:r>
          </a:p>
          <a:p>
            <a:pPr marL="0"/>
            <a:endParaRPr lang="es-ES" sz="2600" dirty="0">
              <a:solidFill>
                <a:srgbClr val="FFFFFF"/>
              </a:solidFill>
            </a:endParaRPr>
          </a:p>
          <a:p>
            <a:r>
              <a:rPr lang="es-ES" sz="2600" b="1" dirty="0">
                <a:solidFill>
                  <a:srgbClr val="FFFFFF"/>
                </a:solidFill>
              </a:rPr>
              <a:t>Mayor flexibilidad: </a:t>
            </a:r>
            <a:r>
              <a:rPr lang="es-ES" sz="2600" dirty="0">
                <a:solidFill>
                  <a:srgbClr val="FFFFFF"/>
                </a:solidFill>
              </a:rPr>
              <a:t>podemos agregar, eliminar o reorganizar tareas fácilmente.</a:t>
            </a:r>
          </a:p>
          <a:p>
            <a:r>
              <a:rPr lang="es-ES" sz="2600" b="1" dirty="0">
                <a:solidFill>
                  <a:srgbClr val="FFFFFF"/>
                </a:solidFill>
              </a:rPr>
              <a:t>Visualización Transparente: </a:t>
            </a:r>
            <a:r>
              <a:rPr lang="es-ES" sz="2600" dirty="0">
                <a:solidFill>
                  <a:srgbClr val="FFFFFF"/>
                </a:solidFill>
              </a:rPr>
              <a:t>El tablero Kanban proporciona una representación visual clara del flujo de trabajo, mostrando las tareas en diferentes columnas según su estado.</a:t>
            </a:r>
          </a:p>
          <a:p>
            <a:r>
              <a:rPr lang="es-ES" sz="2600" b="1" dirty="0">
                <a:solidFill>
                  <a:srgbClr val="FFFFFF"/>
                </a:solidFill>
              </a:rPr>
              <a:t>Limitación del Trabajo en Progreso (WIP): </a:t>
            </a:r>
            <a:r>
              <a:rPr lang="es-ES" sz="2600" dirty="0">
                <a:solidFill>
                  <a:srgbClr val="FFFFFF"/>
                </a:solidFill>
              </a:rPr>
              <a:t>nos podemos enfocar en completar las tareas antes de comenzar nuevas, evitando la acumulación de trabajo.</a:t>
            </a:r>
          </a:p>
          <a:p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0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976C06E-06AE-A490-98E3-15F15934D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0E95EA-61CD-0B3D-6173-288AFD2A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Roles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F34A02-306F-CE44-349F-4698E1B85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430719"/>
              </p:ext>
            </p:extLst>
          </p:nvPr>
        </p:nvGraphicFramePr>
        <p:xfrm>
          <a:off x="838200" y="184166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39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235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Emily's Nightmare.</vt:lpstr>
      <vt:lpstr>Concepto principal</vt:lpstr>
      <vt:lpstr>Géneros</vt:lpstr>
      <vt:lpstr>Temática</vt:lpstr>
      <vt:lpstr>Metodología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Emily's Nightmare.</dc:title>
  <dc:creator>mario fernandez martin</dc:creator>
  <cp:lastModifiedBy>mario fernandez martin</cp:lastModifiedBy>
  <cp:revision>4</cp:revision>
  <dcterms:created xsi:type="dcterms:W3CDTF">2024-04-07T21:38:12Z</dcterms:created>
  <dcterms:modified xsi:type="dcterms:W3CDTF">2024-04-08T12:11:09Z</dcterms:modified>
</cp:coreProperties>
</file>