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4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19"/>
    <p:restoredTop sz="94013"/>
  </p:normalViewPr>
  <p:slideViewPr>
    <p:cSldViewPr snapToGrid="0" snapToObjects="1">
      <p:cViewPr>
        <p:scale>
          <a:sx n="117" d="100"/>
          <a:sy n="117" d="100"/>
        </p:scale>
        <p:origin x="2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6892-C229-AD41-9EE6-EE060897100C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EAC68-5C59-9F44-9AAD-BD966D811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5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6892-C229-AD41-9EE6-EE060897100C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EAC68-5C59-9F44-9AAD-BD966D811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0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6892-C229-AD41-9EE6-EE060897100C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EAC68-5C59-9F44-9AAD-BD966D811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4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6892-C229-AD41-9EE6-EE060897100C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EAC68-5C59-9F44-9AAD-BD966D811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9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6892-C229-AD41-9EE6-EE060897100C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EAC68-5C59-9F44-9AAD-BD966D811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6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6892-C229-AD41-9EE6-EE060897100C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EAC68-5C59-9F44-9AAD-BD966D811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6892-C229-AD41-9EE6-EE060897100C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EAC68-5C59-9F44-9AAD-BD966D811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2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6892-C229-AD41-9EE6-EE060897100C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EAC68-5C59-9F44-9AAD-BD966D811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6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6892-C229-AD41-9EE6-EE060897100C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EAC68-5C59-9F44-9AAD-BD966D811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6892-C229-AD41-9EE6-EE060897100C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EAC68-5C59-9F44-9AAD-BD966D811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6892-C229-AD41-9EE6-EE060897100C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EAC68-5C59-9F44-9AAD-BD966D811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D6892-C229-AD41-9EE6-EE060897100C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EAC68-5C59-9F44-9AAD-BD966D811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9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Response Feedback During a Rich-to-Lean Multiple 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2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9" y="191097"/>
            <a:ext cx="12098382" cy="647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9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687" y="-11326"/>
            <a:ext cx="6222627" cy="688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53" y="25905"/>
            <a:ext cx="7824695" cy="680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4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443" y="47187"/>
            <a:ext cx="6593114" cy="676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1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7</Words>
  <Application>Microsoft Macintosh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Response Feedback During a Rich-to-Lean Multiple Schedule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Response Feedback During a Rich-to-Lean Multiple Schedule</dc:title>
  <dc:creator>Libman, Benjamin</dc:creator>
  <cp:lastModifiedBy>Libman, Benjamin</cp:lastModifiedBy>
  <cp:revision>8</cp:revision>
  <dcterms:created xsi:type="dcterms:W3CDTF">2017-10-13T01:48:50Z</dcterms:created>
  <dcterms:modified xsi:type="dcterms:W3CDTF">2017-10-14T01:31:02Z</dcterms:modified>
</cp:coreProperties>
</file>