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E7E3-BB89-AC4E-AEBD-569F39CE3E2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9B82-0140-D44B-8892-7928E4C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response signaling on performance during rich-to-lean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Libman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Sprague-Dawley rats</a:t>
            </a:r>
          </a:p>
          <a:p>
            <a:pPr lvl="1"/>
            <a:r>
              <a:rPr lang="en-US" i="1" dirty="0" smtClean="0"/>
              <a:t>n </a:t>
            </a:r>
            <a:r>
              <a:rPr lang="en-US" dirty="0" smtClean="0"/>
              <a:t>= 4</a:t>
            </a:r>
          </a:p>
          <a:p>
            <a:r>
              <a:rPr lang="en-US" dirty="0" smtClean="0"/>
              <a:t>Colburn boxes</a:t>
            </a:r>
          </a:p>
          <a:p>
            <a:r>
              <a:rPr lang="en-US" dirty="0" smtClean="0"/>
              <a:t>About a year old at onset</a:t>
            </a:r>
          </a:p>
          <a:p>
            <a:r>
              <a:rPr lang="en-US" dirty="0" smtClean="0"/>
              <a:t>Previous experience with FR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rats previously trained to lever press by undergraduates</a:t>
            </a:r>
          </a:p>
          <a:p>
            <a:endParaRPr lang="en-US" dirty="0"/>
          </a:p>
          <a:p>
            <a:r>
              <a:rPr lang="en-US" dirty="0" smtClean="0"/>
              <a:t>Before study:</a:t>
            </a:r>
          </a:p>
          <a:p>
            <a:pPr lvl="1"/>
            <a:r>
              <a:rPr lang="en-US" dirty="0" smtClean="0"/>
              <a:t>Hand shaped right lever responses</a:t>
            </a:r>
          </a:p>
          <a:p>
            <a:pPr lvl="1"/>
            <a:r>
              <a:rPr lang="en-US" dirty="0" smtClean="0"/>
              <a:t>Once rats were responding independently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Mult FR1-FR1</a:t>
            </a:r>
          </a:p>
          <a:p>
            <a:pPr lvl="1"/>
            <a:r>
              <a:rPr lang="en-US" dirty="0" smtClean="0"/>
              <a:t>After three days of steady responding </a:t>
            </a:r>
            <a:r>
              <a:rPr lang="en-US" dirty="0" smtClean="0">
                <a:sym typeface="Wingdings"/>
              </a:rPr>
              <a:t> Mult </a:t>
            </a:r>
            <a:r>
              <a:rPr lang="en-US" dirty="0" smtClean="0"/>
              <a:t>FR2-FR2</a:t>
            </a:r>
          </a:p>
          <a:p>
            <a:pPr lvl="1"/>
            <a:r>
              <a:rPr lang="en-US" dirty="0" smtClean="0"/>
              <a:t>After four days of steady responding </a:t>
            </a:r>
            <a:r>
              <a:rPr lang="en-US" dirty="0" smtClean="0">
                <a:sym typeface="Wingdings"/>
              </a:rPr>
              <a:t> Mult </a:t>
            </a:r>
            <a:r>
              <a:rPr lang="en-US" dirty="0" smtClean="0"/>
              <a:t>FR5-FR5</a:t>
            </a:r>
          </a:p>
          <a:p>
            <a:pPr lvl="1"/>
            <a:r>
              <a:rPr lang="en-US" dirty="0" smtClean="0"/>
              <a:t>Once accuracy reaches ~ 95% for about 3-4 days in a row</a:t>
            </a:r>
          </a:p>
          <a:p>
            <a:pPr lvl="2"/>
            <a:r>
              <a:rPr lang="en-US" dirty="0" smtClean="0"/>
              <a:t>The ratio  on the lever that the rats bias towards will be increased logarithmically to FR56</a:t>
            </a:r>
          </a:p>
          <a:p>
            <a:pPr lvl="3"/>
            <a:r>
              <a:rPr lang="en-US" dirty="0" smtClean="0"/>
              <a:t>Result: Mult FR5-FR56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incorrect responses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4" y="1825625"/>
            <a:ext cx="4341051" cy="4351338"/>
          </a:xfrm>
        </p:spPr>
      </p:pic>
    </p:spTree>
    <p:extLst>
      <p:ext uri="{BB962C8B-B14F-4D97-AF65-F5344CB8AC3E}">
        <p14:creationId xmlns:p14="http://schemas.microsoft.com/office/powerpoint/2010/main" val="20335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P(incorrect responses)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1" y="1825625"/>
            <a:ext cx="4487317" cy="4351338"/>
          </a:xfrm>
        </p:spPr>
      </p:pic>
    </p:spTree>
    <p:extLst>
      <p:ext uri="{BB962C8B-B14F-4D97-AF65-F5344CB8AC3E}">
        <p14:creationId xmlns:p14="http://schemas.microsoft.com/office/powerpoint/2010/main" val="18707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Rates (total)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31" y="1825625"/>
            <a:ext cx="4321737" cy="4351338"/>
          </a:xfrm>
        </p:spPr>
      </p:pic>
    </p:spTree>
    <p:extLst>
      <p:ext uri="{BB962C8B-B14F-4D97-AF65-F5344CB8AC3E}">
        <p14:creationId xmlns:p14="http://schemas.microsoft.com/office/powerpoint/2010/main" val="157314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7" y="1825625"/>
            <a:ext cx="4410405" cy="4351338"/>
          </a:xfrm>
        </p:spPr>
      </p:pic>
    </p:spTree>
    <p:extLst>
      <p:ext uri="{BB962C8B-B14F-4D97-AF65-F5344CB8AC3E}">
        <p14:creationId xmlns:p14="http://schemas.microsoft.com/office/powerpoint/2010/main" val="7856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120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Effects of response signaling on performance during rich-to-lean schedules</vt:lpstr>
      <vt:lpstr>Subjects</vt:lpstr>
      <vt:lpstr>Training</vt:lpstr>
      <vt:lpstr>Number of incorrect responses</vt:lpstr>
      <vt:lpstr>P(incorrect responses)</vt:lpstr>
      <vt:lpstr>Rates (total)</vt:lpstr>
      <vt:lpstr>Response Count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response signaling on performance during rich-to-lean schedules</dc:title>
  <dc:creator>Libman, Benjamin</dc:creator>
  <cp:lastModifiedBy>Libman, Benjamin</cp:lastModifiedBy>
  <cp:revision>4</cp:revision>
  <dcterms:created xsi:type="dcterms:W3CDTF">2017-09-22T12:43:29Z</dcterms:created>
  <dcterms:modified xsi:type="dcterms:W3CDTF">2017-09-22T15:36:01Z</dcterms:modified>
</cp:coreProperties>
</file>