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9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1701-662B-45B5-89B0-840A8866DD49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10241-01D1-431C-8C00-267E11E8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2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193-10A8-4117-B9DE-2ECF4B793419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0F1836-424E-4F6F-BB25-92D562E6BE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193-10A8-4117-B9DE-2ECF4B793419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1836-424E-4F6F-BB25-92D562E6B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193-10A8-4117-B9DE-2ECF4B793419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1836-424E-4F6F-BB25-92D562E6B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193-10A8-4117-B9DE-2ECF4B793419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1836-424E-4F6F-BB25-92D562E6B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193-10A8-4117-B9DE-2ECF4B793419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1836-424E-4F6F-BB25-92D562E6BE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193-10A8-4117-B9DE-2ECF4B793419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1836-424E-4F6F-BB25-92D562E6BE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193-10A8-4117-B9DE-2ECF4B793419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1836-424E-4F6F-BB25-92D562E6BE8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193-10A8-4117-B9DE-2ECF4B793419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1836-424E-4F6F-BB25-92D562E6B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193-10A8-4117-B9DE-2ECF4B793419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1836-424E-4F6F-BB25-92D562E6B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193-10A8-4117-B9DE-2ECF4B793419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1836-424E-4F6F-BB25-92D562E6B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193-10A8-4117-B9DE-2ECF4B793419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1836-424E-4F6F-BB25-92D562E6B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2B5D193-10A8-4117-B9DE-2ECF4B793419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0F1836-424E-4F6F-BB25-92D562E6BE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533400"/>
            <a:ext cx="7772400" cy="4267200"/>
          </a:xfrm>
        </p:spPr>
        <p:txBody>
          <a:bodyPr/>
          <a:lstStyle/>
          <a:p>
            <a:r>
              <a:rPr lang="en-US" u="sng" dirty="0" smtClean="0"/>
              <a:t>Health Benefits of Ice Cream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572000"/>
            <a:ext cx="6400800" cy="1219200"/>
          </a:xfrm>
        </p:spPr>
        <p:txBody>
          <a:bodyPr/>
          <a:lstStyle/>
          <a:p>
            <a:r>
              <a:rPr lang="en-US" dirty="0" smtClean="0"/>
              <a:t>The Delicious Health Food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0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600200"/>
          </a:xfrm>
        </p:spPr>
        <p:txBody>
          <a:bodyPr/>
          <a:lstStyle/>
          <a:p>
            <a:r>
              <a:rPr lang="en-US" u="sng" dirty="0" smtClean="0"/>
              <a:t>The Common Misconception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600" i="1" dirty="0">
                <a:latin typeface="Copperplate Gothic Light" panose="020E0507020206020404" pitchFamily="34" charset="0"/>
              </a:rPr>
              <a:t>Ice cream is unhealthy, and is not good for you in any way!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3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00200"/>
          </a:xfrm>
        </p:spPr>
        <p:txBody>
          <a:bodyPr/>
          <a:lstStyle/>
          <a:p>
            <a:r>
              <a:rPr lang="en-US" u="sng" dirty="0" smtClean="0"/>
              <a:t>The Healthy Side of Ice Cream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324456"/>
            <a:ext cx="7543800" cy="449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Contains high levels of calcium</a:t>
            </a:r>
          </a:p>
          <a:p>
            <a:pPr lvl="1"/>
            <a:r>
              <a:rPr lang="en-US" sz="2800" dirty="0" smtClean="0"/>
              <a:t>Lower risk of osteoporosis</a:t>
            </a:r>
          </a:p>
          <a:p>
            <a:pPr lvl="1"/>
            <a:r>
              <a:rPr lang="en-US" sz="2800" dirty="0" smtClean="0"/>
              <a:t>Healthy blood pressure</a:t>
            </a:r>
          </a:p>
          <a:p>
            <a:pPr lvl="1"/>
            <a:r>
              <a:rPr lang="en-US" sz="2800" dirty="0" smtClean="0"/>
              <a:t>Stronger teeth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One serving is only 10% of your RDA of saturated fat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9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00200"/>
          </a:xfrm>
        </p:spPr>
        <p:txBody>
          <a:bodyPr/>
          <a:lstStyle/>
          <a:p>
            <a:r>
              <a:rPr lang="en-US" u="sng" dirty="0" smtClean="0"/>
              <a:t>The Healthy Side of Ice Cream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543800" cy="449580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Does not cause colds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50" dirty="0" smtClean="0"/>
              <a:t>Is room temperature when it reaches the stomach</a:t>
            </a:r>
          </a:p>
          <a:p>
            <a:pPr lvl="1">
              <a:lnSpc>
                <a:spcPts val="65"/>
              </a:lnSpc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Contains </a:t>
            </a:r>
            <a:r>
              <a:rPr lang="en-US" sz="2800" dirty="0" err="1" smtClean="0"/>
              <a:t>lactoferrin</a:t>
            </a:r>
            <a:r>
              <a:rPr lang="en-US" sz="2800" dirty="0" smtClean="0"/>
              <a:t>, which defends against: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50" dirty="0" smtClean="0"/>
              <a:t>Pathogens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50" dirty="0" smtClean="0"/>
              <a:t>Viruses, specifically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Influenza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HIV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778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00200"/>
          </a:xfrm>
        </p:spPr>
        <p:txBody>
          <a:bodyPr/>
          <a:lstStyle/>
          <a:p>
            <a:r>
              <a:rPr lang="en-US" u="sng" dirty="0" smtClean="0"/>
              <a:t>The Healthy Side of Ice Cream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362200"/>
            <a:ext cx="7772400" cy="449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High in vitamins and nutrients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A			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B-6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B-12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C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3048000"/>
            <a:ext cx="274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K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Niacin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Thiamine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Riboflavin</a:t>
            </a:r>
          </a:p>
        </p:txBody>
      </p:sp>
    </p:spTree>
    <p:extLst>
      <p:ext uri="{BB962C8B-B14F-4D97-AF65-F5344CB8AC3E}">
        <p14:creationId xmlns:p14="http://schemas.microsoft.com/office/powerpoint/2010/main" val="86778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Mental Health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Ice cream is an excellent morale </a:t>
            </a:r>
            <a:r>
              <a:rPr lang="en-US" sz="2800" dirty="0" smtClean="0"/>
              <a:t>booster.</a:t>
            </a:r>
            <a:endParaRPr lang="en-US" sz="2800" dirty="0" smtClean="0"/>
          </a:p>
          <a:p>
            <a:r>
              <a:rPr lang="en-US" sz="2800" dirty="0" smtClean="0"/>
              <a:t>Also a common and wonderful comfort food. Especially chocolate.</a:t>
            </a:r>
          </a:p>
          <a:p>
            <a:endParaRPr lang="en-US" dirty="0"/>
          </a:p>
        </p:txBody>
      </p:sp>
      <p:pic>
        <p:nvPicPr>
          <p:cNvPr id="1026" name="Picture 2" descr="http://thegoodgreatsby.files.wordpress.com/2011/05/ice-cream-in-bed-001-e13044202495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52800"/>
            <a:ext cx="5943600" cy="241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796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101</TotalTime>
  <Words>128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Health Benefits of Ice Cream</vt:lpstr>
      <vt:lpstr>The Common Misconception</vt:lpstr>
      <vt:lpstr>The Healthy Side of Ice Cream</vt:lpstr>
      <vt:lpstr>The Healthy Side of Ice Cream</vt:lpstr>
      <vt:lpstr>The Healthy Side of Ice Cream</vt:lpstr>
      <vt:lpstr>Mental Health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Benefits of Ice Cream</dc:title>
  <dc:creator>Jesse</dc:creator>
  <cp:lastModifiedBy>Jesse</cp:lastModifiedBy>
  <cp:revision>9</cp:revision>
  <dcterms:created xsi:type="dcterms:W3CDTF">2014-04-29T01:02:55Z</dcterms:created>
  <dcterms:modified xsi:type="dcterms:W3CDTF">2014-05-04T21:54:53Z</dcterms:modified>
</cp:coreProperties>
</file>