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79"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93387" autoAdjust="0"/>
  </p:normalViewPr>
  <p:slideViewPr>
    <p:cSldViewPr snapToGrid="0" snapToObjects="1">
      <p:cViewPr varScale="1">
        <p:scale>
          <a:sx n="74" d="100"/>
          <a:sy n="74" d="100"/>
        </p:scale>
        <p:origin x="-124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A4E193D0-C0A9-46D1-9D68-933352DD59D7}" type="datetimeFigureOut">
              <a:rPr lang="en-US"/>
              <a:pPr>
                <a:defRPr/>
              </a:pPr>
              <a:t>9/19/2011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6526FB31-163F-4361-A706-60038008B6B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311664A-4E7A-411A-81CB-675CB3DB4057}" type="slidenum">
              <a:rPr lang="en-US">
                <a:cs typeface="Arial" charset="0"/>
              </a:rPr>
              <a:pPr fontAlgn="base">
                <a:spcBef>
                  <a:spcPct val="0"/>
                </a:spcBef>
                <a:spcAft>
                  <a:spcPct val="0"/>
                </a:spcAft>
              </a:pPr>
              <a:t>1</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lIns="45720" tIns="0" rIns="45720" bIns="0" anchor="b">
            <a:scene3d>
              <a:camera prst="orthographicFront"/>
              <a:lightRig rig="soft" dir="t">
                <a:rot lat="0" lon="0" rev="17220000"/>
              </a:lightRig>
            </a:scene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lang="en-US" smtClean="0"/>
              <a:t>Click to edit Master title style</a:t>
            </a:r>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13"/>
          <p:cNvSpPr>
            <a:spLocks noGrp="1"/>
          </p:cNvSpPr>
          <p:nvPr>
            <p:ph type="dt" sz="half" idx="10"/>
          </p:nvPr>
        </p:nvSpPr>
        <p:spPr/>
        <p:txBody>
          <a:bodyPr/>
          <a:lstStyle>
            <a:lvl1pPr>
              <a:defRPr/>
            </a:lvl1pPr>
          </a:lstStyle>
          <a:p>
            <a:pPr>
              <a:defRPr/>
            </a:pPr>
            <a:fld id="{CD82F5B2-88E0-4C43-BBBE-7941BE4ABDCF}" type="datetimeFigureOut">
              <a:rPr lang="en-US"/>
              <a:pPr>
                <a:defRPr/>
              </a:pPr>
              <a:t>9/19/2011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A10D1FE0-6328-411D-8E5E-F3489B03933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4FF902B-4B31-4A83-83AE-6260F15717AD}" type="datetimeFigureOut">
              <a:rPr lang="en-US"/>
              <a:pPr>
                <a:defRPr/>
              </a:pPr>
              <a:t>9/19/2011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210EA3C3-9B17-4428-BD25-FFB073FBFAA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1D0328A0-5463-464F-B0EE-770A09BFD47E}" type="datetimeFigureOut">
              <a:rPr lang="en-US"/>
              <a:pPr>
                <a:defRPr/>
              </a:pPr>
              <a:t>9/19/2011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E72B3F65-30F6-4F7A-8625-DF3C189B4E7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1FF197D-05D6-4884-90A0-50E16FAD5F5D}" type="datetimeFigureOut">
              <a:rPr lang="en-US"/>
              <a:pPr>
                <a:defRPr/>
              </a:pPr>
              <a:t>9/19/2011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D31FF704-254E-494A-AADE-04886DD3A14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1600200" y="2507786"/>
            <a:ext cx="7086600" cy="1509712"/>
          </a:xfrm>
        </p:spPr>
        <p:txBody>
          <a:bodyPr/>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781ADC-5802-4B85-A9E5-1DDF00B3DBA0}" type="datetimeFigureOut">
              <a:rPr lang="en-US"/>
              <a:pPr>
                <a:defRPr/>
              </a:pPr>
              <a:t>9/19/2011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57F352D-9D56-45C1-BE07-B5FE18A5A93B}"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7BBC4A7F-3FBF-44C4-B509-1E72471BE011}" type="datetimeFigureOut">
              <a:rPr lang="en-US"/>
              <a:pPr>
                <a:defRPr/>
              </a:pPr>
              <a:t>9/19/2011</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88532C11-EF98-4AD6-ACA4-170A00B0C0D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A832EA5C-DB80-4CC4-A709-35E11C191AA1}" type="datetimeFigureOut">
              <a:rPr lang="en-US"/>
              <a:pPr>
                <a:defRPr/>
              </a:pPr>
              <a:t>9/19/2011</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A30735C7-BFDE-43B4-9688-745A642131D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F0A4B269-3128-4E0D-9C3E-10D2B7DD6ECD}" type="datetimeFigureOut">
              <a:rPr lang="en-US"/>
              <a:pPr>
                <a:defRPr/>
              </a:pPr>
              <a:t>9/19/2011</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784ED654-1BBE-4E09-B859-575BA17DB0E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685C29C3-687A-4812-A9C9-A356EF656C5E}" type="datetimeFigureOut">
              <a:rPr lang="en-US"/>
              <a:pPr>
                <a:defRPr/>
              </a:pPr>
              <a:t>9/19/2011</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A278C0BE-F247-4BD6-991F-81D0006D400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sp3d prstMaterial="softEdge"/>
          </a:bodyPr>
          <a:lstStyle>
            <a:lvl1pPr algn="l">
              <a:buNone/>
              <a:defRPr sz="2200" b="0">
                <a:ln w="6350">
                  <a:noFill/>
                </a:ln>
                <a:solidFill>
                  <a:schemeClr val="accent1">
                    <a:tint val="73000"/>
                    <a:satMod val="180000"/>
                  </a:schemeClr>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0FF518DA-7144-426A-83CB-508B1F6A2668}" type="datetimeFigureOut">
              <a:rPr lang="en-US"/>
              <a:pPr>
                <a:defRPr/>
              </a:pPr>
              <a:t>9/19/2011</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48B48102-E6D5-42C3-A978-27810E36E73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ormAutofit/>
          </a:bodyPr>
          <a:lstStyle>
            <a:lvl1pPr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828800" y="1166787"/>
            <a:ext cx="5486400" cy="530352"/>
          </a:xfrm>
        </p:spPr>
        <p:txBody>
          <a:bodyPr lIns="45720" rIns="45720"/>
          <a:lstStyle>
            <a:lvl1pPr marL="0" indent="0" algn="ctr">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5" name="Date Placeholder 13"/>
          <p:cNvSpPr>
            <a:spLocks noGrp="1"/>
          </p:cNvSpPr>
          <p:nvPr>
            <p:ph type="dt" sz="half" idx="10"/>
          </p:nvPr>
        </p:nvSpPr>
        <p:spPr/>
        <p:txBody>
          <a:bodyPr/>
          <a:lstStyle>
            <a:lvl1pPr>
              <a:defRPr/>
            </a:lvl1pPr>
          </a:lstStyle>
          <a:p>
            <a:pPr>
              <a:defRPr/>
            </a:pPr>
            <a:fld id="{8F9B71F9-A34C-46B6-8957-167363D7DD1C}" type="datetimeFigureOut">
              <a:rPr lang="en-US"/>
              <a:pPr>
                <a:defRPr/>
              </a:pPr>
              <a:t>9/19/2011</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B8FBD673-C3A6-458A-B437-F953D414F37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lang="en-US" smtClean="0"/>
              <a:t>Click to edit Master title style</a:t>
            </a:r>
            <a:endParaRPr lang="en-US"/>
          </a:p>
        </p:txBody>
      </p:sp>
      <p:sp>
        <p:nvSpPr>
          <p:cNvPr id="1027" name="Text Placeholder 12"/>
          <p:cNvSpPr>
            <a:spLocks noGrp="1"/>
          </p:cNvSpPr>
          <p:nvPr>
            <p:ph type="body" idx="1"/>
          </p:nvPr>
        </p:nvSpPr>
        <p:spPr bwMode="auto">
          <a:xfrm>
            <a:off x="457200" y="1600200"/>
            <a:ext cx="8229600" cy="4708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fontAlgn="auto" latinLnBrk="0" hangingPunct="1">
              <a:spcBef>
                <a:spcPts val="0"/>
              </a:spcBef>
              <a:spcAft>
                <a:spcPts val="0"/>
              </a:spcAft>
              <a:defRPr kumimoji="0" sz="1200" smtClean="0">
                <a:solidFill>
                  <a:schemeClr val="tx1">
                    <a:shade val="50000"/>
                  </a:schemeClr>
                </a:solidFill>
                <a:latin typeface="+mn-lt"/>
                <a:cs typeface="+mn-cs"/>
              </a:defRPr>
            </a:lvl1pPr>
          </a:lstStyle>
          <a:p>
            <a:pPr>
              <a:defRPr/>
            </a:pPr>
            <a:fld id="{6CA3639F-DB83-4C07-A007-01B4FBA1010D}" type="datetimeFigureOut">
              <a:rPr lang="en-US"/>
              <a:pPr>
                <a:defRPr/>
              </a:pPr>
              <a:t>9/19/2011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fontAlgn="auto" latinLnBrk="0" hangingPunct="1">
              <a:spcBef>
                <a:spcPts val="0"/>
              </a:spcBef>
              <a:spcAft>
                <a:spcPts val="0"/>
              </a:spcAft>
              <a:defRPr kumimoji="0" sz="1200">
                <a:solidFill>
                  <a:schemeClr val="tx1">
                    <a:shade val="50000"/>
                  </a:schemeClr>
                </a:solidFill>
                <a:latin typeface="+mn-lt"/>
                <a:cs typeface="+mn-cs"/>
              </a:defRPr>
            </a:lvl1pPr>
          </a:lstStyle>
          <a:p>
            <a:pPr>
              <a:defRPr/>
            </a:pPr>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fontAlgn="auto" latinLnBrk="0" hangingPunct="1">
              <a:spcBef>
                <a:spcPts val="0"/>
              </a:spcBef>
              <a:spcAft>
                <a:spcPts val="0"/>
              </a:spcAft>
              <a:defRPr kumimoji="0" sz="1200" smtClean="0">
                <a:solidFill>
                  <a:schemeClr val="tx1">
                    <a:shade val="50000"/>
                  </a:schemeClr>
                </a:solidFill>
                <a:latin typeface="+mn-lt"/>
                <a:cs typeface="+mn-cs"/>
              </a:defRPr>
            </a:lvl1pPr>
          </a:lstStyle>
          <a:p>
            <a:pPr>
              <a:defRPr/>
            </a:pPr>
            <a:fld id="{1D55C7FA-8F2A-4AC9-A1F6-89D12DCB6D26}"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71" r:id="rId1"/>
    <p:sldLayoutId id="2147483670" r:id="rId2"/>
    <p:sldLayoutId id="2147483672" r:id="rId3"/>
    <p:sldLayoutId id="2147483669" r:id="rId4"/>
    <p:sldLayoutId id="2147483668" r:id="rId5"/>
    <p:sldLayoutId id="2147483667" r:id="rId6"/>
    <p:sldLayoutId id="2147483666" r:id="rId7"/>
    <p:sldLayoutId id="2147483665" r:id="rId8"/>
    <p:sldLayoutId id="2147483664" r:id="rId9"/>
    <p:sldLayoutId id="2147483663" r:id="rId10"/>
    <p:sldLayoutId id="2147483662" r:id="rId11"/>
  </p:sldLayoutIdLst>
  <p:txStyles>
    <p:titleStyle>
      <a:lvl1pPr algn="ctr" rtl="0" fontAlgn="base">
        <a:spcBef>
          <a:spcPct val="0"/>
        </a:spcBef>
        <a:spcAft>
          <a:spcPct val="0"/>
        </a:spcAft>
        <a:defRPr sz="4100" b="1" kern="12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algn="ctr" rtl="0" fontAlgn="base">
        <a:spcBef>
          <a:spcPct val="0"/>
        </a:spcBef>
        <a:spcAft>
          <a:spcPct val="0"/>
        </a:spcAft>
        <a:defRPr sz="4100" b="1">
          <a:solidFill>
            <a:schemeClr val="tx1"/>
          </a:solidFill>
          <a:latin typeface="Lucida Sans" pitchFamily="34" charset="0"/>
        </a:defRPr>
      </a:lvl2pPr>
      <a:lvl3pPr algn="ctr" rtl="0" fontAlgn="base">
        <a:spcBef>
          <a:spcPct val="0"/>
        </a:spcBef>
        <a:spcAft>
          <a:spcPct val="0"/>
        </a:spcAft>
        <a:defRPr sz="4100" b="1">
          <a:solidFill>
            <a:schemeClr val="tx1"/>
          </a:solidFill>
          <a:latin typeface="Lucida Sans" pitchFamily="34" charset="0"/>
        </a:defRPr>
      </a:lvl3pPr>
      <a:lvl4pPr algn="ctr" rtl="0" fontAlgn="base">
        <a:spcBef>
          <a:spcPct val="0"/>
        </a:spcBef>
        <a:spcAft>
          <a:spcPct val="0"/>
        </a:spcAft>
        <a:defRPr sz="4100" b="1">
          <a:solidFill>
            <a:schemeClr val="tx1"/>
          </a:solidFill>
          <a:latin typeface="Lucida Sans" pitchFamily="34" charset="0"/>
        </a:defRPr>
      </a:lvl4pPr>
      <a:lvl5pPr algn="ctr" rtl="0" fontAlgn="base">
        <a:spcBef>
          <a:spcPct val="0"/>
        </a:spcBef>
        <a:spcAft>
          <a:spcPct val="0"/>
        </a:spcAft>
        <a:defRPr sz="4100" b="1">
          <a:solidFill>
            <a:schemeClr val="tx1"/>
          </a:solidFill>
          <a:latin typeface="Lucida Sans" pitchFamily="34" charset="0"/>
        </a:defRPr>
      </a:lvl5pPr>
      <a:lvl6pPr marL="457200" algn="ctr" rtl="0" fontAlgn="base">
        <a:spcBef>
          <a:spcPct val="0"/>
        </a:spcBef>
        <a:spcAft>
          <a:spcPct val="0"/>
        </a:spcAft>
        <a:defRPr sz="4100" b="1">
          <a:solidFill>
            <a:schemeClr val="tx1"/>
          </a:solidFill>
          <a:latin typeface="Lucida Sans" pitchFamily="34" charset="0"/>
        </a:defRPr>
      </a:lvl6pPr>
      <a:lvl7pPr marL="914400" algn="ctr" rtl="0" fontAlgn="base">
        <a:spcBef>
          <a:spcPct val="0"/>
        </a:spcBef>
        <a:spcAft>
          <a:spcPct val="0"/>
        </a:spcAft>
        <a:defRPr sz="4100" b="1">
          <a:solidFill>
            <a:schemeClr val="tx1"/>
          </a:solidFill>
          <a:latin typeface="Lucida Sans" pitchFamily="34" charset="0"/>
        </a:defRPr>
      </a:lvl7pPr>
      <a:lvl8pPr marL="1371600" algn="ctr" rtl="0" fontAlgn="base">
        <a:spcBef>
          <a:spcPct val="0"/>
        </a:spcBef>
        <a:spcAft>
          <a:spcPct val="0"/>
        </a:spcAft>
        <a:defRPr sz="4100" b="1">
          <a:solidFill>
            <a:schemeClr val="tx1"/>
          </a:solidFill>
          <a:latin typeface="Lucida Sans" pitchFamily="34" charset="0"/>
        </a:defRPr>
      </a:lvl8pPr>
      <a:lvl9pPr marL="1828800" algn="ctr" rtl="0" fontAlgn="base">
        <a:spcBef>
          <a:spcPct val="0"/>
        </a:spcBef>
        <a:spcAft>
          <a:spcPct val="0"/>
        </a:spcAft>
        <a:defRPr sz="4100" b="1">
          <a:solidFill>
            <a:schemeClr val="tx1"/>
          </a:solidFill>
          <a:latin typeface="Lucida Sans" pitchFamily="34" charset="0"/>
        </a:defRPr>
      </a:lvl9pPr>
    </p:titleStyle>
    <p:bodyStyle>
      <a:lvl1pPr marL="547688" indent="-411163" algn="l" rtl="0" fontAlgn="base">
        <a:spcBef>
          <a:spcPct val="20000"/>
        </a:spcBef>
        <a:spcAft>
          <a:spcPct val="0"/>
        </a:spcAft>
        <a:buClr>
          <a:srgbClr val="F9F9F9"/>
        </a:buClr>
        <a:buSzPct val="65000"/>
        <a:buFont typeface="Wingdings 2" pitchFamily="18" charset="2"/>
        <a:buChar char=""/>
        <a:defRPr sz="2800" kern="1200">
          <a:solidFill>
            <a:schemeClr val="tx1"/>
          </a:solidFill>
          <a:latin typeface="+mn-lt"/>
          <a:ea typeface="+mn-ea"/>
          <a:cs typeface="+mn-cs"/>
        </a:defRPr>
      </a:lvl1pPr>
      <a:lvl2pPr marL="868363" indent="-282575" algn="l" rtl="0" fontAlgn="base">
        <a:spcBef>
          <a:spcPct val="20000"/>
        </a:spcBef>
        <a:spcAft>
          <a:spcPct val="0"/>
        </a:spcAft>
        <a:buClr>
          <a:schemeClr val="tx1"/>
        </a:buClr>
        <a:buSzPct val="80000"/>
        <a:buFont typeface="Wingdings 2" pitchFamily="18" charset="2"/>
        <a:buChar char=""/>
        <a:defRPr sz="2400" kern="1200">
          <a:solidFill>
            <a:schemeClr val="tx1"/>
          </a:solidFill>
          <a:latin typeface="+mn-lt"/>
          <a:ea typeface="+mn-ea"/>
          <a:cs typeface="+mn-cs"/>
        </a:defRPr>
      </a:lvl2pPr>
      <a:lvl3pPr marL="1133475" indent="-228600" algn="l" rtl="0" fontAlgn="base">
        <a:spcBef>
          <a:spcPct val="20000"/>
        </a:spcBef>
        <a:spcAft>
          <a:spcPct val="0"/>
        </a:spcAft>
        <a:buClr>
          <a:schemeClr val="tx1"/>
        </a:buClr>
        <a:buSzPct val="95000"/>
        <a:buFont typeface="Wingdings" pitchFamily="2" charset="2"/>
        <a:buChar char=""/>
        <a:defRPr sz="2200" kern="1200">
          <a:solidFill>
            <a:schemeClr val="tx1"/>
          </a:solidFill>
          <a:latin typeface="+mn-lt"/>
          <a:ea typeface="+mn-ea"/>
          <a:cs typeface="+mn-cs"/>
        </a:defRPr>
      </a:lvl3pPr>
      <a:lvl4pPr marL="1352550" indent="-182563" algn="l" rtl="0" fontAlgn="base">
        <a:spcBef>
          <a:spcPct val="20000"/>
        </a:spcBef>
        <a:spcAft>
          <a:spcPct val="0"/>
        </a:spcAft>
        <a:buClr>
          <a:schemeClr val="tx1"/>
        </a:buClr>
        <a:buSzPct val="100000"/>
        <a:buFont typeface="Wingdings 3" pitchFamily="18" charset="2"/>
        <a:buChar char=""/>
        <a:defRPr sz="2000" kern="1200">
          <a:solidFill>
            <a:schemeClr val="tx1"/>
          </a:solidFill>
          <a:latin typeface="+mn-lt"/>
          <a:ea typeface="+mn-ea"/>
          <a:cs typeface="+mn-cs"/>
        </a:defRPr>
      </a:lvl4pPr>
      <a:lvl5pPr marL="1544638" indent="-182563" algn="l" rtl="0" fontAlgn="base">
        <a:spcBef>
          <a:spcPct val="20000"/>
        </a:spcBef>
        <a:spcAft>
          <a:spcPct val="0"/>
        </a:spcAft>
        <a:buClr>
          <a:schemeClr val="tx1"/>
        </a:buClr>
        <a:buFont typeface="Wingdings 2" pitchFamily="18" charset="2"/>
        <a:buChar char=""/>
        <a:defRPr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275" y="1371600"/>
            <a:ext cx="8229600" cy="1828800"/>
          </a:xfrm>
        </p:spPr>
        <p:txBody>
          <a:bodyPr/>
          <a:lstStyle/>
          <a:p>
            <a:pPr fontAlgn="auto">
              <a:spcAft>
                <a:spcPts val="0"/>
              </a:spcAft>
              <a:defRPr/>
            </a:pPr>
            <a:endParaRPr lang="en-US" dirty="0"/>
          </a:p>
        </p:txBody>
      </p:sp>
      <p:sp>
        <p:nvSpPr>
          <p:cNvPr id="14338" name="Subtitle 2"/>
          <p:cNvSpPr>
            <a:spLocks noGrp="1"/>
          </p:cNvSpPr>
          <p:nvPr>
            <p:ph type="subTitle" idx="1"/>
          </p:nvPr>
        </p:nvSpPr>
        <p:spPr>
          <a:xfrm>
            <a:off x="1371600" y="3332163"/>
            <a:ext cx="6400800" cy="1752600"/>
          </a:xfrm>
        </p:spPr>
        <p:txBody>
          <a:bodyPr/>
          <a:lstStyle/>
          <a:p>
            <a:endParaRPr lang="en-US" smtClean="0"/>
          </a:p>
        </p:txBody>
      </p:sp>
      <p:pic>
        <p:nvPicPr>
          <p:cNvPr id="14339" name="Picture 3" descr="Marge_Simpson.png"/>
          <p:cNvPicPr>
            <a:picLocks noChangeAspect="1"/>
          </p:cNvPicPr>
          <p:nvPr/>
        </p:nvPicPr>
        <p:blipFill>
          <a:blip r:embed="rId3"/>
          <a:srcRect/>
          <a:stretch>
            <a:fillRect/>
          </a:stretch>
        </p:blipFill>
        <p:spPr bwMode="auto">
          <a:xfrm>
            <a:off x="2189163" y="1073150"/>
            <a:ext cx="4765675" cy="47640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24578" name="Content Placeholder 3" descr="olympics3.jpeg"/>
          <p:cNvPicPr>
            <a:picLocks noGrp="1" noChangeAspect="1"/>
          </p:cNvPicPr>
          <p:nvPr>
            <p:ph idx="1"/>
          </p:nvPr>
        </p:nvPicPr>
        <p:blipFill>
          <a:blip r:embed="rId2"/>
          <a:srcRect l="-15543" r="-15543"/>
          <a:stretch>
            <a:fillRect/>
          </a:stretch>
        </p:blip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25602" name="Content Placeholder 3" descr="Shi%20Shi%20Beach%20Reflection,%20Olympic%20National%20Park,%20Washington.jpeg"/>
          <p:cNvPicPr>
            <a:picLocks noGrp="1" noChangeAspect="1"/>
          </p:cNvPicPr>
          <p:nvPr>
            <p:ph idx="1"/>
          </p:nvPr>
        </p:nvPicPr>
        <p:blipFill>
          <a:blip r:embed="rId2"/>
          <a:srcRect l="-15543" r="-15543"/>
          <a:stretch>
            <a:fillRect/>
          </a:stretch>
        </p:blipFill>
        <p:spPr>
          <a:xfrm>
            <a:off x="468313" y="1589088"/>
            <a:ext cx="8229600" cy="4710112"/>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26626" name="Content Placeholder 5" descr="img_about.jpeg"/>
          <p:cNvPicPr>
            <a:picLocks noGrp="1" noChangeAspect="1"/>
          </p:cNvPicPr>
          <p:nvPr>
            <p:ph idx="1"/>
          </p:nvPr>
        </p:nvPicPr>
        <p:blipFill>
          <a:blip r:embed="rId2"/>
          <a:srcRect l="-15543" r="-15543"/>
          <a:stretch>
            <a:fillRect/>
          </a:stretch>
        </p:blip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27650" name="Content Placeholder 3" descr="2747434623_0b5e96981b.jpeg"/>
          <p:cNvPicPr>
            <a:picLocks noGrp="1" noChangeAspect="1"/>
          </p:cNvPicPr>
          <p:nvPr>
            <p:ph idx="1"/>
          </p:nvPr>
        </p:nvPicPr>
        <p:blipFill>
          <a:blip r:embed="rId2"/>
          <a:srcRect l="-7678" r="-7678"/>
          <a:stretch>
            <a:fillRect/>
          </a:stretch>
        </p:blip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28674" name="Content Placeholder 3" descr="spaghetti-with-pesto.jpeg"/>
          <p:cNvPicPr>
            <a:picLocks noGrp="1" noChangeAspect="1"/>
          </p:cNvPicPr>
          <p:nvPr>
            <p:ph idx="1"/>
          </p:nvPr>
        </p:nvPicPr>
        <p:blipFill>
          <a:blip r:embed="rId2"/>
          <a:srcRect l="-15436" r="-15436"/>
          <a:stretch>
            <a:fillRect/>
          </a:stretch>
        </p:blip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29698" name="Content Placeholder 3" descr="wp27cc0c0b.jpeg"/>
          <p:cNvPicPr>
            <a:picLocks noGrp="1" noChangeAspect="1"/>
          </p:cNvPicPr>
          <p:nvPr>
            <p:ph idx="1"/>
          </p:nvPr>
        </p:nvPicPr>
        <p:blipFill>
          <a:blip r:embed="rId2"/>
          <a:srcRect l="-15355" r="-15355"/>
          <a:stretch>
            <a:fillRect/>
          </a:stretch>
        </p:blip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30722" name="Content Placeholder 3" descr="polls_BUTTERFINGERS_w_3817_439573_answer_1_xlarge.jpeg"/>
          <p:cNvPicPr>
            <a:picLocks noGrp="1" noChangeAspect="1"/>
          </p:cNvPicPr>
          <p:nvPr>
            <p:ph idx="1"/>
          </p:nvPr>
        </p:nvPicPr>
        <p:blipFill>
          <a:blip r:embed="rId2"/>
          <a:srcRect l="-37390" r="-37390"/>
          <a:stretch>
            <a:fillRect/>
          </a:stretch>
        </p:blip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31746" name="Content Placeholder 3" descr="l_A7503_1.jpeg"/>
          <p:cNvPicPr>
            <a:picLocks noGrp="1" noChangeAspect="1"/>
          </p:cNvPicPr>
          <p:nvPr>
            <p:ph idx="1"/>
          </p:nvPr>
        </p:nvPicPr>
        <p:blipFill>
          <a:blip r:embed="rId2"/>
          <a:srcRect l="-18359" r="-18359"/>
          <a:stretch>
            <a:fillRect/>
          </a:stretch>
        </p:blip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32770" name="Content Placeholder 3" descr="flavor_cream_soda.jpeg"/>
          <p:cNvPicPr>
            <a:picLocks noGrp="1" noChangeAspect="1"/>
          </p:cNvPicPr>
          <p:nvPr>
            <p:ph idx="1"/>
          </p:nvPr>
        </p:nvPicPr>
        <p:blipFill>
          <a:blip r:embed="rId2"/>
          <a:srcRect l="-124780" r="-124780"/>
          <a:stretch>
            <a:fillRect/>
          </a:stretch>
        </p:blip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33794" name="Content Placeholder 3" descr="root beer float.jpeg"/>
          <p:cNvPicPr>
            <a:picLocks noGrp="1" noChangeAspect="1"/>
          </p:cNvPicPr>
          <p:nvPr>
            <p:ph idx="1"/>
          </p:nvPr>
        </p:nvPicPr>
        <p:blipFill>
          <a:blip r:embed="rId2"/>
          <a:srcRect l="-15543" r="-15543"/>
          <a:stretch>
            <a:fillRect/>
          </a:stretch>
        </p:blip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16386" name="Picture 5" descr="25ebb10.jpeg"/>
          <p:cNvPicPr>
            <a:picLocks noChangeAspect="1"/>
          </p:cNvPicPr>
          <p:nvPr/>
        </p:nvPicPr>
        <p:blipFill>
          <a:blip r:embed="rId2"/>
          <a:srcRect/>
          <a:stretch>
            <a:fillRect/>
          </a:stretch>
        </p:blipFill>
        <p:spPr bwMode="auto">
          <a:xfrm>
            <a:off x="2417763" y="3033713"/>
            <a:ext cx="1016000" cy="1016000"/>
          </a:xfrm>
          <a:prstGeom prst="rect">
            <a:avLst/>
          </a:prstGeom>
          <a:noFill/>
          <a:ln w="9525">
            <a:noFill/>
            <a:miter lim="800000"/>
            <a:headEnd/>
            <a:tailEnd/>
          </a:ln>
        </p:spPr>
      </p:pic>
      <p:pic>
        <p:nvPicPr>
          <p:cNvPr id="16387" name="Content Placeholder 7" descr="25ebb10.jpeg"/>
          <p:cNvPicPr>
            <a:picLocks noGrp="1" noChangeAspect="1"/>
          </p:cNvPicPr>
          <p:nvPr>
            <p:ph idx="1"/>
          </p:nvPr>
        </p:nvPicPr>
        <p:blipFill>
          <a:blip r:embed="rId2"/>
          <a:srcRect l="-37390" r="-37390"/>
          <a:stretch>
            <a:fillRect/>
          </a:stretch>
        </p:blipFill>
        <p:spPr>
          <a:xfrm>
            <a:off x="2052638" y="4041775"/>
            <a:ext cx="1787525" cy="1023938"/>
          </a:xfrm>
        </p:spPr>
      </p:pic>
      <p:pic>
        <p:nvPicPr>
          <p:cNvPr id="16388" name="Picture 8" descr="25ebb10.jpeg"/>
          <p:cNvPicPr>
            <a:picLocks noChangeAspect="1"/>
          </p:cNvPicPr>
          <p:nvPr/>
        </p:nvPicPr>
        <p:blipFill>
          <a:blip r:embed="rId2"/>
          <a:srcRect/>
          <a:stretch>
            <a:fillRect/>
          </a:stretch>
        </p:blipFill>
        <p:spPr bwMode="auto">
          <a:xfrm>
            <a:off x="3433763" y="3040063"/>
            <a:ext cx="1016000" cy="1016000"/>
          </a:xfrm>
          <a:prstGeom prst="rect">
            <a:avLst/>
          </a:prstGeom>
          <a:noFill/>
          <a:ln w="9525">
            <a:noFill/>
            <a:miter lim="800000"/>
            <a:headEnd/>
            <a:tailEnd/>
          </a:ln>
        </p:spPr>
      </p:pic>
      <p:pic>
        <p:nvPicPr>
          <p:cNvPr id="16389" name="Picture 9" descr="25ebb10.jpeg"/>
          <p:cNvPicPr>
            <a:picLocks noChangeAspect="1"/>
          </p:cNvPicPr>
          <p:nvPr/>
        </p:nvPicPr>
        <p:blipFill>
          <a:blip r:embed="rId2"/>
          <a:srcRect/>
          <a:stretch>
            <a:fillRect/>
          </a:stretch>
        </p:blipFill>
        <p:spPr bwMode="auto">
          <a:xfrm>
            <a:off x="4449763" y="3040063"/>
            <a:ext cx="1016000" cy="1016000"/>
          </a:xfrm>
          <a:prstGeom prst="rect">
            <a:avLst/>
          </a:prstGeom>
          <a:noFill/>
          <a:ln w="9525">
            <a:noFill/>
            <a:miter lim="800000"/>
            <a:headEnd/>
            <a:tailEnd/>
          </a:ln>
        </p:spPr>
      </p:pic>
      <p:pic>
        <p:nvPicPr>
          <p:cNvPr id="16390" name="Picture 10" descr="25ebb10.jpeg"/>
          <p:cNvPicPr>
            <a:picLocks noChangeAspect="1"/>
          </p:cNvPicPr>
          <p:nvPr/>
        </p:nvPicPr>
        <p:blipFill>
          <a:blip r:embed="rId2"/>
          <a:srcRect/>
          <a:stretch>
            <a:fillRect/>
          </a:stretch>
        </p:blipFill>
        <p:spPr bwMode="auto">
          <a:xfrm>
            <a:off x="5313363" y="3040063"/>
            <a:ext cx="1016000" cy="1016000"/>
          </a:xfrm>
          <a:prstGeom prst="rect">
            <a:avLst/>
          </a:prstGeom>
          <a:noFill/>
          <a:ln w="9525">
            <a:noFill/>
            <a:miter lim="800000"/>
            <a:headEnd/>
            <a:tailEnd/>
          </a:ln>
        </p:spPr>
      </p:pic>
      <p:pic>
        <p:nvPicPr>
          <p:cNvPr id="16391" name="Picture 11" descr="25ebb10.jpeg"/>
          <p:cNvPicPr>
            <a:picLocks noChangeAspect="1"/>
          </p:cNvPicPr>
          <p:nvPr/>
        </p:nvPicPr>
        <p:blipFill>
          <a:blip r:embed="rId2"/>
          <a:srcRect/>
          <a:stretch>
            <a:fillRect/>
          </a:stretch>
        </p:blipFill>
        <p:spPr bwMode="auto">
          <a:xfrm>
            <a:off x="3433763" y="4049713"/>
            <a:ext cx="1016000" cy="1016000"/>
          </a:xfrm>
          <a:prstGeom prst="rect">
            <a:avLst/>
          </a:prstGeom>
          <a:noFill/>
          <a:ln w="9525">
            <a:noFill/>
            <a:miter lim="800000"/>
            <a:headEnd/>
            <a:tailEnd/>
          </a:ln>
        </p:spPr>
      </p:pic>
      <p:pic>
        <p:nvPicPr>
          <p:cNvPr id="16392" name="Picture 12" descr="25ebb10.jpeg"/>
          <p:cNvPicPr>
            <a:picLocks noChangeAspect="1"/>
          </p:cNvPicPr>
          <p:nvPr/>
        </p:nvPicPr>
        <p:blipFill>
          <a:blip r:embed="rId2"/>
          <a:srcRect/>
          <a:stretch>
            <a:fillRect/>
          </a:stretch>
        </p:blipFill>
        <p:spPr bwMode="auto">
          <a:xfrm>
            <a:off x="4449763" y="4049713"/>
            <a:ext cx="1016000" cy="1016000"/>
          </a:xfrm>
          <a:prstGeom prst="rect">
            <a:avLst/>
          </a:prstGeom>
          <a:noFill/>
          <a:ln w="9525">
            <a:noFill/>
            <a:miter lim="800000"/>
            <a:headEnd/>
            <a:tailEnd/>
          </a:ln>
        </p:spPr>
      </p:pic>
      <p:pic>
        <p:nvPicPr>
          <p:cNvPr id="16393" name="Picture 13" descr="25ebb10.jpeg"/>
          <p:cNvPicPr>
            <a:picLocks noChangeAspect="1"/>
          </p:cNvPicPr>
          <p:nvPr/>
        </p:nvPicPr>
        <p:blipFill>
          <a:blip r:embed="rId2"/>
          <a:srcRect/>
          <a:stretch>
            <a:fillRect/>
          </a:stretch>
        </p:blipFill>
        <p:spPr bwMode="auto">
          <a:xfrm>
            <a:off x="5313363" y="4049713"/>
            <a:ext cx="1016000" cy="1016000"/>
          </a:xfrm>
          <a:prstGeom prst="rect">
            <a:avLst/>
          </a:prstGeom>
          <a:noFill/>
          <a:ln w="9525">
            <a:noFill/>
            <a:miter lim="800000"/>
            <a:headEnd/>
            <a:tailEnd/>
          </a:ln>
        </p:spPr>
      </p:pic>
      <p:pic>
        <p:nvPicPr>
          <p:cNvPr id="16394" name="Picture 14" descr="25ebb10.jpeg"/>
          <p:cNvPicPr>
            <a:picLocks noChangeAspect="1"/>
          </p:cNvPicPr>
          <p:nvPr/>
        </p:nvPicPr>
        <p:blipFill>
          <a:blip r:embed="rId2"/>
          <a:srcRect/>
          <a:stretch>
            <a:fillRect/>
          </a:stretch>
        </p:blipFill>
        <p:spPr bwMode="auto">
          <a:xfrm>
            <a:off x="2417763" y="2024063"/>
            <a:ext cx="1016000" cy="1016000"/>
          </a:xfrm>
          <a:prstGeom prst="rect">
            <a:avLst/>
          </a:prstGeom>
          <a:noFill/>
          <a:ln w="9525">
            <a:noFill/>
            <a:miter lim="800000"/>
            <a:headEnd/>
            <a:tailEnd/>
          </a:ln>
        </p:spPr>
      </p:pic>
      <p:pic>
        <p:nvPicPr>
          <p:cNvPr id="16395" name="Picture 15" descr="25ebb10.jpeg"/>
          <p:cNvPicPr>
            <a:picLocks noChangeAspect="1"/>
          </p:cNvPicPr>
          <p:nvPr/>
        </p:nvPicPr>
        <p:blipFill>
          <a:blip r:embed="rId2"/>
          <a:srcRect/>
          <a:stretch>
            <a:fillRect/>
          </a:stretch>
        </p:blipFill>
        <p:spPr bwMode="auto">
          <a:xfrm>
            <a:off x="3433763" y="2024063"/>
            <a:ext cx="1016000" cy="1016000"/>
          </a:xfrm>
          <a:prstGeom prst="rect">
            <a:avLst/>
          </a:prstGeom>
          <a:noFill/>
          <a:ln w="9525">
            <a:noFill/>
            <a:miter lim="800000"/>
            <a:headEnd/>
            <a:tailEnd/>
          </a:ln>
        </p:spPr>
      </p:pic>
      <p:pic>
        <p:nvPicPr>
          <p:cNvPr id="16396" name="Picture 16" descr="25ebb10.jpeg"/>
          <p:cNvPicPr>
            <a:picLocks noChangeAspect="1"/>
          </p:cNvPicPr>
          <p:nvPr/>
        </p:nvPicPr>
        <p:blipFill>
          <a:blip r:embed="rId2"/>
          <a:srcRect/>
          <a:stretch>
            <a:fillRect/>
          </a:stretch>
        </p:blipFill>
        <p:spPr bwMode="auto">
          <a:xfrm>
            <a:off x="4449763" y="2024063"/>
            <a:ext cx="1016000" cy="1016000"/>
          </a:xfrm>
          <a:prstGeom prst="rect">
            <a:avLst/>
          </a:prstGeom>
          <a:noFill/>
          <a:ln w="9525">
            <a:noFill/>
            <a:miter lim="800000"/>
            <a:headEnd/>
            <a:tailEnd/>
          </a:ln>
        </p:spPr>
      </p:pic>
      <p:pic>
        <p:nvPicPr>
          <p:cNvPr id="16397" name="Picture 17" descr="25ebb10.jpeg"/>
          <p:cNvPicPr>
            <a:picLocks noChangeAspect="1"/>
          </p:cNvPicPr>
          <p:nvPr/>
        </p:nvPicPr>
        <p:blipFill>
          <a:blip r:embed="rId2"/>
          <a:srcRect/>
          <a:stretch>
            <a:fillRect/>
          </a:stretch>
        </p:blipFill>
        <p:spPr bwMode="auto">
          <a:xfrm>
            <a:off x="5313363" y="2017713"/>
            <a:ext cx="1016000" cy="1016000"/>
          </a:xfrm>
          <a:prstGeom prst="rect">
            <a:avLst/>
          </a:prstGeom>
          <a:noFill/>
          <a:ln w="9525">
            <a:noFill/>
            <a:miter lim="800000"/>
            <a:headEnd/>
            <a:tailEnd/>
          </a:ln>
        </p:spPr>
      </p:pic>
      <p:pic>
        <p:nvPicPr>
          <p:cNvPr id="16398" name="Picture 18" descr="25ebb10.jpeg"/>
          <p:cNvPicPr>
            <a:picLocks noChangeAspect="1"/>
          </p:cNvPicPr>
          <p:nvPr/>
        </p:nvPicPr>
        <p:blipFill>
          <a:blip r:embed="rId2"/>
          <a:srcRect/>
          <a:stretch>
            <a:fillRect/>
          </a:stretch>
        </p:blipFill>
        <p:spPr bwMode="auto">
          <a:xfrm>
            <a:off x="2417763" y="1001713"/>
            <a:ext cx="1016000" cy="1016000"/>
          </a:xfrm>
          <a:prstGeom prst="rect">
            <a:avLst/>
          </a:prstGeom>
          <a:noFill/>
          <a:ln w="9525">
            <a:noFill/>
            <a:miter lim="800000"/>
            <a:headEnd/>
            <a:tailEnd/>
          </a:ln>
        </p:spPr>
      </p:pic>
      <p:pic>
        <p:nvPicPr>
          <p:cNvPr id="16399" name="Picture 19" descr="25ebb10.jpeg"/>
          <p:cNvPicPr>
            <a:picLocks noChangeAspect="1"/>
          </p:cNvPicPr>
          <p:nvPr/>
        </p:nvPicPr>
        <p:blipFill>
          <a:blip r:embed="rId2"/>
          <a:srcRect/>
          <a:stretch>
            <a:fillRect/>
          </a:stretch>
        </p:blipFill>
        <p:spPr bwMode="auto">
          <a:xfrm>
            <a:off x="3433763" y="1001713"/>
            <a:ext cx="1016000" cy="1016000"/>
          </a:xfrm>
          <a:prstGeom prst="rect">
            <a:avLst/>
          </a:prstGeom>
          <a:noFill/>
          <a:ln w="9525">
            <a:noFill/>
            <a:miter lim="800000"/>
            <a:headEnd/>
            <a:tailEnd/>
          </a:ln>
        </p:spPr>
      </p:pic>
      <p:pic>
        <p:nvPicPr>
          <p:cNvPr id="16400" name="Picture 20" descr="25ebb10.jpeg"/>
          <p:cNvPicPr>
            <a:picLocks noChangeAspect="1"/>
          </p:cNvPicPr>
          <p:nvPr/>
        </p:nvPicPr>
        <p:blipFill>
          <a:blip r:embed="rId2"/>
          <a:srcRect/>
          <a:stretch>
            <a:fillRect/>
          </a:stretch>
        </p:blipFill>
        <p:spPr bwMode="auto">
          <a:xfrm>
            <a:off x="4297363" y="1001713"/>
            <a:ext cx="1016000" cy="1016000"/>
          </a:xfrm>
          <a:prstGeom prst="rect">
            <a:avLst/>
          </a:prstGeom>
          <a:noFill/>
          <a:ln w="9525">
            <a:noFill/>
            <a:miter lim="800000"/>
            <a:headEnd/>
            <a:tailEnd/>
          </a:ln>
        </p:spPr>
      </p:pic>
      <p:pic>
        <p:nvPicPr>
          <p:cNvPr id="16401" name="Picture 21" descr="25ebb10.jpeg"/>
          <p:cNvPicPr>
            <a:picLocks noChangeAspect="1"/>
          </p:cNvPicPr>
          <p:nvPr/>
        </p:nvPicPr>
        <p:blipFill>
          <a:blip r:embed="rId2"/>
          <a:srcRect/>
          <a:stretch>
            <a:fillRect/>
          </a:stretch>
        </p:blipFill>
        <p:spPr bwMode="auto">
          <a:xfrm>
            <a:off x="5313363" y="1001713"/>
            <a:ext cx="1016000" cy="101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34818" name="Content Placeholder 3" descr="lamborghini-wallpaper.jpeg"/>
          <p:cNvPicPr>
            <a:picLocks noGrp="1" noChangeAspect="1"/>
          </p:cNvPicPr>
          <p:nvPr>
            <p:ph idx="1"/>
          </p:nvPr>
        </p:nvPicPr>
        <p:blipFill>
          <a:blip r:embed="rId2"/>
          <a:srcRect l="-15543" r="-15543"/>
          <a:stretch>
            <a:fillRect/>
          </a:stretch>
        </p:blip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35842" name="Content Placeholder 3" descr="golden_retriever_puppies-1152x864.jpeg"/>
          <p:cNvPicPr>
            <a:picLocks noGrp="1" noChangeAspect="1"/>
          </p:cNvPicPr>
          <p:nvPr>
            <p:ph idx="1"/>
          </p:nvPr>
        </p:nvPicPr>
        <p:blipFill>
          <a:blip r:embed="rId2"/>
          <a:srcRect l="-15543" r="-15543"/>
          <a:stretch>
            <a:fillRect/>
          </a:stretch>
        </p:blip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36866" name="Content Placeholder 3" descr="depositphotos_5969120-Delicious-cookies-and-cream-ice-cream.jpeg"/>
          <p:cNvPicPr>
            <a:picLocks noGrp="1" noChangeAspect="1"/>
          </p:cNvPicPr>
          <p:nvPr>
            <p:ph idx="1"/>
          </p:nvPr>
        </p:nvPicPr>
        <p:blipFill>
          <a:blip r:embed="rId2"/>
          <a:srcRect l="-8203" r="-8203"/>
          <a:stretch>
            <a:fillRect/>
          </a:stretch>
        </p:blipFill>
        <p:spPr>
          <a:xfrm>
            <a:off x="457200" y="1627188"/>
            <a:ext cx="8229600" cy="4710112"/>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37890" name="Content Placeholder 3" descr="cookies_maplegrovemaplecream.jpeg"/>
          <p:cNvPicPr>
            <a:picLocks noGrp="1" noChangeAspect="1"/>
          </p:cNvPicPr>
          <p:nvPr>
            <p:ph idx="1"/>
          </p:nvPr>
        </p:nvPicPr>
        <p:blipFill>
          <a:blip r:embed="rId2"/>
          <a:srcRect l="-8260" r="-8260"/>
          <a:stretch>
            <a:fillRect/>
          </a:stretch>
        </p:blip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38914" name="Content Placeholder 3" descr="cherry_pie.jpeg"/>
          <p:cNvPicPr>
            <a:picLocks noGrp="1" noChangeAspect="1"/>
          </p:cNvPicPr>
          <p:nvPr>
            <p:ph idx="1"/>
          </p:nvPr>
        </p:nvPicPr>
        <p:blipFill>
          <a:blip r:embed="rId2"/>
          <a:srcRect l="-15543" r="-15543"/>
          <a:stretch>
            <a:fillRect/>
          </a:stretch>
        </p:blip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39938" name="Content Placeholder 3" descr="aerial_shot_of_cabo_real_los_cabos_baja_california_s87-575576.jpeg"/>
          <p:cNvPicPr>
            <a:picLocks noGrp="1" noChangeAspect="1"/>
          </p:cNvPicPr>
          <p:nvPr>
            <p:ph idx="1"/>
          </p:nvPr>
        </p:nvPicPr>
        <p:blipFill>
          <a:blip r:embed="rId2"/>
          <a:srcRect l="-17776" r="-17776"/>
          <a:stretch>
            <a:fillRect/>
          </a:stretch>
        </p:blip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40962" name="Content Placeholder 3" descr="4359474-aerial-view-on-parga-greece.jpeg"/>
          <p:cNvPicPr>
            <a:picLocks noGrp="1" noChangeAspect="1"/>
          </p:cNvPicPr>
          <p:nvPr>
            <p:ph idx="1"/>
          </p:nvPr>
        </p:nvPicPr>
        <p:blipFill>
          <a:blip r:embed="rId2"/>
          <a:srcRect l="-8333" r="-8333"/>
          <a:stretch>
            <a:fillRect/>
          </a:stretch>
        </p:blip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41986" name="Content Placeholder 3" descr="bourne_0801.jpeg"/>
          <p:cNvPicPr>
            <a:picLocks noGrp="1" noChangeAspect="1"/>
          </p:cNvPicPr>
          <p:nvPr>
            <p:ph idx="1"/>
          </p:nvPr>
        </p:nvPicPr>
        <p:blipFill>
          <a:blip r:embed="rId2"/>
          <a:srcRect l="-7047" r="-7047"/>
          <a:stretch>
            <a:fillRect/>
          </a:stretch>
        </p:blipFill>
        <p:spPr>
          <a:xfrm>
            <a:off x="-12700" y="274638"/>
            <a:ext cx="4498975" cy="2574925"/>
          </a:xfrm>
        </p:spPr>
      </p:pic>
      <p:pic>
        <p:nvPicPr>
          <p:cNvPr id="41987" name="Picture 4" descr="Matt_Damon_in_The_Bourne_Ultimatum_Wallpaper_11_800.jpeg"/>
          <p:cNvPicPr>
            <a:picLocks noChangeAspect="1"/>
          </p:cNvPicPr>
          <p:nvPr/>
        </p:nvPicPr>
        <p:blipFill>
          <a:blip r:embed="rId3"/>
          <a:srcRect/>
          <a:stretch>
            <a:fillRect/>
          </a:stretch>
        </p:blipFill>
        <p:spPr bwMode="auto">
          <a:xfrm>
            <a:off x="3798888" y="2849563"/>
            <a:ext cx="5345112" cy="4008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43010" name="Content Placeholder 3" descr="bugatti-veyron-main-post-1.jpeg"/>
          <p:cNvPicPr>
            <a:picLocks noGrp="1" noChangeAspect="1"/>
          </p:cNvPicPr>
          <p:nvPr>
            <p:ph idx="1"/>
          </p:nvPr>
        </p:nvPicPr>
        <p:blipFill>
          <a:blip r:embed="rId2"/>
          <a:srcRect l="-15543" r="-15543"/>
          <a:stretch>
            <a:fillRect/>
          </a:stretch>
        </p:blip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44034" name="Content Placeholder 3" descr="00361.jpeg"/>
          <p:cNvPicPr>
            <a:picLocks noGrp="1" noChangeAspect="1"/>
          </p:cNvPicPr>
          <p:nvPr>
            <p:ph idx="1"/>
          </p:nvPr>
        </p:nvPicPr>
        <p:blipFill>
          <a:blip r:embed="rId2"/>
          <a:srcRect l="-8553" r="-8553"/>
          <a:stretch>
            <a:fillRect/>
          </a:stretch>
        </p:blip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17410" name="Content Placeholder 3" descr="Best-Touring-Bike23.jpeg"/>
          <p:cNvPicPr>
            <a:picLocks noGrp="1" noChangeAspect="1"/>
          </p:cNvPicPr>
          <p:nvPr>
            <p:ph idx="1"/>
          </p:nvPr>
        </p:nvPicPr>
        <p:blipFill>
          <a:blip r:embed="rId2"/>
          <a:srcRect l="-9036" r="-9036"/>
          <a:stretch>
            <a:fillRect/>
          </a:stretch>
        </p:blip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THE END</a:t>
            </a:r>
            <a:endParaRPr lang="en-US" dirty="0"/>
          </a:p>
        </p:txBody>
      </p:sp>
      <p:sp>
        <p:nvSpPr>
          <p:cNvPr id="45058" name="Content Placeholder 2"/>
          <p:cNvSpPr>
            <a:spLocks noGrp="1"/>
          </p:cNvSpPr>
          <p:nvPr>
            <p:ph idx="1"/>
          </p:nvPr>
        </p:nvSpPr>
        <p:spPr/>
        <p:txBody>
          <a:bodyPr/>
          <a:lstStyle/>
          <a:p>
            <a:r>
              <a:rPr lang="en-US" smtClean="0"/>
              <a:t>THE END THE END THE END THE END THE END THE END THE END THE END THE END THE END THE END THE END THE END THE END THE END THE END THE END THE END THE END THE END THE END THE END THE END THE END THE END THE END THE END THE END THE END THE END THE END THE END THE END THE END THE END THE END THE END THE END THE END THE END </a:t>
            </a:r>
          </a:p>
          <a:p>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18434" name="Content Placeholder 3" descr="el-capitan-main-004.jpeg"/>
          <p:cNvPicPr>
            <a:picLocks noGrp="1" noChangeAspect="1"/>
          </p:cNvPicPr>
          <p:nvPr>
            <p:ph idx="1"/>
          </p:nvPr>
        </p:nvPicPr>
        <p:blipFill>
          <a:blip r:embed="rId2"/>
          <a:srcRect l="-8170" r="-8170"/>
          <a:stretch>
            <a:fillRect/>
          </a:stretch>
        </p:blipFill>
        <p:spPr>
          <a:xfrm>
            <a:off x="-333375" y="2070100"/>
            <a:ext cx="5114925" cy="2927350"/>
          </a:xfrm>
        </p:spPr>
      </p:pic>
      <p:pic>
        <p:nvPicPr>
          <p:cNvPr id="18435" name="Picture 4" descr="3855654335_783700fea61.jpeg"/>
          <p:cNvPicPr>
            <a:picLocks noChangeAspect="1"/>
          </p:cNvPicPr>
          <p:nvPr/>
        </p:nvPicPr>
        <p:blipFill>
          <a:blip r:embed="rId3"/>
          <a:srcRect/>
          <a:stretch>
            <a:fillRect/>
          </a:stretch>
        </p:blipFill>
        <p:spPr bwMode="auto">
          <a:xfrm>
            <a:off x="4460875" y="2403475"/>
            <a:ext cx="4648200" cy="2593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19458" name="Content Placeholder 3" descr="child479-image1.jpeg"/>
          <p:cNvPicPr>
            <a:picLocks noGrp="1" noChangeAspect="1"/>
          </p:cNvPicPr>
          <p:nvPr>
            <p:ph idx="1"/>
          </p:nvPr>
        </p:nvPicPr>
        <p:blipFill>
          <a:blip r:embed="rId2"/>
          <a:srcRect l="-12671" r="-12671"/>
          <a:stretch>
            <a:fillRect/>
          </a:stretch>
        </p:blipFill>
        <p:spPr>
          <a:xfrm>
            <a:off x="-676275" y="2520950"/>
            <a:ext cx="5943600" cy="3400425"/>
          </a:xfrm>
        </p:spPr>
      </p:pic>
      <p:pic>
        <p:nvPicPr>
          <p:cNvPr id="19459" name="Picture 4" descr="20100305.jpeg"/>
          <p:cNvPicPr>
            <a:picLocks noChangeAspect="1"/>
          </p:cNvPicPr>
          <p:nvPr/>
        </p:nvPicPr>
        <p:blipFill>
          <a:blip r:embed="rId3"/>
          <a:srcRect/>
          <a:stretch>
            <a:fillRect/>
          </a:stretch>
        </p:blipFill>
        <p:spPr bwMode="auto">
          <a:xfrm>
            <a:off x="4638675" y="2400300"/>
            <a:ext cx="4505325" cy="337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20482" name="Content Placeholder 3" descr="book covers.jpeg"/>
          <p:cNvPicPr>
            <a:picLocks noGrp="1" noChangeAspect="1"/>
          </p:cNvPicPr>
          <p:nvPr>
            <p:ph idx="1"/>
          </p:nvPr>
        </p:nvPicPr>
        <p:blipFill>
          <a:blip r:embed="rId2"/>
          <a:srcRect l="-456" r="-456"/>
          <a:stretch>
            <a:fillRect/>
          </a:stretch>
        </p:blip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21506" name="Content Placeholder 3" descr="swords inside B.jpeg"/>
          <p:cNvPicPr>
            <a:picLocks noGrp="1" noChangeAspect="1"/>
          </p:cNvPicPr>
          <p:nvPr>
            <p:ph idx="1"/>
          </p:nvPr>
        </p:nvPicPr>
        <p:blipFill>
          <a:blip r:embed="rId2"/>
          <a:srcRect l="-249" r="-249"/>
          <a:stretch>
            <a:fillRect/>
          </a:stretch>
        </p:blip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22530" name="Content Placeholder 3" descr="brisingr.jpeg"/>
          <p:cNvPicPr>
            <a:picLocks noGrp="1" noChangeAspect="1"/>
          </p:cNvPicPr>
          <p:nvPr>
            <p:ph idx="1"/>
          </p:nvPr>
        </p:nvPicPr>
        <p:blipFill>
          <a:blip r:embed="rId2"/>
          <a:srcRect l="-75764" r="-75764"/>
          <a:stretch>
            <a:fillRect/>
          </a:stretch>
        </p:blipFill>
        <p:spPr>
          <a:xfrm>
            <a:off x="3403600" y="1600200"/>
            <a:ext cx="8229600" cy="4708525"/>
          </a:xfrm>
        </p:spPr>
      </p:pic>
      <p:pic>
        <p:nvPicPr>
          <p:cNvPr id="22531" name="Picture 4" descr="eragon.jpeg"/>
          <p:cNvPicPr>
            <a:picLocks noChangeAspect="1"/>
          </p:cNvPicPr>
          <p:nvPr/>
        </p:nvPicPr>
        <p:blipFill>
          <a:blip r:embed="rId3"/>
          <a:srcRect/>
          <a:stretch>
            <a:fillRect/>
          </a:stretch>
        </p:blipFill>
        <p:spPr bwMode="auto">
          <a:xfrm>
            <a:off x="-71438" y="1803400"/>
            <a:ext cx="2901951" cy="4505325"/>
          </a:xfrm>
          <a:prstGeom prst="rect">
            <a:avLst/>
          </a:prstGeom>
          <a:noFill/>
          <a:ln w="9525">
            <a:noFill/>
            <a:miter lim="800000"/>
            <a:headEnd/>
            <a:tailEnd/>
          </a:ln>
        </p:spPr>
      </p:pic>
      <p:pic>
        <p:nvPicPr>
          <p:cNvPr id="22532" name="Picture 5" descr="eldest.jpeg"/>
          <p:cNvPicPr>
            <a:picLocks noChangeAspect="1"/>
          </p:cNvPicPr>
          <p:nvPr/>
        </p:nvPicPr>
        <p:blipFill>
          <a:blip r:embed="rId4"/>
          <a:srcRect/>
          <a:stretch>
            <a:fillRect/>
          </a:stretch>
        </p:blipFill>
        <p:spPr bwMode="auto">
          <a:xfrm>
            <a:off x="2809875" y="1600200"/>
            <a:ext cx="3070225" cy="4708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pic>
        <p:nvPicPr>
          <p:cNvPr id="23554" name="Content Placeholder 3" descr="Yosemite%20Valley%20Tunnel%20View%20Panorama.jpeg"/>
          <p:cNvPicPr>
            <a:picLocks noGrp="1" noChangeAspect="1"/>
          </p:cNvPicPr>
          <p:nvPr>
            <p:ph idx="1"/>
          </p:nvPr>
        </p:nvPicPr>
        <p:blipFill>
          <a:blip r:embed="rId2"/>
          <a:srcRect t="-5682" b="-5682"/>
          <a:stretch>
            <a:fillRect/>
          </a:stretch>
        </p:blip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ヒラギノ丸ゴ Pro W4"/>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ＭＳ 明朝"/>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Apex.thmx</Template>
  <TotalTime>96</TotalTime>
  <Words>81</Words>
  <Application>Microsoft Macintosh PowerPoint</Application>
  <PresentationFormat>On-screen Show (4:3)</PresentationFormat>
  <Paragraphs>2</Paragraphs>
  <Slides>30</Slides>
  <Notes>1</Notes>
  <HiddenSlides>0</HiddenSlides>
  <MMClips>0</MMClips>
  <ScaleCrop>false</ScaleCrop>
  <HeadingPairs>
    <vt:vector size="6" baseType="variant">
      <vt:variant>
        <vt:lpstr>Fonts Used</vt:lpstr>
      </vt:variant>
      <vt:variant>
        <vt:i4>7</vt:i4>
      </vt:variant>
      <vt:variant>
        <vt:lpstr>Design Template</vt:lpstr>
      </vt:variant>
      <vt:variant>
        <vt:i4>2</vt:i4>
      </vt:variant>
      <vt:variant>
        <vt:lpstr>Slide Titles</vt:lpstr>
      </vt:variant>
      <vt:variant>
        <vt:i4>30</vt:i4>
      </vt:variant>
    </vt:vector>
  </HeadingPairs>
  <TitlesOfParts>
    <vt:vector size="39" baseType="lpstr">
      <vt:lpstr>Book Antiqua</vt:lpstr>
      <vt:lpstr>Arial</vt:lpstr>
      <vt:lpstr>Lucida Sans</vt:lpstr>
      <vt:lpstr>Wingdings 2</vt:lpstr>
      <vt:lpstr>Wingdings</vt:lpstr>
      <vt:lpstr>Wingdings 3</vt:lpstr>
      <vt:lpstr>Calibri</vt:lpstr>
      <vt:lpstr>Apex</vt:lpstr>
      <vt:lpstr>Apex</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Company>H.R.H.S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Local User</dc:creator>
  <cp:lastModifiedBy>Eliot</cp:lastModifiedBy>
  <cp:revision>4</cp:revision>
  <dcterms:created xsi:type="dcterms:W3CDTF">2011-09-09T12:45:48Z</dcterms:created>
  <dcterms:modified xsi:type="dcterms:W3CDTF">2011-09-20T00:47:26Z</dcterms:modified>
</cp:coreProperties>
</file>