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Default Extension="png" ContentType="image/png"/>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docProps/core.xml" ContentType="application/vnd.openxmlformats-package.core-propertie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Override PartName="/ppt/media/audio1.bin" ContentType="audio/unknown"/>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outlineView">
  <p:normalViewPr showOutlineIcons="0">
    <p:restoredLeft sz="34573" autoAdjust="0"/>
    <p:restoredTop sz="86458" autoAdjust="0"/>
  </p:normalViewPr>
  <p:slideViewPr>
    <p:cSldViewPr snapToGrid="0" snapToObjects="1">
      <p:cViewPr varScale="1">
        <p:scale>
          <a:sx n="72" d="100"/>
          <a:sy n="72" d="100"/>
        </p:scale>
        <p:origin x="-117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4" Type="http://schemas.openxmlformats.org/officeDocument/2006/relationships/slide" Target="slides/slide3.xml"/><Relationship Id="rId10" Type="http://schemas.openxmlformats.org/officeDocument/2006/relationships/theme" Target="theme/theme1.xml"/><Relationship Id="rId5" Type="http://schemas.openxmlformats.org/officeDocument/2006/relationships/slide" Target="slides/slide4.xml"/><Relationship Id="rId7" Type="http://schemas.openxmlformats.org/officeDocument/2006/relationships/printerSettings" Target="printerSettings/printerSettings1.bin"/><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9" Type="http://schemas.openxmlformats.org/officeDocument/2006/relationships/viewProps" Target="viewProps.xml"/><Relationship Id="rId3" Type="http://schemas.openxmlformats.org/officeDocument/2006/relationships/slide" Target="slides/slide2.xml"/><Relationship Id="rId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41A2AD-D0FE-1D4D-94A0-881C5B577A29}" type="datetimeFigureOut">
              <a:rPr lang="en-US" smtClean="0"/>
              <a:pPr/>
              <a:t>2/8/12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6562E-4D64-334A-A706-99232087AC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E6562E-4D64-334A-A706-99232087ACC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E6562E-4D64-334A-A706-99232087ACC9}"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EF0CC0D-3142-854C-BF8A-62E03630A11D}" type="datetimeFigureOut">
              <a:rPr lang="en-US" smtClean="0"/>
              <a:pPr/>
              <a:t>2/8/12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7958257-CED6-7446-8676-4C8B4EC13A5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F0CC0D-3142-854C-BF8A-62E03630A11D}" type="datetimeFigureOut">
              <a:rPr lang="en-US" smtClean="0"/>
              <a:pPr/>
              <a:t>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58257-CED6-7446-8676-4C8B4EC13A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F0CC0D-3142-854C-BF8A-62E03630A11D}" type="datetimeFigureOut">
              <a:rPr lang="en-US" smtClean="0"/>
              <a:pPr/>
              <a:t>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58257-CED6-7446-8676-4C8B4EC13A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F0CC0D-3142-854C-BF8A-62E03630A11D}" type="datetimeFigureOut">
              <a:rPr lang="en-US" smtClean="0"/>
              <a:pPr/>
              <a:t>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58257-CED6-7446-8676-4C8B4EC13A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EF0CC0D-3142-854C-BF8A-62E03630A11D}" type="datetimeFigureOut">
              <a:rPr lang="en-US" smtClean="0"/>
              <a:pPr/>
              <a:t>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7958257-CED6-7446-8676-4C8B4EC13A5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F0CC0D-3142-854C-BF8A-62E03630A11D}" type="datetimeFigureOut">
              <a:rPr lang="en-US" smtClean="0"/>
              <a:pPr/>
              <a:t>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58257-CED6-7446-8676-4C8B4EC13A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EF0CC0D-3142-854C-BF8A-62E03630A11D}" type="datetimeFigureOut">
              <a:rPr lang="en-US" smtClean="0"/>
              <a:pPr/>
              <a:t>2/8/12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58257-CED6-7446-8676-4C8B4EC13A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F0CC0D-3142-854C-BF8A-62E03630A11D}" type="datetimeFigureOut">
              <a:rPr lang="en-US" smtClean="0"/>
              <a:pPr/>
              <a:t>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58257-CED6-7446-8676-4C8B4EC13A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0CC0D-3142-854C-BF8A-62E03630A11D}" type="datetimeFigureOut">
              <a:rPr lang="en-US" smtClean="0"/>
              <a:pPr/>
              <a:t>2/8/12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58257-CED6-7446-8676-4C8B4EC13A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F0CC0D-3142-854C-BF8A-62E03630A11D}" type="datetimeFigureOut">
              <a:rPr lang="en-US" smtClean="0"/>
              <a:pPr/>
              <a:t>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58257-CED6-7446-8676-4C8B4EC13A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F0CC0D-3142-854C-BF8A-62E03630A11D}" type="datetimeFigureOut">
              <a:rPr lang="en-US" smtClean="0"/>
              <a:pPr/>
              <a:t>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58257-CED6-7446-8676-4C8B4EC13A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EF0CC0D-3142-854C-BF8A-62E03630A11D}" type="datetimeFigureOut">
              <a:rPr lang="en-US" smtClean="0"/>
              <a:pPr/>
              <a:t>2/8/12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7958257-CED6-7446-8676-4C8B4EC13A5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2292"/>
            <a:ext cx="7772400" cy="1470025"/>
          </a:xfrm>
        </p:spPr>
        <p:txBody>
          <a:bodyPr>
            <a:noAutofit/>
          </a:bodyPr>
          <a:lstStyle/>
          <a:p>
            <a:r>
              <a:rPr lang="en-US" sz="9600" b="1" dirty="0" smtClean="0">
                <a:latin typeface="Lucida Blackletter"/>
                <a:cs typeface="Lucida Blackletter"/>
              </a:rPr>
              <a:t>Ionian Sea</a:t>
            </a:r>
            <a:endParaRPr lang="en-US" sz="9600" b="1" dirty="0">
              <a:latin typeface="Lucida Blackletter"/>
              <a:cs typeface="Lucida Blackletter"/>
            </a:endParaRPr>
          </a:p>
        </p:txBody>
      </p:sp>
      <p:sp>
        <p:nvSpPr>
          <p:cNvPr id="3" name="Subtitle 2"/>
          <p:cNvSpPr>
            <a:spLocks noGrp="1"/>
          </p:cNvSpPr>
          <p:nvPr>
            <p:ph type="subTitle" idx="1"/>
          </p:nvPr>
        </p:nvSpPr>
        <p:spPr/>
        <p:txBody>
          <a:bodyPr>
            <a:normAutofit/>
          </a:bodyPr>
          <a:lstStyle/>
          <a:p>
            <a:r>
              <a:rPr lang="en-US" dirty="0" smtClean="0">
                <a:latin typeface="Lucida Blackletter"/>
                <a:cs typeface="Lucida Blackletter"/>
              </a:rPr>
              <a:t>It’s north of Africa, west of Greece, south of Italy, and east of Italy.</a:t>
            </a:r>
          </a:p>
          <a:p>
            <a:endParaRPr lang="en-US" sz="2400" dirty="0" smtClean="0">
              <a:latin typeface="Lucida Blackletter"/>
              <a:cs typeface="Lucida Blackletter"/>
            </a:endParaRPr>
          </a:p>
          <a:p>
            <a:endParaRPr lang="en-US" sz="2400" dirty="0" smtClean="0">
              <a:latin typeface="Lucida Blackletter"/>
              <a:cs typeface="Lucida Blackletter"/>
            </a:endParaRPr>
          </a:p>
        </p:txBody>
      </p:sp>
      <p:sp>
        <p:nvSpPr>
          <p:cNvPr id="4" name="TextBox 3"/>
          <p:cNvSpPr txBox="1"/>
          <p:nvPr/>
        </p:nvSpPr>
        <p:spPr>
          <a:xfrm>
            <a:off x="3300771" y="5177135"/>
            <a:ext cx="2215821" cy="461665"/>
          </a:xfrm>
          <a:prstGeom prst="rect">
            <a:avLst/>
          </a:prstGeom>
          <a:noFill/>
        </p:spPr>
        <p:txBody>
          <a:bodyPr wrap="none" rtlCol="0">
            <a:spAutoFit/>
          </a:bodyPr>
          <a:lstStyle/>
          <a:p>
            <a:r>
              <a:rPr lang="en-US" sz="2400" dirty="0" smtClean="0">
                <a:latin typeface="Lucida Blackletter"/>
                <a:cs typeface="Lucida Blackletter"/>
              </a:rPr>
              <a:t>By Jesse Evers</a:t>
            </a:r>
            <a:endParaRPr lang="en-US" sz="2400" dirty="0">
              <a:latin typeface="Lucida Blackletter"/>
              <a:cs typeface="Lucida Blacklett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Drum Roll"/>
                                        </p:tgtEl>
                                      </p:cMediaNode>
                                    </p:audio>
                                  </p:sub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grpId="1" nodeType="clickEffect">
                                  <p:stCondLst>
                                    <p:cond delay="0"/>
                                  </p:stCondLst>
                                  <p:iterate type="lt">
                                    <p:tmPct val="0"/>
                                  </p:iterate>
                                  <p:childTnLst>
                                    <p:animClr clrSpc="rgb">
                                      <p:cBhvr override="childStyle">
                                        <p:cTn id="23" dur="2000" fill="hold"/>
                                        <p:tgtEl>
                                          <p:spTgt spid="3">
                                            <p:txEl>
                                              <p:pRg st="0" end="0"/>
                                            </p:txEl>
                                          </p:spTgt>
                                        </p:tgtEl>
                                        <p:attrNameLst>
                                          <p:attrName>style.color</p:attrName>
                                        </p:attrNameLst>
                                      </p:cBhvr>
                                      <p:to>
                                        <a:schemeClr val="folHlink"/>
                                      </p:to>
                                    </p:animClr>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2000"/>
                                        <p:tgtEl>
                                          <p:spTgt spid="2"/>
                                        </p:tgtEl>
                                      </p:cBhvr>
                                    </p:animEffect>
                                    <p:set>
                                      <p:cBhvr>
                                        <p:cTn id="28" dur="1" fill="hold">
                                          <p:stCondLst>
                                            <p:cond delay="19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accel="50000" decel="50000" fill="hold" grpId="2" nodeType="clickEffect">
                                  <p:stCondLst>
                                    <p:cond delay="0"/>
                                  </p:stCondLst>
                                  <p:iterate type="lt">
                                    <p:tmPct val="0"/>
                                  </p:iterate>
                                  <p:childTnLst>
                                    <p:anim calcmode="lin" valueType="num">
                                      <p:cBhvr additive="base">
                                        <p:cTn id="3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3" dur="500"/>
                                        <p:tgtEl>
                                          <p:spTgt spid="3">
                                            <p:txEl>
                                              <p:pRg st="0" end="0"/>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3" grpId="2" build="p"/>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Blackletter"/>
                <a:cs typeface="Lucida Blackletter"/>
              </a:rPr>
              <a:t>Ionian Sea</a:t>
            </a:r>
            <a:endParaRPr lang="en-US" dirty="0">
              <a:latin typeface="Lucida Blackletter"/>
              <a:cs typeface="Lucida Blackletter"/>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0" y="1358093"/>
            <a:ext cx="9144000" cy="4768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1"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2"/>
                                        </p:tgtEl>
                                        <p:attrNameLst>
                                          <p:attrName>ppt_x</p:attrName>
                                          <p:attrName>ppt_y</p:attrName>
                                        </p:attrNameLst>
                                      </p:cBhvr>
                                    </p:animMotion>
                                    <p:animRot by="1500000">
                                      <p:cBhvr>
                                        <p:cTn id="15" dur="125" fill="hold">
                                          <p:stCondLst>
                                            <p:cond delay="0"/>
                                          </p:stCondLst>
                                        </p:cTn>
                                        <p:tgtEl>
                                          <p:spTgt spid="2"/>
                                        </p:tgtEl>
                                        <p:attrNameLst>
                                          <p:attrName>r</p:attrName>
                                        </p:attrNameLst>
                                      </p:cBhvr>
                                    </p:animRot>
                                    <p:animRot by="-1500000">
                                      <p:cBhvr>
                                        <p:cTn id="16" dur="125" fill="hold">
                                          <p:stCondLst>
                                            <p:cond delay="125"/>
                                          </p:stCondLst>
                                        </p:cTn>
                                        <p:tgtEl>
                                          <p:spTgt spid="2"/>
                                        </p:tgtEl>
                                        <p:attrNameLst>
                                          <p:attrName>r</p:attrName>
                                        </p:attrNameLst>
                                      </p:cBhvr>
                                    </p:animRot>
                                    <p:animRot by="-1500000">
                                      <p:cBhvr>
                                        <p:cTn id="17" dur="125" fill="hold">
                                          <p:stCondLst>
                                            <p:cond delay="250"/>
                                          </p:stCondLst>
                                        </p:cTn>
                                        <p:tgtEl>
                                          <p:spTgt spid="2"/>
                                        </p:tgtEl>
                                        <p:attrNameLst>
                                          <p:attrName>r</p:attrName>
                                        </p:attrNameLst>
                                      </p:cBhvr>
                                    </p:animRot>
                                    <p:animRot by="1500000">
                                      <p:cBhvr>
                                        <p:cTn id="18" dur="125" fill="hold">
                                          <p:stCondLst>
                                            <p:cond delay="375"/>
                                          </p:stCondLst>
                                        </p:cTn>
                                        <p:tgtEl>
                                          <p:spTgt spid="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23" presetClass="exit" presetSubtype="32" fill="hold" grpId="2" nodeType="clickEffect">
                                  <p:stCondLst>
                                    <p:cond delay="0"/>
                                  </p:stCondLst>
                                  <p:iterate type="lt">
                                    <p:tmPct val="0"/>
                                  </p:iterate>
                                  <p:childTnLst>
                                    <p:anim calcmode="lin" valueType="num">
                                      <p:cBhvr>
                                        <p:cTn id="22" dur="500"/>
                                        <p:tgtEl>
                                          <p:spTgt spid="2"/>
                                        </p:tgtEl>
                                        <p:attrNameLst>
                                          <p:attrName>ppt_w</p:attrName>
                                        </p:attrNameLst>
                                      </p:cBhvr>
                                      <p:tavLst>
                                        <p:tav tm="0">
                                          <p:val>
                                            <p:strVal val="ppt_w"/>
                                          </p:val>
                                        </p:tav>
                                        <p:tav tm="100000">
                                          <p:val>
                                            <p:fltVal val="0"/>
                                          </p:val>
                                        </p:tav>
                                      </p:tavLst>
                                    </p:anim>
                                    <p:anim calcmode="lin" valueType="num">
                                      <p:cBhvr>
                                        <p:cTn id="23" dur="500"/>
                                        <p:tgtEl>
                                          <p:spTgt spid="2"/>
                                        </p:tgtEl>
                                        <p:attrNameLst>
                                          <p:attrName>ppt_h</p:attrName>
                                        </p:attrNameLst>
                                      </p:cBhvr>
                                      <p:tavLst>
                                        <p:tav tm="0">
                                          <p:val>
                                            <p:strVal val="ppt_h"/>
                                          </p:val>
                                        </p:tav>
                                        <p:tav tm="100000">
                                          <p:val>
                                            <p:fltVal val="0"/>
                                          </p:val>
                                        </p:tav>
                                      </p:tavLst>
                                    </p:anim>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heckerboard(across)">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mph" presetSubtype="0" accel="50000" decel="50000" fill="hold" nodeType="clickEffect">
                                  <p:stCondLst>
                                    <p:cond delay="0"/>
                                  </p:stCondLst>
                                  <p:childTnLst>
                                    <p:animRot by="21600000">
                                      <p:cBhvr>
                                        <p:cTn id="33" dur="2000" fill="hold"/>
                                        <p:tgtEl>
                                          <p:spTgt spid="4"/>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3" nodeType="clickEffect">
                                  <p:stCondLst>
                                    <p:cond delay="0"/>
                                  </p:stCondLst>
                                  <p:iterate type="lt">
                                    <p:tmPct val="0"/>
                                  </p:iterate>
                                  <p:childTnLst>
                                    <p:animEffect transition="out" filter="fade">
                                      <p:cBhvr>
                                        <p:cTn id="37" dur="1000"/>
                                        <p:tgtEl>
                                          <p:spTgt spid="2"/>
                                        </p:tgtEl>
                                      </p:cBhvr>
                                    </p:animEffect>
                                    <p:anim calcmode="lin" valueType="num">
                                      <p:cBhvr>
                                        <p:cTn id="38" dur="1000"/>
                                        <p:tgtEl>
                                          <p:spTgt spid="2"/>
                                        </p:tgtEl>
                                        <p:attrNameLst>
                                          <p:attrName>ppt_x</p:attrName>
                                        </p:attrNameLst>
                                      </p:cBhvr>
                                      <p:tavLst>
                                        <p:tav tm="0">
                                          <p:val>
                                            <p:strVal val="ppt_x"/>
                                          </p:val>
                                        </p:tav>
                                        <p:tav tm="100000">
                                          <p:val>
                                            <p:strVal val="ppt_x"/>
                                          </p:val>
                                        </p:tav>
                                      </p:tavLst>
                                    </p:anim>
                                    <p:anim calcmode="lin" valueType="num">
                                      <p:cBhvr>
                                        <p:cTn id="39" dur="1000"/>
                                        <p:tgtEl>
                                          <p:spTgt spid="2"/>
                                        </p:tgtEl>
                                        <p:attrNameLst>
                                          <p:attrName>ppt_y</p:attrName>
                                        </p:attrNameLst>
                                      </p:cBhvr>
                                      <p:tavLst>
                                        <p:tav tm="0">
                                          <p:val>
                                            <p:strVal val="ppt_y"/>
                                          </p:val>
                                        </p:tav>
                                        <p:tav tm="100000">
                                          <p:val>
                                            <p:strVal val="ppt_y+.1"/>
                                          </p:val>
                                        </p:tav>
                                      </p:tavLst>
                                    </p:anim>
                                    <p:set>
                                      <p:cBhvr>
                                        <p:cTn id="4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Blackletter"/>
                <a:cs typeface="Lucida Blackletter"/>
              </a:rPr>
              <a:t>Ionian Sea</a:t>
            </a:r>
            <a:endParaRPr lang="en-US" dirty="0">
              <a:latin typeface="Lucida Blackletter"/>
              <a:cs typeface="Lucida Blackletter"/>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2205571"/>
            <a:ext cx="9144000" cy="31070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mph" presetSubtype="0" fill="hold" grpId="1" nodeType="clickEffect">
                                  <p:stCondLst>
                                    <p:cond delay="0"/>
                                  </p:stCondLst>
                                  <p:childTnLst>
                                    <p:animClr clrSpc="rgb">
                                      <p:cBhvr override="childStyle">
                                        <p:cTn id="15" dur="1900" fill="hold">
                                          <p:stCondLst>
                                            <p:cond delay="100"/>
                                          </p:stCondLst>
                                        </p:cTn>
                                        <p:tgtEl>
                                          <p:spTgt spid="2"/>
                                        </p:tgtEl>
                                        <p:attrNameLst>
                                          <p:attrName>style.color</p:attrName>
                                        </p:attrNameLst>
                                      </p:cBhvr>
                                      <p:to>
                                        <a:schemeClr val="accent2"/>
                                      </p:to>
                                    </p:animClr>
                                    <p:animClr clrSpc="rgb">
                                      <p:cBhvr>
                                        <p:cTn id="16" dur="1900" fill="hold">
                                          <p:stCondLst>
                                            <p:cond delay="100"/>
                                          </p:stCondLst>
                                        </p:cTn>
                                        <p:tgtEl>
                                          <p:spTgt spid="2"/>
                                        </p:tgtEl>
                                        <p:attrNameLst>
                                          <p:attrName>fillColor</p:attrName>
                                        </p:attrNameLst>
                                      </p:cBhvr>
                                      <p:to>
                                        <a:schemeClr val="accent2"/>
                                      </p:to>
                                    </p:animClr>
                                    <p:set>
                                      <p:cBhvr>
                                        <p:cTn id="17" dur="1900" fill="hold">
                                          <p:stCondLst>
                                            <p:cond delay="100"/>
                                          </p:stCondLst>
                                        </p:cTn>
                                        <p:tgtEl>
                                          <p:spTgt spid="2"/>
                                        </p:tgtEl>
                                        <p:attrNameLst>
                                          <p:attrName>fill.type</p:attrName>
                                        </p:attrNameLst>
                                      </p:cBhvr>
                                      <p:to>
                                        <p:strVal val="solid"/>
                                      </p:to>
                                    </p:set>
                                    <p:set>
                                      <p:cBhvr>
                                        <p:cTn id="18" dur="1900" fill="hold">
                                          <p:stCondLst>
                                            <p:cond delay="100"/>
                                          </p:stCondLst>
                                        </p:cTn>
                                        <p:tgtEl>
                                          <p:spTgt spid="2"/>
                                        </p:tgtEl>
                                        <p:attrNameLst>
                                          <p:attrName>fill.on</p:attrName>
                                        </p:attrNameLst>
                                      </p:cBhvr>
                                      <p:to>
                                        <p:strVal val="true"/>
                                      </p:to>
                                    </p:set>
                                    <p:animScale>
                                      <p:cBhvr>
                                        <p:cTn id="19" dur="200" fill="hold">
                                          <p:stCondLst>
                                            <p:cond delay="0"/>
                                          </p:stCondLst>
                                        </p:cTn>
                                        <p:tgtEl>
                                          <p:spTgt spid="2"/>
                                        </p:tgtEl>
                                      </p:cBhvr>
                                      <p:from x="100000" y="100000"/>
                                      <p:to x="100000" y="5000"/>
                                    </p:animScale>
                                    <p:animScale>
                                      <p:cBhvr>
                                        <p:cTn id="20" dur="200" fill="hold">
                                          <p:stCondLst>
                                            <p:cond delay="200"/>
                                          </p:stCondLst>
                                        </p:cTn>
                                        <p:tgtEl>
                                          <p:spTgt spid="2"/>
                                        </p:tgtEl>
                                      </p:cBhvr>
                                      <p:from x="100000" y="5000"/>
                                      <p:to x="120000" y="150000"/>
                                    </p:animScale>
                                    <p:animScale>
                                      <p:cBhvr>
                                        <p:cTn id="21" dur="600" fill="hold">
                                          <p:stCondLst>
                                            <p:cond delay="1400"/>
                                          </p:stCondLst>
                                        </p:cTn>
                                        <p:tgtEl>
                                          <p:spTgt spid="2"/>
                                        </p:tgtEl>
                                      </p:cBhvr>
                                      <p:to x="120000" y="150000"/>
                                    </p:animScale>
                                  </p:childTnLst>
                                </p:cTn>
                              </p:par>
                            </p:childTnLst>
                          </p:cTn>
                        </p:par>
                      </p:childTnLst>
                    </p:cTn>
                  </p:par>
                  <p:par>
                    <p:cTn id="22" fill="hold">
                      <p:stCondLst>
                        <p:cond delay="indefinite"/>
                      </p:stCondLst>
                      <p:childTnLst>
                        <p:par>
                          <p:cTn id="23" fill="hold">
                            <p:stCondLst>
                              <p:cond delay="0"/>
                            </p:stCondLst>
                            <p:childTnLst>
                              <p:par>
                                <p:cTn id="24" presetID="32" presetClass="emph" presetSubtype="0" fill="hold" nodeType="clickEffect">
                                  <p:stCondLst>
                                    <p:cond delay="0"/>
                                  </p:stCondLst>
                                  <p:childTnLst>
                                    <p:animClr clrSpc="rgb">
                                      <p:cBhvr override="childStyle">
                                        <p:cTn id="25" dur="100" fill="hold"/>
                                        <p:tgtEl>
                                          <p:spTgt spid="4"/>
                                        </p:tgtEl>
                                        <p:attrNameLst>
                                          <p:attrName>style.color</p:attrName>
                                        </p:attrNameLst>
                                      </p:cBhvr>
                                      <p:to>
                                        <a:schemeClr val="accent2"/>
                                      </p:to>
                                    </p:animClr>
                                    <p:animClr clrSpc="rgb">
                                      <p:cBhvr>
                                        <p:cTn id="26" dur="100" fill="hold"/>
                                        <p:tgtEl>
                                          <p:spTgt spid="4"/>
                                        </p:tgtEl>
                                        <p:attrNameLst>
                                          <p:attrName>fillcolor</p:attrName>
                                        </p:attrNameLst>
                                      </p:cBhvr>
                                      <p:to>
                                        <a:schemeClr val="accent2"/>
                                      </p:to>
                                    </p:animClr>
                                    <p:set>
                                      <p:cBhvr>
                                        <p:cTn id="27" dur="100" fill="hold"/>
                                        <p:tgtEl>
                                          <p:spTgt spid="4"/>
                                        </p:tgtEl>
                                        <p:attrNameLst>
                                          <p:attrName>fill.type</p:attrName>
                                        </p:attrNameLst>
                                      </p:cBhvr>
                                      <p:to>
                                        <p:strVal val="solid"/>
                                      </p:to>
                                    </p:set>
                                    <p:set>
                                      <p:cBhvr>
                                        <p:cTn id="28" dur="100" fill="hold"/>
                                        <p:tgtEl>
                                          <p:spTgt spid="4"/>
                                        </p:tgtEl>
                                        <p:attrNameLst>
                                          <p:attrName>fill.on</p:attrName>
                                        </p:attrNameLst>
                                      </p:cBhvr>
                                      <p:to>
                                        <p:strVal val="true"/>
                                      </p:to>
                                    </p:set>
                                    <p:animRot by="120000">
                                      <p:cBhvr>
                                        <p:cTn id="29" dur="100" fill="hold">
                                          <p:stCondLst>
                                            <p:cond delay="0"/>
                                          </p:stCondLst>
                                        </p:cTn>
                                        <p:tgtEl>
                                          <p:spTgt spid="4"/>
                                        </p:tgtEl>
                                        <p:attrNameLst>
                                          <p:attrName>r</p:attrName>
                                        </p:attrNameLst>
                                      </p:cBhvr>
                                    </p:animRot>
                                    <p:animRot by="-240000">
                                      <p:cBhvr>
                                        <p:cTn id="30" dur="200" fill="hold">
                                          <p:stCondLst>
                                            <p:cond delay="200"/>
                                          </p:stCondLst>
                                        </p:cTn>
                                        <p:tgtEl>
                                          <p:spTgt spid="4"/>
                                        </p:tgtEl>
                                        <p:attrNameLst>
                                          <p:attrName>r</p:attrName>
                                        </p:attrNameLst>
                                      </p:cBhvr>
                                    </p:animRot>
                                    <p:animRot by="240000">
                                      <p:cBhvr>
                                        <p:cTn id="31" dur="200" fill="hold">
                                          <p:stCondLst>
                                            <p:cond delay="400"/>
                                          </p:stCondLst>
                                        </p:cTn>
                                        <p:tgtEl>
                                          <p:spTgt spid="4"/>
                                        </p:tgtEl>
                                        <p:attrNameLst>
                                          <p:attrName>r</p:attrName>
                                        </p:attrNameLst>
                                      </p:cBhvr>
                                    </p:animRot>
                                    <p:animRot by="-240000">
                                      <p:cBhvr>
                                        <p:cTn id="32" dur="200" fill="hold">
                                          <p:stCondLst>
                                            <p:cond delay="600"/>
                                          </p:stCondLst>
                                        </p:cTn>
                                        <p:tgtEl>
                                          <p:spTgt spid="4"/>
                                        </p:tgtEl>
                                        <p:attrNameLst>
                                          <p:attrName>r</p:attrName>
                                        </p:attrNameLst>
                                      </p:cBhvr>
                                    </p:animRot>
                                    <p:animRot by="120000">
                                      <p:cBhvr>
                                        <p:cTn id="33" dur="200" fill="hold">
                                          <p:stCondLst>
                                            <p:cond delay="800"/>
                                          </p:stCondLst>
                                        </p:cTn>
                                        <p:tgtEl>
                                          <p:spTgt spid="4"/>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16" presetClass="exit" presetSubtype="26" fill="hold" grpId="2" nodeType="clickEffect">
                                  <p:stCondLst>
                                    <p:cond delay="0"/>
                                  </p:stCondLst>
                                  <p:childTnLst>
                                    <p:animEffect transition="out" filter="barn(inHorizontal)">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nodeType="clickEffect">
                                  <p:stCondLst>
                                    <p:cond delay="0"/>
                                  </p:stCondLst>
                                  <p:childTnLst>
                                    <p:animEffect transition="out" filter="box(in)">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4344"/>
          </a:xfrm>
        </p:spPr>
        <p:txBody>
          <a:bodyPr/>
          <a:lstStyle/>
          <a:p>
            <a:r>
              <a:rPr lang="en-US" dirty="0" smtClean="0">
                <a:latin typeface="Lucida Blackletter"/>
                <a:cs typeface="Lucida Blackletter"/>
              </a:rPr>
              <a:t>Ionian Sea</a:t>
            </a:r>
            <a:endParaRPr lang="en-US" dirty="0">
              <a:latin typeface="Lucida Blackletter"/>
              <a:cs typeface="Lucida Blackletter"/>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 y="1038982"/>
            <a:ext cx="9144000" cy="6522720"/>
          </a:xfrm>
          <a:prstGeom prst="rect">
            <a:avLst/>
          </a:prstGeom>
        </p:spPr>
      </p:pic>
      <p:sp>
        <p:nvSpPr>
          <p:cNvPr id="5" name="TextBox 4"/>
          <p:cNvSpPr txBox="1"/>
          <p:nvPr/>
        </p:nvSpPr>
        <p:spPr>
          <a:xfrm>
            <a:off x="730143" y="2584824"/>
            <a:ext cx="7956657" cy="2862323"/>
          </a:xfrm>
          <a:prstGeom prst="rect">
            <a:avLst/>
          </a:prstGeom>
          <a:noFill/>
        </p:spPr>
        <p:txBody>
          <a:bodyPr wrap="square" rtlCol="0">
            <a:spAutoFit/>
          </a:bodyPr>
          <a:lstStyle/>
          <a:p>
            <a:r>
              <a:rPr lang="en-US" dirty="0" smtClean="0">
                <a:solidFill>
                  <a:srgbClr val="FF6600"/>
                </a:solidFill>
              </a:rPr>
              <a:t>A Trans World Airlines flight going to New York from Tel Aviv crashed in the Ionian sea off Greece on September 8, 1974, killing all 88 persons on board. A message received in Paris right after the crash, reported to have come from a Palestinian youth group, claimed responsibility for the crash but this was subsequently denied by the Palestine Liberation Organization, considered an umbrella group covering all Palestinian guerrilla movements. The Athens coroner September 11 ruled out sabotage following post-mortems on the crash victims. Before the crash the pilot's radio reported problems with the right inboard engine which led officials to suggest that the rocking of the wings caused by storms in the area may have caused the engine to be ripped off the craft.</a:t>
            </a:r>
            <a:endParaRPr lang="en-US" dirty="0">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iterate type="lt">
                                    <p:tmPct val="0"/>
                                  </p:iterate>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mph" presetSubtype="0" fill="hold" grpId="1" nodeType="clickEffect">
                                  <p:stCondLst>
                                    <p:cond delay="0"/>
                                  </p:stCondLst>
                                  <p:iterate type="lt">
                                    <p:tmPct val="10000"/>
                                  </p:iterate>
                                  <p:childTnLst>
                                    <p:set>
                                      <p:cBhvr override="childStyle">
                                        <p:cTn id="16" dur="500" autoRev="1" fill="hold"/>
                                        <p:tgtEl>
                                          <p:spTgt spid="5"/>
                                        </p:tgtEl>
                                        <p:attrNameLst>
                                          <p:attrName>style.color</p:attrName>
                                        </p:attrNameLst>
                                      </p:cBhvr>
                                      <p:to>
                                        <p:clrVal>
                                          <a:schemeClr val="accent2"/>
                                        </p:clrVal>
                                      </p:to>
                                    </p:set>
                                    <p:set>
                                      <p:cBhvr>
                                        <p:cTn id="17" dur="500" autoRev="1" fill="hold"/>
                                        <p:tgtEl>
                                          <p:spTgt spid="5"/>
                                        </p:tgtEl>
                                        <p:attrNameLst>
                                          <p:attrName>fillcolor</p:attrName>
                                        </p:attrNameLst>
                                      </p:cBhvr>
                                      <p:to>
                                        <p:clrVal>
                                          <a:schemeClr val="accent2"/>
                                        </p:clrVal>
                                      </p:to>
                                    </p:set>
                                    <p:set>
                                      <p:cBhvr>
                                        <p:cTn id="18" dur="500" autoRev="1" fill="hold"/>
                                        <p:tgtEl>
                                          <p:spTgt spid="5"/>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42" presetClass="exit" presetSubtype="0" fill="hold" grpId="2" nodeType="clickEffect">
                                  <p:stCondLst>
                                    <p:cond delay="0"/>
                                  </p:stCondLst>
                                  <p:iterate type="lt">
                                    <p:tmPct val="0"/>
                                  </p:iterate>
                                  <p:childTnLst>
                                    <p:animEffect transition="out" filter="fade">
                                      <p:cBhvr>
                                        <p:cTn id="22" dur="1000"/>
                                        <p:tgtEl>
                                          <p:spTgt spid="5"/>
                                        </p:tgtEl>
                                      </p:cBhvr>
                                    </p:animEffect>
                                    <p:anim calcmode="lin" valueType="num">
                                      <p:cBhvr>
                                        <p:cTn id="23" dur="1000"/>
                                        <p:tgtEl>
                                          <p:spTgt spid="5"/>
                                        </p:tgtEl>
                                        <p:attrNameLst>
                                          <p:attrName>ppt_x</p:attrName>
                                        </p:attrNameLst>
                                      </p:cBhvr>
                                      <p:tavLst>
                                        <p:tav tm="0">
                                          <p:val>
                                            <p:strVal val="ppt_x"/>
                                          </p:val>
                                        </p:tav>
                                        <p:tav tm="100000">
                                          <p:val>
                                            <p:strVal val="ppt_x"/>
                                          </p:val>
                                        </p:tav>
                                      </p:tavLst>
                                    </p:anim>
                                    <p:anim calcmode="lin" valueType="num">
                                      <p:cBhvr>
                                        <p:cTn id="24" dur="1000"/>
                                        <p:tgtEl>
                                          <p:spTgt spid="5"/>
                                        </p:tgtEl>
                                        <p:attrNameLst>
                                          <p:attrName>ppt_y</p:attrName>
                                        </p:attrNameLst>
                                      </p:cBhvr>
                                      <p:tavLst>
                                        <p:tav tm="0">
                                          <p:val>
                                            <p:strVal val="ppt_y"/>
                                          </p:val>
                                        </p:tav>
                                        <p:tav tm="100000">
                                          <p:val>
                                            <p:strVal val="ppt_y+.1"/>
                                          </p:val>
                                        </p:tav>
                                      </p:tavLst>
                                    </p:anim>
                                    <p:set>
                                      <p:cBhvr>
                                        <p:cTn id="25" dur="1" fill="hold">
                                          <p:stCondLst>
                                            <p:cond delay="9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3" presetClass="exit" presetSubtype="32" fill="hold" nodeType="clickEffect">
                                  <p:stCondLst>
                                    <p:cond delay="0"/>
                                  </p:stCondLst>
                                  <p:childTnLst>
                                    <p:anim calcmode="lin" valueType="num">
                                      <p:cBhvr>
                                        <p:cTn id="29" dur="500"/>
                                        <p:tgtEl>
                                          <p:spTgt spid="4"/>
                                        </p:tgtEl>
                                        <p:attrNameLst>
                                          <p:attrName>ppt_w</p:attrName>
                                        </p:attrNameLst>
                                      </p:cBhvr>
                                      <p:tavLst>
                                        <p:tav tm="0">
                                          <p:val>
                                            <p:strVal val="ppt_w"/>
                                          </p:val>
                                        </p:tav>
                                        <p:tav tm="100000">
                                          <p:val>
                                            <p:fltVal val="0"/>
                                          </p:val>
                                        </p:tav>
                                      </p:tavLst>
                                    </p:anim>
                                    <p:anim calcmode="lin" valueType="num">
                                      <p:cBhvr>
                                        <p:cTn id="30" dur="500"/>
                                        <p:tgtEl>
                                          <p:spTgt spid="4"/>
                                        </p:tgtEl>
                                        <p:attrNameLst>
                                          <p:attrName>ppt_h</p:attrName>
                                        </p:attrNameLst>
                                      </p:cBhvr>
                                      <p:tavLst>
                                        <p:tav tm="0">
                                          <p:val>
                                            <p:strVal val="ppt_h"/>
                                          </p:val>
                                        </p:tav>
                                        <p:tav tm="100000">
                                          <p:val>
                                            <p:fltVal val="0"/>
                                          </p:val>
                                        </p:tav>
                                      </p:tavLst>
                                    </p:anim>
                                    <p:set>
                                      <p:cBhvr>
                                        <p:cTn id="3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ヒラギノ丸ゴ Pro W4"/>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ＭＳ 明朝"/>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Apex.thmx</Template>
  <TotalTime>71</TotalTime>
  <Words>168</Words>
  <Application>Microsoft Macintosh PowerPoint</Application>
  <PresentationFormat>On-screen Show (4:3)</PresentationFormat>
  <Paragraphs>9</Paragraphs>
  <Slides>4</Slides>
  <Notes>2</Notes>
  <HiddenSlides>0</HiddenSlides>
  <MMClips>0</MMClips>
  <ScaleCrop>false</ScaleCrop>
  <HeadingPairs>
    <vt:vector size="4" baseType="variant">
      <vt:variant>
        <vt:lpstr>Design Template</vt:lpstr>
      </vt:variant>
      <vt:variant>
        <vt:i4>1</vt:i4>
      </vt:variant>
      <vt:variant>
        <vt:lpstr>Slide Titles</vt:lpstr>
      </vt:variant>
      <vt:variant>
        <vt:i4>4</vt:i4>
      </vt:variant>
    </vt:vector>
  </HeadingPairs>
  <TitlesOfParts>
    <vt:vector size="5" baseType="lpstr">
      <vt:lpstr>Apex</vt:lpstr>
      <vt:lpstr>Ionian Sea</vt:lpstr>
      <vt:lpstr>Ionian Sea</vt:lpstr>
      <vt:lpstr>Ionian Sea</vt:lpstr>
      <vt:lpstr>Ionian Sea</vt:lpstr>
    </vt:vector>
  </TitlesOfParts>
  <Company>HRHS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Ionian Sea</dc:title>
  <dc:creator>HRHS</dc:creator>
  <cp:lastModifiedBy>HRHS</cp:lastModifiedBy>
  <cp:revision>6</cp:revision>
  <dcterms:created xsi:type="dcterms:W3CDTF">2012-02-08T16:16:42Z</dcterms:created>
  <dcterms:modified xsi:type="dcterms:W3CDTF">2012-02-08T16:47:33Z</dcterms:modified>
</cp:coreProperties>
</file>