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34" r:id="rId3"/>
    <p:sldId id="538" r:id="rId4"/>
    <p:sldId id="539" r:id="rId5"/>
    <p:sldId id="540" r:id="rId6"/>
    <p:sldId id="541" r:id="rId7"/>
    <p:sldId id="542" r:id="rId8"/>
    <p:sldId id="54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3" autoAdjust="0"/>
    <p:restoredTop sz="96110" autoAdjust="0"/>
  </p:normalViewPr>
  <p:slideViewPr>
    <p:cSldViewPr snapToGrid="0">
      <p:cViewPr varScale="1">
        <p:scale>
          <a:sx n="165" d="100"/>
          <a:sy n="165" d="100"/>
        </p:scale>
        <p:origin x="268" y="92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38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8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3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55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9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10172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December 18, 2020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Biomedical Informatics, Ohio State University</a:t>
            </a:r>
          </a:p>
        </p:txBody>
      </p:sp>
      <p:pic>
        <p:nvPicPr>
          <p:cNvPr id="2" name="Picture 2" descr="http://www.cls.edu.cn/uploads/Boosen14665811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" y="1213970"/>
            <a:ext cx="17621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26792" y="1102893"/>
            <a:ext cx="432824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Xie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Principal Investigator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Tsinghua University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HHMI International Research Scholar</a:t>
            </a:r>
          </a:p>
        </p:txBody>
      </p:sp>
      <p:pic>
        <p:nvPicPr>
          <p:cNvPr id="1030" name="Picture 6" descr="1. The Epigenetic Landscape | Download Scientific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008062"/>
            <a:ext cx="5466953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Research @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Xie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Lab since 2013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60290" y="496481"/>
            <a:ext cx="1225229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epigenetic regulation of mammalian early embryo development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Technology: ultra-sensitive and low-input epigenetic analysis</a:t>
            </a:r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methylation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Histone modifications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ChIP-seq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Chromatin accessibility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miniATAC-seq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chromatin architecture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sisHi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</a:p>
          <a:p>
            <a:pPr marL="1200150" lvl="2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binding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Stacc-seq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DNA methylation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: STEM-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seq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0290" y="563160"/>
            <a:ext cx="1225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STEM-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small-scale TELP-enabled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methylome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sequencing (500 cells)</a:t>
            </a: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" y="1223963"/>
            <a:ext cx="3752276" cy="50489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20" y="895028"/>
            <a:ext cx="4591024" cy="1866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86" y="4871086"/>
            <a:ext cx="3794974" cy="1854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466" y="5300664"/>
            <a:ext cx="3877054" cy="1221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889" y="2920234"/>
            <a:ext cx="4862442" cy="176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Histone modifications: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STAR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ChIP-seq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0290" y="582741"/>
            <a:ext cx="825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ChIP-seq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small-scale TELP-assisted rapid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(200 cells)</a:t>
            </a: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99" y="1142812"/>
            <a:ext cx="5774756" cy="2968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4295775"/>
            <a:ext cx="7000008" cy="2490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13" y="651320"/>
            <a:ext cx="2531317" cy="1310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2548" y="2523133"/>
            <a:ext cx="2289319" cy="822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225" y="1405956"/>
            <a:ext cx="2289318" cy="743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8721" y="5549079"/>
            <a:ext cx="4466205" cy="11898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6534" y="2084635"/>
            <a:ext cx="2783878" cy="14318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6534" y="3821951"/>
            <a:ext cx="2668392" cy="14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Chromatin accessibility: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miniATAC-seq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0290" y="572681"/>
            <a:ext cx="1225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miniATAC-seq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 improved ATAC-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 cells)</a:t>
            </a: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924471"/>
            <a:ext cx="8734425" cy="2181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3612456"/>
            <a:ext cx="7492964" cy="30005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5112707"/>
            <a:ext cx="3493770" cy="1673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3202454"/>
            <a:ext cx="3419475" cy="1813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524500" y="625675"/>
            <a:ext cx="2228850" cy="9048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3D chromatin architecture: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sisHi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-C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60290" y="585381"/>
            <a:ext cx="508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sisHi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-C: small-scale </a:t>
            </a:r>
            <a:r>
              <a:rPr lang="en-US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situ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Hi-C (500 cells)</a:t>
            </a: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Extended Data Fig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37256"/>
            <a:ext cx="3683845" cy="560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730" y="4417419"/>
            <a:ext cx="4179249" cy="22031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3694" y="838152"/>
            <a:ext cx="5920131" cy="2781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370" y="4159542"/>
            <a:ext cx="3710758" cy="1286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290" y="5518998"/>
            <a:ext cx="3702838" cy="12681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7950" y="1746250"/>
            <a:ext cx="1397000" cy="5040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DNA binding: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Stacc-seq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60290" y="572681"/>
            <a:ext cx="1225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Stacc-seq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small-scale Tn5-assisted chromatin cleavage with sequencing (200 cells, within 3.5 hour)</a:t>
            </a:r>
          </a:p>
        </p:txBody>
      </p:sp>
      <p:sp>
        <p:nvSpPr>
          <p:cNvPr id="3" name="AutoShape 4" descr="https://wx.qq.com/cgi-bin/mmwebwx-bin/webwxgetmsgimg?&amp;MsgID=3898606484248017598&amp;skey=%40crypt_f087f246_f1798caefdf29911c63a4abb0a6033c2"/>
          <p:cNvSpPr>
            <a:spLocks noChangeAspect="1" noChangeArrowheads="1"/>
          </p:cNvSpPr>
          <p:nvPr/>
        </p:nvSpPr>
        <p:spPr bwMode="auto">
          <a:xfrm>
            <a:off x="155575" y="-144463"/>
            <a:ext cx="6883400" cy="68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987649"/>
            <a:ext cx="7543800" cy="13664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187" y="987649"/>
            <a:ext cx="4057649" cy="21576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75" y="2635755"/>
            <a:ext cx="6959548" cy="3963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511" y="3694890"/>
            <a:ext cx="3043013" cy="290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6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2300"/>
            <a:ext cx="121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8813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23684</TotalTime>
  <Words>166</Words>
  <Application>Microsoft Office PowerPoint</Application>
  <PresentationFormat>宽屏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tidesun</cp:lastModifiedBy>
  <cp:revision>1171</cp:revision>
  <cp:lastPrinted>2019-07-17T21:06:55Z</cp:lastPrinted>
  <dcterms:created xsi:type="dcterms:W3CDTF">2019-04-05T17:32:52Z</dcterms:created>
  <dcterms:modified xsi:type="dcterms:W3CDTF">2020-12-19T08:29:11Z</dcterms:modified>
</cp:coreProperties>
</file>