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y="6858000" cx="12192000"/>
  <p:notesSz cx="6858000" cy="9144000"/>
  <p:embeddedFontLst>
    <p:embeddedFont>
      <p:font typeface="Century Gothic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CenturyGothic-regular.fntdata"/><Relationship Id="rId50" Type="http://schemas.openxmlformats.org/officeDocument/2006/relationships/slide" Target="slides/slide46.xml"/><Relationship Id="rId53" Type="http://schemas.openxmlformats.org/officeDocument/2006/relationships/font" Target="fonts/CenturyGothic-italic.fntdata"/><Relationship Id="rId52" Type="http://schemas.openxmlformats.org/officeDocument/2006/relationships/font" Target="fonts/CenturyGothic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schemas.openxmlformats.org/officeDocument/2006/relationships/font" Target="fonts/CenturyGothic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Share the link here</a:t>
            </a:r>
            <a:endParaRPr/>
          </a:p>
        </p:txBody>
      </p:sp>
      <p:sp>
        <p:nvSpPr>
          <p:cNvPr id="102" name="Google Shape;10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" name="Google Shape;24;p2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3872484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2" name="Google Shape;92;p12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9" name="Google Shape;39;p4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3" type="body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4" type="body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9" name="Google Shape;79;p10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i="0" sz="5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trello.com/invite/b/l0Z50WLb/2fea62399937c79b473bfab548914a71/rickys-cars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en-US"/>
              <a:t>ASSESSMENT: </a:t>
            </a:r>
            <a:br>
              <a:rPr b="1" lang="en-US"/>
            </a:br>
            <a:r>
              <a:rPr b="1" lang="en-US"/>
              <a:t>RICKY’S RIDES</a:t>
            </a:r>
            <a:endParaRPr b="1"/>
          </a:p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lang="en-US"/>
              <a:t>Portfolio for 3.7 / 3.8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lang="en-US"/>
              <a:t>LUCAS POWER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en-US"/>
              <a:t>FONT COMBINATIONS</a:t>
            </a:r>
            <a:endParaRPr b="1"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877300" y="5726000"/>
            <a:ext cx="31548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111</a:t>
            </a: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875" y="2084825"/>
            <a:ext cx="3886200" cy="36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7450" y="2126238"/>
            <a:ext cx="3154900" cy="351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86150" y="2084838"/>
            <a:ext cx="3526972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4517500" y="5726000"/>
            <a:ext cx="31548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8072238" y="5685325"/>
            <a:ext cx="31548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1111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en-US"/>
              <a:t>COLOUR PALETTES</a:t>
            </a:r>
            <a:endParaRPr b="1"/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925163" y="4631725"/>
            <a:ext cx="2305800" cy="16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111  </a:t>
            </a:r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625" y="2331382"/>
            <a:ext cx="2956875" cy="21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4713" y="2331382"/>
            <a:ext cx="2869900" cy="213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8325" y="2331375"/>
            <a:ext cx="4261400" cy="21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4306763" y="4708625"/>
            <a:ext cx="2305800" cy="16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11</a:t>
            </a:r>
            <a:endParaRPr/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8206113" y="4747825"/>
            <a:ext cx="2305800" cy="16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111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en-US"/>
              <a:t>FEEDBACK ON FONTS/COLOURS</a:t>
            </a:r>
            <a:endParaRPr b="1"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838200" y="187001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en-US"/>
              <a:t>SITE SET UP</a:t>
            </a:r>
            <a:endParaRPr b="1"/>
          </a:p>
        </p:txBody>
      </p:sp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en-US"/>
              <a:t>SET UP THE GUI</a:t>
            </a:r>
            <a:endParaRPr b="1"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en-US"/>
              <a:t>TRIALING INPUTS</a:t>
            </a:r>
            <a:endParaRPr b="1"/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1024128" y="527901"/>
            <a:ext cx="9720073" cy="5781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9144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Char char=" "/>
            </a:pPr>
            <a:r>
              <a:rPr lang="en-US" sz="5400"/>
              <a:t>Every LESSON – TAKE A SCREENSHOT OF YOU USING YOUR TRELLO BOARD – ADDING NOTES TO YOUR CARDS ETC AND A SCREENSHOT OF YOUR CODE AND GUI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en-US"/>
              <a:t>TRIALING INPUTS</a:t>
            </a:r>
            <a:endParaRPr b="1"/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en-US"/>
              <a:t>FEEBACK ON THE FUNCTIONALITY</a:t>
            </a:r>
            <a:endParaRPr/>
          </a:p>
        </p:txBody>
      </p:sp>
      <p:sp>
        <p:nvSpPr>
          <p:cNvPr id="213" name="Google Shape;213;p30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en-US"/>
              <a:t>FEEBACK ON THE ASETHETHICS</a:t>
            </a:r>
            <a:endParaRPr/>
          </a:p>
        </p:txBody>
      </p:sp>
      <p:sp>
        <p:nvSpPr>
          <p:cNvPr id="219" name="Google Shape;219;p31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en-US"/>
              <a:t>CREATE PROJECT MANAGEMENT TOOLS</a:t>
            </a:r>
            <a:endParaRPr b="1"/>
          </a:p>
        </p:txBody>
      </p:sp>
      <p:sp>
        <p:nvSpPr>
          <p:cNvPr id="105" name="Google Shape;105;p14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en-US"/>
              <a:t>FEEBACK ON THE USABILILTY</a:t>
            </a:r>
            <a:endParaRPr/>
          </a:p>
        </p:txBody>
      </p:sp>
      <p:sp>
        <p:nvSpPr>
          <p:cNvPr id="225" name="Google Shape;225;p32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en-US"/>
              <a:t>TRIALING LAYOUTS</a:t>
            </a:r>
            <a:endParaRPr b="1"/>
          </a:p>
        </p:txBody>
      </p:sp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en-US"/>
              <a:t>TRIALING OUTPUTS / ERROR MESSAGES</a:t>
            </a:r>
            <a:endParaRPr b="1"/>
          </a:p>
        </p:txBody>
      </p:sp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en-US"/>
              <a:t>TRIALING OUTPUTS / ERROR MESSAGES</a:t>
            </a:r>
            <a:endParaRPr b="1"/>
          </a:p>
        </p:txBody>
      </p:sp>
      <p:sp>
        <p:nvSpPr>
          <p:cNvPr id="243" name="Google Shape;243;p35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en-US"/>
              <a:t>IMPROVING THE FUNCTIONALITY</a:t>
            </a:r>
            <a:endParaRPr b="1"/>
          </a:p>
        </p:txBody>
      </p:sp>
      <p:sp>
        <p:nvSpPr>
          <p:cNvPr id="249" name="Google Shape;249;p36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en-US"/>
              <a:t>TRIALING OUTPUTS / ERROR MESSAGES</a:t>
            </a:r>
            <a:endParaRPr b="1"/>
          </a:p>
        </p:txBody>
      </p:sp>
      <p:sp>
        <p:nvSpPr>
          <p:cNvPr id="255" name="Google Shape;255;p37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en-US"/>
              <a:t>DEBUGGING : WORKS ON EXPECTED DATA</a:t>
            </a:r>
            <a:endParaRPr b="1"/>
          </a:p>
        </p:txBody>
      </p:sp>
      <p:sp>
        <p:nvSpPr>
          <p:cNvPr id="261" name="Google Shape;261;p38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en-US"/>
              <a:t>DEBUGGING : WORKS ON EXPECTED DATA</a:t>
            </a:r>
            <a:endParaRPr b="1"/>
          </a:p>
        </p:txBody>
      </p:sp>
      <p:sp>
        <p:nvSpPr>
          <p:cNvPr id="267" name="Google Shape;267;p39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en-US"/>
              <a:t>DEBUGGING : WORKS ON EXPECTED DATA</a:t>
            </a:r>
            <a:endParaRPr b="1"/>
          </a:p>
        </p:txBody>
      </p:sp>
      <p:sp>
        <p:nvSpPr>
          <p:cNvPr id="273" name="Google Shape;273;p40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en-US"/>
              <a:t>DEBUGGING : WORKS ON EXPECTED DATA</a:t>
            </a:r>
            <a:endParaRPr b="1"/>
          </a:p>
        </p:txBody>
      </p:sp>
      <p:sp>
        <p:nvSpPr>
          <p:cNvPr id="279" name="Google Shape;279;p41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en-US"/>
              <a:t>STEP 1 : DEFINE YOUR RELEVANT IMPLICATIONS</a:t>
            </a:r>
            <a:endParaRPr b="1"/>
          </a:p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What are 3 relevant implications you will be focusing on?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Aesthetics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Usability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Functionality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en-US"/>
              <a:t>DEBUGGING : WORKS ON EXPECTED DATA</a:t>
            </a:r>
            <a:endParaRPr b="1"/>
          </a:p>
        </p:txBody>
      </p:sp>
      <p:sp>
        <p:nvSpPr>
          <p:cNvPr id="285" name="Google Shape;285;p42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en-US"/>
              <a:t>DEBUGGING : WORKS ON BOUNDARY DATA</a:t>
            </a:r>
            <a:endParaRPr b="1"/>
          </a:p>
        </p:txBody>
      </p:sp>
      <p:sp>
        <p:nvSpPr>
          <p:cNvPr id="291" name="Google Shape;291;p43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en-US"/>
              <a:t>DEBUGGING : WORKS ON BOUNDARY DATA</a:t>
            </a:r>
            <a:endParaRPr b="1"/>
          </a:p>
        </p:txBody>
      </p:sp>
      <p:sp>
        <p:nvSpPr>
          <p:cNvPr id="297" name="Google Shape;297;p44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en-US"/>
              <a:t>DEBUGGING : WORKS ON INVALID DATA</a:t>
            </a:r>
            <a:endParaRPr b="1"/>
          </a:p>
        </p:txBody>
      </p:sp>
      <p:sp>
        <p:nvSpPr>
          <p:cNvPr id="303" name="Google Shape;303;p45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en-US"/>
              <a:t>DEBUGGING : WORKS ON INVALID DATA</a:t>
            </a:r>
            <a:endParaRPr b="1"/>
          </a:p>
        </p:txBody>
      </p:sp>
      <p:sp>
        <p:nvSpPr>
          <p:cNvPr id="309" name="Google Shape;309;p46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en-US"/>
              <a:t>FEEDBACK ON GUI</a:t>
            </a:r>
            <a:endParaRPr/>
          </a:p>
        </p:txBody>
      </p:sp>
      <p:sp>
        <p:nvSpPr>
          <p:cNvPr id="315" name="Google Shape;315;p47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8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en-US"/>
              <a:t>REFINEMENTS</a:t>
            </a:r>
            <a:endParaRPr/>
          </a:p>
        </p:txBody>
      </p:sp>
      <p:sp>
        <p:nvSpPr>
          <p:cNvPr id="321" name="Google Shape;321;p48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en-US"/>
              <a:t>REFINEMENTS</a:t>
            </a:r>
            <a:endParaRPr/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0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en-US"/>
              <a:t>PHONE VS TABLES VS DESKTOP SCALING</a:t>
            </a:r>
            <a:endParaRPr/>
          </a:p>
        </p:txBody>
      </p:sp>
      <p:sp>
        <p:nvSpPr>
          <p:cNvPr id="333" name="Google Shape;333;p50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en-US"/>
              <a:t>REFINEMENTS</a:t>
            </a:r>
            <a:endParaRPr/>
          </a:p>
        </p:txBody>
      </p:sp>
      <p:sp>
        <p:nvSpPr>
          <p:cNvPr id="339" name="Google Shape;339;p51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en-US"/>
              <a:t>STEP 1 : DEFINE YOUR AUDIENCE</a:t>
            </a:r>
            <a:endParaRPr b="1"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Who is your target audience?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/>
              <a:t>Kiwis in New Zealand who want to rent a car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How are they most likely going to be viewing your GUI?</a:t>
            </a:r>
            <a:endParaRPr/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/>
              <a:t>On mobile, </a:t>
            </a:r>
            <a:r>
              <a:rPr lang="en-US"/>
              <a:t>than</a:t>
            </a:r>
            <a:r>
              <a:rPr lang="en-US"/>
              <a:t> pc </a:t>
            </a:r>
            <a:r>
              <a:rPr lang="en-US"/>
              <a:t>than</a:t>
            </a:r>
            <a:r>
              <a:rPr lang="en-US"/>
              <a:t> ipad.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en-US"/>
              <a:t>EVIDENCE OF CODE VALIDATION (HTML)</a:t>
            </a:r>
            <a:endParaRPr b="1"/>
          </a:p>
        </p:txBody>
      </p:sp>
      <p:sp>
        <p:nvSpPr>
          <p:cNvPr id="345" name="Google Shape;345;p52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en-US"/>
              <a:t>EVIDENCE OF CODE VALIDATION (CSS)</a:t>
            </a:r>
            <a:endParaRPr b="1"/>
          </a:p>
        </p:txBody>
      </p:sp>
      <p:sp>
        <p:nvSpPr>
          <p:cNvPr id="351" name="Google Shape;351;p53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en-US"/>
              <a:t>EVIDENCE OF CODE VALIDATION (JS)</a:t>
            </a:r>
            <a:endParaRPr b="1"/>
          </a:p>
        </p:txBody>
      </p:sp>
      <p:sp>
        <p:nvSpPr>
          <p:cNvPr id="357" name="Google Shape;357;p54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en-US"/>
              <a:t>EVIDENCE OF CODE COMMENTS (HTML/CSS/JS)</a:t>
            </a:r>
            <a:endParaRPr b="1"/>
          </a:p>
        </p:txBody>
      </p:sp>
      <p:sp>
        <p:nvSpPr>
          <p:cNvPr id="363" name="Google Shape;363;p55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9" name="Google Shape;369;p56"/>
          <p:cNvSpPr/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0" name="Google Shape;370;p56"/>
          <p:cNvSpPr txBox="1"/>
          <p:nvPr>
            <p:ph type="title"/>
          </p:nvPr>
        </p:nvSpPr>
        <p:spPr>
          <a:xfrm>
            <a:off x="964788" y="804333"/>
            <a:ext cx="3391900" cy="52493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Twentieth Century"/>
              <a:buNone/>
            </a:pPr>
            <a:r>
              <a:rPr b="1" lang="en-US">
                <a:solidFill>
                  <a:srgbClr val="FFFFFF"/>
                </a:solidFill>
              </a:rPr>
              <a:t>PERSISTENT STORAGE (FIREBASE DATABASE)</a:t>
            </a:r>
            <a:br>
              <a:rPr b="1" lang="en-US">
                <a:solidFill>
                  <a:srgbClr val="FFFFFF"/>
                </a:solidFill>
              </a:rPr>
            </a:br>
            <a:r>
              <a:rPr b="1" lang="en-US">
                <a:solidFill>
                  <a:srgbClr val="FFFFFF"/>
                </a:solidFill>
              </a:rPr>
              <a:t>SETUP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71" name="Google Shape;371;p56"/>
          <p:cNvSpPr txBox="1"/>
          <p:nvPr>
            <p:ph idx="1" type="body"/>
          </p:nvPr>
        </p:nvSpPr>
        <p:spPr>
          <a:xfrm>
            <a:off x="4951048" y="804333"/>
            <a:ext cx="6306003" cy="52493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7"/>
          <p:cNvSpPr txBox="1"/>
          <p:nvPr>
            <p:ph type="title"/>
          </p:nvPr>
        </p:nvSpPr>
        <p:spPr>
          <a:xfrm>
            <a:off x="964788" y="804333"/>
            <a:ext cx="3391900" cy="52493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Twentieth Century"/>
              <a:buNone/>
            </a:pPr>
            <a:r>
              <a:rPr b="1" lang="en-US">
                <a:solidFill>
                  <a:srgbClr val="FFFFFF"/>
                </a:solidFill>
              </a:rPr>
              <a:t>PERSISTENT STORAGE (FIREBASE DATABASE)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77" name="Google Shape;377;p57"/>
          <p:cNvSpPr txBox="1"/>
          <p:nvPr>
            <p:ph idx="1" type="body"/>
          </p:nvPr>
        </p:nvSpPr>
        <p:spPr>
          <a:xfrm>
            <a:off x="4951048" y="804333"/>
            <a:ext cx="6306003" cy="52493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b="1" lang="en-US"/>
              <a:t>Firebase database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8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Twentieth Century"/>
              <a:buNone/>
            </a:pPr>
            <a:r>
              <a:rPr b="1" lang="en-US">
                <a:solidFill>
                  <a:srgbClr val="FFFFFF"/>
                </a:solidFill>
              </a:rPr>
              <a:t>PERSISTENT STORAGE (FIREBASE DATABASE)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3" name="Google Shape;383;p58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Final video of testing evidence / split screened GUI with Firebase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en-US"/>
              <a:t>DEFINE THE KEY STEPS OF THIS PROJECT</a:t>
            </a:r>
            <a:endParaRPr b="1"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wentieth Century"/>
              <a:buAutoNum type="arabicPeriod"/>
            </a:pPr>
            <a:r>
              <a:rPr lang="en-US"/>
              <a:t>Record the client specifications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Twentieth Century"/>
              <a:buAutoNum type="arabicPeriod"/>
            </a:pPr>
            <a:r>
              <a:rPr lang="en-US"/>
              <a:t>Create Trello board to manage tasks</a:t>
            </a:r>
            <a:endParaRPr/>
          </a:p>
          <a:p>
            <a:pPr indent="-374650" lvl="0" marL="5143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Twentieth Century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Twentieth Century"/>
              <a:buAutoNum type="arabicPeriod"/>
            </a:pPr>
            <a:r>
              <a:rPr b="1" lang="en-US"/>
              <a:t>Ideate </a:t>
            </a:r>
            <a:r>
              <a:rPr lang="en-US"/>
              <a:t>(wireframe (GUI), Google fonts / colours)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Twentieth Century"/>
              <a:buAutoNum type="arabicPeriod"/>
            </a:pPr>
            <a:r>
              <a:rPr b="1" lang="en-US"/>
              <a:t>Prototype: </a:t>
            </a:r>
            <a:r>
              <a:rPr lang="en-US"/>
              <a:t>Create the GUI, test inputs work, perform calculations, test outputs, form validation and error messages, create firebase project, connect to firebase and push data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Twentieth Century"/>
              <a:buAutoNum type="arabicPeriod"/>
            </a:pPr>
            <a:r>
              <a:rPr b="1" lang="en-US"/>
              <a:t>Testing : </a:t>
            </a:r>
            <a:r>
              <a:rPr lang="en-US"/>
              <a:t>ongoing and should involve A vs B testing with end users</a:t>
            </a:r>
            <a:endParaRPr/>
          </a:p>
          <a:p>
            <a:pPr indent="-48259" lvl="2" marL="44805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en-US"/>
              <a:t>PROJECT MANAGEMENT TOOL: TRELLO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7018376" y="2286000"/>
            <a:ext cx="37257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https://trello.com/invite/b/l0Z50WLb/2fea62399937c79b473bfab548914a71/rickys-cars</a:t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4128" y="2262400"/>
            <a:ext cx="5792351" cy="4070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0975" y="3820525"/>
            <a:ext cx="2300500" cy="23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en-US"/>
              <a:t>CLIENTS SPECIFICATIONS</a:t>
            </a:r>
            <a:endParaRPr b="1"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entury Gothic"/>
                <a:ea typeface="Century Gothic"/>
                <a:cs typeface="Century Gothic"/>
                <a:sym typeface="Century Gothic"/>
              </a:rPr>
              <a:t>The Programs Specifications </a:t>
            </a:r>
            <a:endParaRPr b="1"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●"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The top of the page must contain their Company name and logo heading 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●"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A footer containing their contact details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●"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The GUI should clearly display each of the vehicles with a photo, daily hire price and their corresponding description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●"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The user should then be allowed to select a vehicle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●"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Allow users to select from extra options (listed above)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●"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Select their number of days – number input (max 21)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●"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Pick up date – date input   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●"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Pickup location – Dunedin Airport or Ricky’s Rides Depot (radio buttons)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●"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A reservation summary which outputs the detail of their reservation with an itemised breakdown of the total cost (e.g price of vehicle, insurance, booking fee etc)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●"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A button to confirm their reservation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●"/>
            </a:pP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A checkbox that the user must tick to ensure they agree to our Terms and Conditions before proceeding to a confirmed reservation message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●"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The program must store all of the booking details to a real time firebase database 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●"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The page should refresh after the reservation has been completed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entury Gothic"/>
                <a:ea typeface="Century Gothic"/>
                <a:cs typeface="Century Gothic"/>
                <a:sym typeface="Century Gothic"/>
              </a:rPr>
              <a:t>Once the user has selected their vehicle, allow them to add in their details</a:t>
            </a:r>
            <a:endParaRPr b="1"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●"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First name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●"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Last name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●"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NZ Drivers License Number (2 letters follower by 6 numbers) e.g AB123456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●"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Age(you must be older than 25 to rent a car and less than 80 years old)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●"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Cell phone number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●"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Email address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1024128" y="585216"/>
            <a:ext cx="1018434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en-US"/>
              <a:t>STEP 2:IDEATE (LOW FIDELITY WIREFRAME)</a:t>
            </a:r>
            <a:endParaRPr b="1"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900" y="2410572"/>
            <a:ext cx="6705451" cy="355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9201" y="1863507"/>
            <a:ext cx="2178791" cy="4468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b="1" lang="en-US"/>
              <a:t>WIREFRAME FEEDBACK</a:t>
            </a:r>
            <a:endParaRPr b="1"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