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10F67-4C78-49B0-8A49-76FC14E1F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5E2DF-C52C-4B18-95CC-493FCCBFFE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E5193-2CCF-40A1-BEE3-A8BD5C6B3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4D502-DD0A-405F-A89E-0B0BAD76FB3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5A8F8-251F-4D86-8CBD-5C8C8D80A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18AC1-D4C2-4292-B672-994061FD6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1510-ACCA-4C8A-BD1A-28F0FA736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5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0F13F-A442-49B3-B5AC-469ED8C3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EA0AE5-8959-4457-AD68-813D88EA5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CF152-989C-4993-9079-356C4C8A6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4D502-DD0A-405F-A89E-0B0BAD76FB3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FCD3D-FD95-4E75-BAEF-26BEFD34C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0B2BB-7438-4BD8-B8B5-A4C658396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1510-ACCA-4C8A-BD1A-28F0FA736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96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1A1718-2534-427B-8BE9-99A5D40692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AA624B-7BDB-4CE7-9002-4B5E03482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FE9D7-32C6-4F91-9705-2863BD0AC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4D502-DD0A-405F-A89E-0B0BAD76FB3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C333F-0DA9-4293-B35F-CB9C3E56D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1D494-721B-4C6F-825D-019856EC3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1510-ACCA-4C8A-BD1A-28F0FA736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36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88005-2039-4424-8507-E4A5D2633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72BF1-58EB-48AB-B0D9-9A24346DF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31A44-3347-4CE8-9E92-111826255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4D502-DD0A-405F-A89E-0B0BAD76FB3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F704D-30CE-4429-BB71-AAF63483D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827C2-1452-4849-87C5-6E633D1B3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1510-ACCA-4C8A-BD1A-28F0FA736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5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F8C90-715D-406B-9F95-1808367AD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39B041-211A-40E1-B388-C2CDE063A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1E598-07B7-4B8B-8CAA-8F0547C85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4D502-DD0A-405F-A89E-0B0BAD76FB3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07454-1DF4-4C46-90B7-67A1198E5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71E85-190B-4A15-B175-51FF500A4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1510-ACCA-4C8A-BD1A-28F0FA736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436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F0C21-4FB1-43E0-BBE6-5F4A5B846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BABF2-3C51-4B04-9916-506129897F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E2C32D-EA6D-43F8-9747-F5EA217C6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55C67-0D94-43AC-BC51-CC332B518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4D502-DD0A-405F-A89E-0B0BAD76FB3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05836-328A-4229-AE25-EBD16F616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ADC037-AB0E-452E-8584-5E9284A22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1510-ACCA-4C8A-BD1A-28F0FA736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48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1CC4-F5E7-43B7-9C65-4E309E011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7078B-AACD-42D2-9ADA-29C987CF8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626851-A6B3-475A-8CCB-8A75099D3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484B48-AB5B-4731-8FC6-60E9F4604A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971F46-82CA-4812-BF06-5D2345B38E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AEAF23-9A2B-4EE1-953B-9665A63EA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4D502-DD0A-405F-A89E-0B0BAD76FB3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9A0B8A-0F8D-4715-A0FE-6AB8BD483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199A36-5D26-436B-877F-56B57FAEB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1510-ACCA-4C8A-BD1A-28F0FA736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54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E66DB-1B31-4521-81FE-9DF33EF9D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3755DF-5159-4DA4-B4E4-B56061CBE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4D502-DD0A-405F-A89E-0B0BAD76FB3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9DF38-4DC3-4E43-8A1D-1085783AE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4F0E8-0CC8-4073-85BF-96DF49A23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1510-ACCA-4C8A-BD1A-28F0FA736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70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4DA0DD-3E21-4D3C-BB5B-8737EBA3A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4D502-DD0A-405F-A89E-0B0BAD76FB3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6F8F46-29C6-43F1-A12D-4FD2B98F0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C452D7-6259-44C3-B5B2-4B6585B75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1510-ACCA-4C8A-BD1A-28F0FA736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16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99E76-43EB-4640-9A81-460135980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B62B2-B535-403A-BB9A-D48C0B981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AD3A9A-94AE-4B1D-98A5-8E8F4C6B5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B4A60-BB3C-415D-8389-47FB19DB6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4D502-DD0A-405F-A89E-0B0BAD76FB3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474C96-D23C-4D6A-B6D3-D566F1AC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40318-FA39-4DE0-B542-EACA749F7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1510-ACCA-4C8A-BD1A-28F0FA736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57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AA1D4-F776-4C86-B5D7-E375EA1D3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F030CE-2BBF-4766-B5F3-89319CA107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0A81BB-22C3-4253-8026-C2BF3DFE9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E2019-C794-4173-9C5F-2AB623DCE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4D502-DD0A-405F-A89E-0B0BAD76FB3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A7153-A02B-4DF8-9AD9-01699E1DC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01C6D-74D9-4E20-80CA-7A7E1C039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1510-ACCA-4C8A-BD1A-28F0FA736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39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90083E-0D09-430D-92BB-6AF3FBC5C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A6990-0A4D-417C-8660-6E1471AEE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A371C-5472-4684-8433-BBC9893BDE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4D502-DD0A-405F-A89E-0B0BAD76FB3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7F904-B016-4667-8342-8117B6AEA2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1F3E0-32EB-469E-8759-EB0911CB4B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1510-ACCA-4C8A-BD1A-28F0FA736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5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89E0B09-D8D7-4484-9132-BE156E61C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938" y="0"/>
            <a:ext cx="10246124" cy="68580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C0D96E-0B43-47E3-ACA2-905DD8D24B4A}"/>
              </a:ext>
            </a:extLst>
          </p:cNvPr>
          <p:cNvCxnSpPr>
            <a:cxnSpLocks/>
          </p:cNvCxnSpPr>
          <p:nvPr/>
        </p:nvCxnSpPr>
        <p:spPr>
          <a:xfrm>
            <a:off x="3119120" y="1335314"/>
            <a:ext cx="2104390" cy="6580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32BF63-1704-4594-AF2D-CA9B87E92CF3}"/>
              </a:ext>
            </a:extLst>
          </p:cNvPr>
          <p:cNvCxnSpPr>
            <a:cxnSpLocks/>
          </p:cNvCxnSpPr>
          <p:nvPr/>
        </p:nvCxnSpPr>
        <p:spPr>
          <a:xfrm flipH="1">
            <a:off x="5840730" y="1920240"/>
            <a:ext cx="1680210" cy="8572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524872-2C64-4EB6-A79E-E45D235674EB}"/>
              </a:ext>
            </a:extLst>
          </p:cNvPr>
          <p:cNvCxnSpPr>
            <a:cxnSpLocks/>
          </p:cNvCxnSpPr>
          <p:nvPr/>
        </p:nvCxnSpPr>
        <p:spPr>
          <a:xfrm>
            <a:off x="4005579" y="4993341"/>
            <a:ext cx="1217931" cy="4359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C6A7756-2A0F-40C7-A183-18A1C4210ADD}"/>
              </a:ext>
            </a:extLst>
          </p:cNvPr>
          <p:cNvSpPr txBox="1"/>
          <p:nvPr/>
        </p:nvSpPr>
        <p:spPr>
          <a:xfrm>
            <a:off x="2319020" y="1027537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Aerosol Source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A0BD04-7C83-4816-A614-4E0AA4939133}"/>
              </a:ext>
            </a:extLst>
          </p:cNvPr>
          <p:cNvSpPr txBox="1"/>
          <p:nvPr/>
        </p:nvSpPr>
        <p:spPr>
          <a:xfrm>
            <a:off x="7299962" y="1612463"/>
            <a:ext cx="892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Periphery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7BDA6B-0873-4C9F-8AD6-5A43E1E060B9}"/>
              </a:ext>
            </a:extLst>
          </p:cNvPr>
          <p:cNvSpPr txBox="1"/>
          <p:nvPr/>
        </p:nvSpPr>
        <p:spPr>
          <a:xfrm>
            <a:off x="3475512" y="4685564"/>
            <a:ext cx="755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Outside</a:t>
            </a:r>
          </a:p>
        </p:txBody>
      </p:sp>
    </p:spTree>
    <p:extLst>
      <p:ext uri="{BB962C8B-B14F-4D97-AF65-F5344CB8AC3E}">
        <p14:creationId xmlns:p14="http://schemas.microsoft.com/office/powerpoint/2010/main" val="2883249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Kaitlyn B. Glenn</dc:creator>
  <cp:lastModifiedBy>Kaitlyn B. Glenn</cp:lastModifiedBy>
  <cp:revision>2</cp:revision>
  <dcterms:created xsi:type="dcterms:W3CDTF">2021-11-05T00:27:37Z</dcterms:created>
  <dcterms:modified xsi:type="dcterms:W3CDTF">2021-12-03T21:01:59Z</dcterms:modified>
</cp:coreProperties>
</file>