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tgle\Desktop\Research%20Stuff\Figures\Figures\ORs\OR-12%20Unblocked%20Figures%20for%20Jay\Al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tgle\Desktop\Research%20Stuff\Figures\Figures\ORs\OR-12%20Unblocked%20Figures%20for%20Jay\All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978552052328963E-2"/>
          <c:y val="4.9784182175769666E-2"/>
          <c:w val="0.9394019007676393"/>
          <c:h val="0.86270079070418082"/>
        </c:manualLayout>
      </c:layout>
      <c:scatterChart>
        <c:scatterStyle val="smoothMarker"/>
        <c:varyColors val="0"/>
        <c:ser>
          <c:idx val="0"/>
          <c:order val="0"/>
          <c:tx>
            <c:v>E1S1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or12unblocked!$I$51:$I$98</c:f>
              <c:numCache>
                <c:formatCode>General</c:formatCode>
                <c:ptCount val="4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</c:numCache>
            </c:numRef>
          </c:xVal>
          <c:yVal>
            <c:numRef>
              <c:f>or12unblocked!$J$51:$J$98</c:f>
              <c:numCache>
                <c:formatCode>General</c:formatCode>
                <c:ptCount val="48"/>
                <c:pt idx="0">
                  <c:v>0.9</c:v>
                </c:pt>
                <c:pt idx="1">
                  <c:v>0.87</c:v>
                </c:pt>
                <c:pt idx="2">
                  <c:v>1.08</c:v>
                </c:pt>
                <c:pt idx="3">
                  <c:v>0.51</c:v>
                </c:pt>
                <c:pt idx="4">
                  <c:v>0.18</c:v>
                </c:pt>
                <c:pt idx="5">
                  <c:v>153.27000000000001</c:v>
                </c:pt>
                <c:pt idx="6">
                  <c:v>317.04000000000002</c:v>
                </c:pt>
                <c:pt idx="7">
                  <c:v>273.86</c:v>
                </c:pt>
                <c:pt idx="8">
                  <c:v>466.89</c:v>
                </c:pt>
                <c:pt idx="9">
                  <c:v>188.96</c:v>
                </c:pt>
                <c:pt idx="10">
                  <c:v>233.1</c:v>
                </c:pt>
                <c:pt idx="11">
                  <c:v>15.93</c:v>
                </c:pt>
                <c:pt idx="12">
                  <c:v>5.49</c:v>
                </c:pt>
                <c:pt idx="13">
                  <c:v>2.2799999999999998</c:v>
                </c:pt>
                <c:pt idx="14">
                  <c:v>2.0699999999999998</c:v>
                </c:pt>
                <c:pt idx="15">
                  <c:v>2.7</c:v>
                </c:pt>
                <c:pt idx="16">
                  <c:v>1.98</c:v>
                </c:pt>
                <c:pt idx="17">
                  <c:v>2.82</c:v>
                </c:pt>
                <c:pt idx="18">
                  <c:v>3.36</c:v>
                </c:pt>
                <c:pt idx="19">
                  <c:v>1.86</c:v>
                </c:pt>
                <c:pt idx="20">
                  <c:v>1.77</c:v>
                </c:pt>
                <c:pt idx="21">
                  <c:v>1.74</c:v>
                </c:pt>
                <c:pt idx="22">
                  <c:v>1.77</c:v>
                </c:pt>
                <c:pt idx="23">
                  <c:v>2.0699999999999998</c:v>
                </c:pt>
                <c:pt idx="24">
                  <c:v>1.95</c:v>
                </c:pt>
                <c:pt idx="25">
                  <c:v>1.1100000000000001</c:v>
                </c:pt>
                <c:pt idx="26">
                  <c:v>0.78</c:v>
                </c:pt>
                <c:pt idx="27">
                  <c:v>0.6</c:v>
                </c:pt>
                <c:pt idx="28">
                  <c:v>1.74</c:v>
                </c:pt>
                <c:pt idx="29">
                  <c:v>1.1100000000000001</c:v>
                </c:pt>
                <c:pt idx="30">
                  <c:v>0.99</c:v>
                </c:pt>
                <c:pt idx="31">
                  <c:v>0.69</c:v>
                </c:pt>
                <c:pt idx="32">
                  <c:v>0.27</c:v>
                </c:pt>
                <c:pt idx="33">
                  <c:v>1.08</c:v>
                </c:pt>
                <c:pt idx="34">
                  <c:v>1.71</c:v>
                </c:pt>
                <c:pt idx="35">
                  <c:v>1.32</c:v>
                </c:pt>
                <c:pt idx="36">
                  <c:v>0.81</c:v>
                </c:pt>
                <c:pt idx="37">
                  <c:v>0.9</c:v>
                </c:pt>
                <c:pt idx="38">
                  <c:v>1.23</c:v>
                </c:pt>
                <c:pt idx="39">
                  <c:v>0.3</c:v>
                </c:pt>
                <c:pt idx="40">
                  <c:v>1.29</c:v>
                </c:pt>
                <c:pt idx="41">
                  <c:v>1.35</c:v>
                </c:pt>
                <c:pt idx="42">
                  <c:v>0.36</c:v>
                </c:pt>
                <c:pt idx="43">
                  <c:v>0.66</c:v>
                </c:pt>
                <c:pt idx="44">
                  <c:v>1.17</c:v>
                </c:pt>
                <c:pt idx="45">
                  <c:v>1.5</c:v>
                </c:pt>
                <c:pt idx="46">
                  <c:v>0.9</c:v>
                </c:pt>
                <c:pt idx="47">
                  <c:v>0.27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0A-4258-9D00-B41E1E062EFF}"/>
            </c:ext>
          </c:extLst>
        </c:ser>
        <c:ser>
          <c:idx val="1"/>
          <c:order val="1"/>
          <c:tx>
            <c:v>E1S2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or12unblocked!$K$51:$K$98</c:f>
              <c:numCache>
                <c:formatCode>General</c:formatCode>
                <c:ptCount val="48"/>
                <c:pt idx="0">
                  <c:v>1.17</c:v>
                </c:pt>
                <c:pt idx="1">
                  <c:v>0.81</c:v>
                </c:pt>
                <c:pt idx="2">
                  <c:v>0.6</c:v>
                </c:pt>
                <c:pt idx="3">
                  <c:v>0.56999999999999995</c:v>
                </c:pt>
                <c:pt idx="4">
                  <c:v>0.27</c:v>
                </c:pt>
                <c:pt idx="5">
                  <c:v>0.48</c:v>
                </c:pt>
                <c:pt idx="6">
                  <c:v>92.64</c:v>
                </c:pt>
                <c:pt idx="7">
                  <c:v>25.68</c:v>
                </c:pt>
                <c:pt idx="8">
                  <c:v>88.29</c:v>
                </c:pt>
                <c:pt idx="9">
                  <c:v>34.32</c:v>
                </c:pt>
                <c:pt idx="10">
                  <c:v>93.54</c:v>
                </c:pt>
                <c:pt idx="11">
                  <c:v>28.77</c:v>
                </c:pt>
                <c:pt idx="12">
                  <c:v>3.81</c:v>
                </c:pt>
                <c:pt idx="13">
                  <c:v>1.26</c:v>
                </c:pt>
                <c:pt idx="14">
                  <c:v>2.16</c:v>
                </c:pt>
                <c:pt idx="15">
                  <c:v>1.83</c:v>
                </c:pt>
                <c:pt idx="16">
                  <c:v>2.85</c:v>
                </c:pt>
                <c:pt idx="17">
                  <c:v>1.98</c:v>
                </c:pt>
                <c:pt idx="18">
                  <c:v>1.53</c:v>
                </c:pt>
                <c:pt idx="19">
                  <c:v>0.81</c:v>
                </c:pt>
                <c:pt idx="20">
                  <c:v>1.95</c:v>
                </c:pt>
                <c:pt idx="21">
                  <c:v>2.04</c:v>
                </c:pt>
                <c:pt idx="22">
                  <c:v>1.44</c:v>
                </c:pt>
                <c:pt idx="23">
                  <c:v>1.59</c:v>
                </c:pt>
                <c:pt idx="24">
                  <c:v>1.47</c:v>
                </c:pt>
                <c:pt idx="25">
                  <c:v>0.81</c:v>
                </c:pt>
                <c:pt idx="26">
                  <c:v>0.48</c:v>
                </c:pt>
                <c:pt idx="27">
                  <c:v>1.35</c:v>
                </c:pt>
                <c:pt idx="28">
                  <c:v>0.93</c:v>
                </c:pt>
                <c:pt idx="29">
                  <c:v>1.08</c:v>
                </c:pt>
                <c:pt idx="30">
                  <c:v>1.08</c:v>
                </c:pt>
                <c:pt idx="31">
                  <c:v>0.81</c:v>
                </c:pt>
                <c:pt idx="32">
                  <c:v>0.81</c:v>
                </c:pt>
                <c:pt idx="33">
                  <c:v>0.84</c:v>
                </c:pt>
                <c:pt idx="34">
                  <c:v>1.08</c:v>
                </c:pt>
                <c:pt idx="35">
                  <c:v>0.42</c:v>
                </c:pt>
                <c:pt idx="36">
                  <c:v>0.72</c:v>
                </c:pt>
                <c:pt idx="37">
                  <c:v>0.39</c:v>
                </c:pt>
                <c:pt idx="38">
                  <c:v>0.36</c:v>
                </c:pt>
                <c:pt idx="39">
                  <c:v>0.69</c:v>
                </c:pt>
                <c:pt idx="40">
                  <c:v>0.69</c:v>
                </c:pt>
                <c:pt idx="41">
                  <c:v>0.36</c:v>
                </c:pt>
                <c:pt idx="42">
                  <c:v>1.05</c:v>
                </c:pt>
                <c:pt idx="43">
                  <c:v>1.41</c:v>
                </c:pt>
                <c:pt idx="44">
                  <c:v>1.08</c:v>
                </c:pt>
                <c:pt idx="45">
                  <c:v>1.53</c:v>
                </c:pt>
                <c:pt idx="46">
                  <c:v>2.04</c:v>
                </c:pt>
                <c:pt idx="47">
                  <c:v>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C0A-4258-9D00-B41E1E062EFF}"/>
            </c:ext>
          </c:extLst>
        </c:ser>
        <c:ser>
          <c:idx val="2"/>
          <c:order val="2"/>
          <c:tx>
            <c:v>E1S3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or12unblocked!$L$51:$L$98</c:f>
              <c:numCache>
                <c:formatCode>General</c:formatCode>
                <c:ptCount val="48"/>
                <c:pt idx="0">
                  <c:v>0.54</c:v>
                </c:pt>
                <c:pt idx="1">
                  <c:v>0.09</c:v>
                </c:pt>
                <c:pt idx="2">
                  <c:v>0.45</c:v>
                </c:pt>
                <c:pt idx="3">
                  <c:v>0.93</c:v>
                </c:pt>
                <c:pt idx="4">
                  <c:v>0.09</c:v>
                </c:pt>
                <c:pt idx="5">
                  <c:v>0.78</c:v>
                </c:pt>
                <c:pt idx="6">
                  <c:v>0.66</c:v>
                </c:pt>
                <c:pt idx="7">
                  <c:v>0.48</c:v>
                </c:pt>
                <c:pt idx="8">
                  <c:v>0.66</c:v>
                </c:pt>
                <c:pt idx="9">
                  <c:v>0.93</c:v>
                </c:pt>
                <c:pt idx="10">
                  <c:v>1.35</c:v>
                </c:pt>
                <c:pt idx="11">
                  <c:v>1.74</c:v>
                </c:pt>
                <c:pt idx="12">
                  <c:v>1.05</c:v>
                </c:pt>
                <c:pt idx="13">
                  <c:v>1.1100000000000001</c:v>
                </c:pt>
                <c:pt idx="14">
                  <c:v>2.64</c:v>
                </c:pt>
                <c:pt idx="15">
                  <c:v>4.8600000000000003</c:v>
                </c:pt>
                <c:pt idx="16">
                  <c:v>5.13</c:v>
                </c:pt>
                <c:pt idx="17">
                  <c:v>4.4400000000000004</c:v>
                </c:pt>
                <c:pt idx="18">
                  <c:v>5.82</c:v>
                </c:pt>
                <c:pt idx="19">
                  <c:v>4.4400000000000004</c:v>
                </c:pt>
                <c:pt idx="20">
                  <c:v>3.33</c:v>
                </c:pt>
                <c:pt idx="21">
                  <c:v>3.54</c:v>
                </c:pt>
                <c:pt idx="22">
                  <c:v>3.18</c:v>
                </c:pt>
                <c:pt idx="23">
                  <c:v>1.95</c:v>
                </c:pt>
                <c:pt idx="24">
                  <c:v>1.2</c:v>
                </c:pt>
                <c:pt idx="25">
                  <c:v>2.61</c:v>
                </c:pt>
                <c:pt idx="26">
                  <c:v>2.16</c:v>
                </c:pt>
                <c:pt idx="27">
                  <c:v>1.1399999999999999</c:v>
                </c:pt>
                <c:pt idx="28">
                  <c:v>1.23</c:v>
                </c:pt>
                <c:pt idx="29">
                  <c:v>1.23</c:v>
                </c:pt>
                <c:pt idx="30">
                  <c:v>0.72</c:v>
                </c:pt>
                <c:pt idx="31">
                  <c:v>1.1100000000000001</c:v>
                </c:pt>
                <c:pt idx="32">
                  <c:v>1.26</c:v>
                </c:pt>
                <c:pt idx="33">
                  <c:v>0.96</c:v>
                </c:pt>
                <c:pt idx="34">
                  <c:v>0.18</c:v>
                </c:pt>
                <c:pt idx="35">
                  <c:v>1.02</c:v>
                </c:pt>
                <c:pt idx="36">
                  <c:v>2.25</c:v>
                </c:pt>
                <c:pt idx="37">
                  <c:v>1.26</c:v>
                </c:pt>
                <c:pt idx="38">
                  <c:v>0.72</c:v>
                </c:pt>
                <c:pt idx="39">
                  <c:v>0.84</c:v>
                </c:pt>
                <c:pt idx="40">
                  <c:v>1.56</c:v>
                </c:pt>
                <c:pt idx="41">
                  <c:v>1.53</c:v>
                </c:pt>
                <c:pt idx="42">
                  <c:v>1.68</c:v>
                </c:pt>
                <c:pt idx="43">
                  <c:v>1.1399999999999999</c:v>
                </c:pt>
                <c:pt idx="44">
                  <c:v>0.72</c:v>
                </c:pt>
                <c:pt idx="45">
                  <c:v>1.02</c:v>
                </c:pt>
                <c:pt idx="46">
                  <c:v>0.69</c:v>
                </c:pt>
                <c:pt idx="47">
                  <c:v>0.87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C0A-4258-9D00-B41E1E062EFF}"/>
            </c:ext>
          </c:extLst>
        </c:ser>
        <c:ser>
          <c:idx val="3"/>
          <c:order val="3"/>
          <c:tx>
            <c:v>E1S4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or12unblocked!$M$51:$M$98</c:f>
              <c:numCache>
                <c:formatCode>General</c:formatCode>
                <c:ptCount val="48"/>
                <c:pt idx="0">
                  <c:v>0.72</c:v>
                </c:pt>
                <c:pt idx="1">
                  <c:v>0.6</c:v>
                </c:pt>
                <c:pt idx="2">
                  <c:v>0.6</c:v>
                </c:pt>
                <c:pt idx="3">
                  <c:v>0.51</c:v>
                </c:pt>
                <c:pt idx="4">
                  <c:v>0.39</c:v>
                </c:pt>
                <c:pt idx="5">
                  <c:v>0.6</c:v>
                </c:pt>
                <c:pt idx="6">
                  <c:v>0.84</c:v>
                </c:pt>
                <c:pt idx="7">
                  <c:v>0.84</c:v>
                </c:pt>
                <c:pt idx="8">
                  <c:v>0.81</c:v>
                </c:pt>
                <c:pt idx="9">
                  <c:v>0.96</c:v>
                </c:pt>
                <c:pt idx="10">
                  <c:v>0.66</c:v>
                </c:pt>
                <c:pt idx="11">
                  <c:v>0.51</c:v>
                </c:pt>
                <c:pt idx="12">
                  <c:v>0.36</c:v>
                </c:pt>
                <c:pt idx="13">
                  <c:v>2.46</c:v>
                </c:pt>
                <c:pt idx="14">
                  <c:v>3.78</c:v>
                </c:pt>
                <c:pt idx="15">
                  <c:v>5.7</c:v>
                </c:pt>
                <c:pt idx="16">
                  <c:v>5.79</c:v>
                </c:pt>
                <c:pt idx="17">
                  <c:v>4.62</c:v>
                </c:pt>
                <c:pt idx="18">
                  <c:v>4.38</c:v>
                </c:pt>
                <c:pt idx="19">
                  <c:v>3</c:v>
                </c:pt>
                <c:pt idx="20">
                  <c:v>2.88</c:v>
                </c:pt>
                <c:pt idx="21">
                  <c:v>1.92</c:v>
                </c:pt>
                <c:pt idx="22">
                  <c:v>1.26</c:v>
                </c:pt>
                <c:pt idx="23">
                  <c:v>1.71</c:v>
                </c:pt>
                <c:pt idx="24">
                  <c:v>0.9</c:v>
                </c:pt>
                <c:pt idx="25">
                  <c:v>1.17</c:v>
                </c:pt>
                <c:pt idx="26">
                  <c:v>0.42</c:v>
                </c:pt>
                <c:pt idx="27">
                  <c:v>0.75</c:v>
                </c:pt>
                <c:pt idx="28">
                  <c:v>1.98</c:v>
                </c:pt>
                <c:pt idx="29">
                  <c:v>1.62</c:v>
                </c:pt>
                <c:pt idx="30">
                  <c:v>1.68</c:v>
                </c:pt>
                <c:pt idx="31">
                  <c:v>1.08</c:v>
                </c:pt>
                <c:pt idx="32">
                  <c:v>0.75</c:v>
                </c:pt>
                <c:pt idx="33">
                  <c:v>0.48</c:v>
                </c:pt>
                <c:pt idx="34">
                  <c:v>0.63</c:v>
                </c:pt>
                <c:pt idx="35">
                  <c:v>0.51</c:v>
                </c:pt>
                <c:pt idx="36">
                  <c:v>0.36</c:v>
                </c:pt>
                <c:pt idx="37">
                  <c:v>1.32</c:v>
                </c:pt>
                <c:pt idx="38">
                  <c:v>1.53</c:v>
                </c:pt>
                <c:pt idx="39">
                  <c:v>1.44</c:v>
                </c:pt>
                <c:pt idx="40">
                  <c:v>0.6</c:v>
                </c:pt>
                <c:pt idx="41">
                  <c:v>0.75</c:v>
                </c:pt>
                <c:pt idx="42">
                  <c:v>0.96</c:v>
                </c:pt>
                <c:pt idx="43">
                  <c:v>0.39</c:v>
                </c:pt>
                <c:pt idx="44">
                  <c:v>0.36</c:v>
                </c:pt>
                <c:pt idx="45">
                  <c:v>1.83</c:v>
                </c:pt>
                <c:pt idx="46">
                  <c:v>1.32</c:v>
                </c:pt>
                <c:pt idx="47">
                  <c:v>0.51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C0A-4258-9D00-B41E1E062EFF}"/>
            </c:ext>
          </c:extLst>
        </c:ser>
        <c:ser>
          <c:idx val="4"/>
          <c:order val="4"/>
          <c:tx>
            <c:v>E1S5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or12unblocked!$N$51:$N$98</c:f>
              <c:numCache>
                <c:formatCode>General</c:formatCode>
                <c:ptCount val="48"/>
                <c:pt idx="0">
                  <c:v>0.27</c:v>
                </c:pt>
                <c:pt idx="1">
                  <c:v>0.27</c:v>
                </c:pt>
                <c:pt idx="2">
                  <c:v>0.54</c:v>
                </c:pt>
                <c:pt idx="3">
                  <c:v>0.72</c:v>
                </c:pt>
                <c:pt idx="4">
                  <c:v>0.63</c:v>
                </c:pt>
                <c:pt idx="5">
                  <c:v>0.45</c:v>
                </c:pt>
                <c:pt idx="6">
                  <c:v>0.81</c:v>
                </c:pt>
                <c:pt idx="7">
                  <c:v>0.45</c:v>
                </c:pt>
                <c:pt idx="8">
                  <c:v>0.75</c:v>
                </c:pt>
                <c:pt idx="9">
                  <c:v>0.87</c:v>
                </c:pt>
                <c:pt idx="10">
                  <c:v>0.54</c:v>
                </c:pt>
                <c:pt idx="11">
                  <c:v>0.72</c:v>
                </c:pt>
                <c:pt idx="12">
                  <c:v>0.54</c:v>
                </c:pt>
                <c:pt idx="13">
                  <c:v>0.18</c:v>
                </c:pt>
                <c:pt idx="14">
                  <c:v>0.27</c:v>
                </c:pt>
                <c:pt idx="15">
                  <c:v>0.54</c:v>
                </c:pt>
                <c:pt idx="16">
                  <c:v>0.18</c:v>
                </c:pt>
                <c:pt idx="17">
                  <c:v>0.48</c:v>
                </c:pt>
                <c:pt idx="18">
                  <c:v>1.1399999999999999</c:v>
                </c:pt>
                <c:pt idx="19">
                  <c:v>0.93</c:v>
                </c:pt>
                <c:pt idx="20">
                  <c:v>1.05</c:v>
                </c:pt>
                <c:pt idx="21">
                  <c:v>1.56</c:v>
                </c:pt>
                <c:pt idx="22">
                  <c:v>1.23</c:v>
                </c:pt>
                <c:pt idx="23">
                  <c:v>1.35</c:v>
                </c:pt>
                <c:pt idx="24">
                  <c:v>0.56999999999999995</c:v>
                </c:pt>
                <c:pt idx="25">
                  <c:v>0.75</c:v>
                </c:pt>
                <c:pt idx="26">
                  <c:v>1.23</c:v>
                </c:pt>
                <c:pt idx="27">
                  <c:v>0.96</c:v>
                </c:pt>
                <c:pt idx="28">
                  <c:v>0.36</c:v>
                </c:pt>
                <c:pt idx="29">
                  <c:v>0.56999999999999995</c:v>
                </c:pt>
                <c:pt idx="30">
                  <c:v>2.2200000000000002</c:v>
                </c:pt>
                <c:pt idx="31">
                  <c:v>2.2200000000000002</c:v>
                </c:pt>
                <c:pt idx="32">
                  <c:v>1.23</c:v>
                </c:pt>
                <c:pt idx="33">
                  <c:v>0.93</c:v>
                </c:pt>
                <c:pt idx="34">
                  <c:v>1.1399999999999999</c:v>
                </c:pt>
                <c:pt idx="35">
                  <c:v>1.53</c:v>
                </c:pt>
                <c:pt idx="36">
                  <c:v>0.93</c:v>
                </c:pt>
                <c:pt idx="37">
                  <c:v>2.34</c:v>
                </c:pt>
                <c:pt idx="38">
                  <c:v>0.72</c:v>
                </c:pt>
                <c:pt idx="39">
                  <c:v>0.45</c:v>
                </c:pt>
                <c:pt idx="40">
                  <c:v>1.53</c:v>
                </c:pt>
                <c:pt idx="41">
                  <c:v>1.41</c:v>
                </c:pt>
                <c:pt idx="42">
                  <c:v>0.54</c:v>
                </c:pt>
                <c:pt idx="43">
                  <c:v>1.02</c:v>
                </c:pt>
                <c:pt idx="44">
                  <c:v>0.75</c:v>
                </c:pt>
                <c:pt idx="45">
                  <c:v>0.84</c:v>
                </c:pt>
                <c:pt idx="46">
                  <c:v>0.84</c:v>
                </c:pt>
                <c:pt idx="47">
                  <c:v>0.48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C0A-4258-9D00-B41E1E062EFF}"/>
            </c:ext>
          </c:extLst>
        </c:ser>
        <c:ser>
          <c:idx val="5"/>
          <c:order val="5"/>
          <c:tx>
            <c:v>E1S6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or12unblocked!$O$51:$O$98</c:f>
              <c:numCache>
                <c:formatCode>General</c:formatCode>
                <c:ptCount val="48"/>
                <c:pt idx="0">
                  <c:v>1.41</c:v>
                </c:pt>
                <c:pt idx="1">
                  <c:v>1.32</c:v>
                </c:pt>
                <c:pt idx="2">
                  <c:v>0.48</c:v>
                </c:pt>
                <c:pt idx="3">
                  <c:v>0.56999999999999995</c:v>
                </c:pt>
                <c:pt idx="4">
                  <c:v>0.81</c:v>
                </c:pt>
                <c:pt idx="5">
                  <c:v>0.99</c:v>
                </c:pt>
                <c:pt idx="6">
                  <c:v>1.32</c:v>
                </c:pt>
                <c:pt idx="7">
                  <c:v>1.05</c:v>
                </c:pt>
                <c:pt idx="8">
                  <c:v>0.48</c:v>
                </c:pt>
                <c:pt idx="9">
                  <c:v>0.51</c:v>
                </c:pt>
                <c:pt idx="10">
                  <c:v>0.84</c:v>
                </c:pt>
                <c:pt idx="11">
                  <c:v>0.56999999999999995</c:v>
                </c:pt>
                <c:pt idx="12">
                  <c:v>0.51</c:v>
                </c:pt>
                <c:pt idx="13">
                  <c:v>0.6</c:v>
                </c:pt>
                <c:pt idx="14">
                  <c:v>1.32</c:v>
                </c:pt>
                <c:pt idx="15">
                  <c:v>0.84</c:v>
                </c:pt>
                <c:pt idx="16">
                  <c:v>1.17</c:v>
                </c:pt>
                <c:pt idx="17">
                  <c:v>2.0099999999999998</c:v>
                </c:pt>
                <c:pt idx="18">
                  <c:v>2.13</c:v>
                </c:pt>
                <c:pt idx="19">
                  <c:v>2.13</c:v>
                </c:pt>
                <c:pt idx="20">
                  <c:v>2.4</c:v>
                </c:pt>
                <c:pt idx="21">
                  <c:v>3.3</c:v>
                </c:pt>
                <c:pt idx="22">
                  <c:v>2.0099999999999998</c:v>
                </c:pt>
                <c:pt idx="23">
                  <c:v>1.02</c:v>
                </c:pt>
                <c:pt idx="24">
                  <c:v>1.2</c:v>
                </c:pt>
                <c:pt idx="25">
                  <c:v>1.38</c:v>
                </c:pt>
                <c:pt idx="26">
                  <c:v>1.65</c:v>
                </c:pt>
                <c:pt idx="27">
                  <c:v>0.84</c:v>
                </c:pt>
                <c:pt idx="28">
                  <c:v>0.99</c:v>
                </c:pt>
                <c:pt idx="29">
                  <c:v>0.84</c:v>
                </c:pt>
                <c:pt idx="30">
                  <c:v>0.69</c:v>
                </c:pt>
                <c:pt idx="31">
                  <c:v>0.66</c:v>
                </c:pt>
                <c:pt idx="32">
                  <c:v>0.99</c:v>
                </c:pt>
                <c:pt idx="33">
                  <c:v>1.1100000000000001</c:v>
                </c:pt>
                <c:pt idx="34">
                  <c:v>0.72</c:v>
                </c:pt>
                <c:pt idx="35">
                  <c:v>0.09</c:v>
                </c:pt>
                <c:pt idx="36">
                  <c:v>0.63</c:v>
                </c:pt>
                <c:pt idx="37">
                  <c:v>0.6</c:v>
                </c:pt>
                <c:pt idx="38">
                  <c:v>0.39</c:v>
                </c:pt>
                <c:pt idx="39">
                  <c:v>0.51</c:v>
                </c:pt>
                <c:pt idx="40">
                  <c:v>0.72</c:v>
                </c:pt>
                <c:pt idx="41">
                  <c:v>1.02</c:v>
                </c:pt>
                <c:pt idx="42">
                  <c:v>0.9</c:v>
                </c:pt>
                <c:pt idx="43">
                  <c:v>0.84</c:v>
                </c:pt>
                <c:pt idx="44">
                  <c:v>0.56999999999999995</c:v>
                </c:pt>
                <c:pt idx="45">
                  <c:v>0.51</c:v>
                </c:pt>
                <c:pt idx="46">
                  <c:v>0.6</c:v>
                </c:pt>
                <c:pt idx="47">
                  <c:v>0.48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AC0A-4258-9D00-B41E1E062EFF}"/>
            </c:ext>
          </c:extLst>
        </c:ser>
        <c:ser>
          <c:idx val="6"/>
          <c:order val="6"/>
          <c:tx>
            <c:v>E1S7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or12unblocked!$P$51:$P$98</c:f>
              <c:numCache>
                <c:formatCode>General</c:formatCode>
                <c:ptCount val="48"/>
                <c:pt idx="0">
                  <c:v>0.9</c:v>
                </c:pt>
                <c:pt idx="1">
                  <c:v>1.03</c:v>
                </c:pt>
                <c:pt idx="2">
                  <c:v>0.72</c:v>
                </c:pt>
                <c:pt idx="3">
                  <c:v>0.9</c:v>
                </c:pt>
                <c:pt idx="4">
                  <c:v>0.81</c:v>
                </c:pt>
                <c:pt idx="5">
                  <c:v>0.54</c:v>
                </c:pt>
                <c:pt idx="6">
                  <c:v>0.54</c:v>
                </c:pt>
                <c:pt idx="7">
                  <c:v>0.85</c:v>
                </c:pt>
                <c:pt idx="8">
                  <c:v>1.17</c:v>
                </c:pt>
                <c:pt idx="9">
                  <c:v>1.26</c:v>
                </c:pt>
                <c:pt idx="10">
                  <c:v>1.08</c:v>
                </c:pt>
                <c:pt idx="11">
                  <c:v>1.08</c:v>
                </c:pt>
                <c:pt idx="12">
                  <c:v>1.08</c:v>
                </c:pt>
                <c:pt idx="13">
                  <c:v>0.72</c:v>
                </c:pt>
                <c:pt idx="14">
                  <c:v>0.9</c:v>
                </c:pt>
                <c:pt idx="15">
                  <c:v>0.81</c:v>
                </c:pt>
                <c:pt idx="16">
                  <c:v>0.63</c:v>
                </c:pt>
                <c:pt idx="17">
                  <c:v>1.17</c:v>
                </c:pt>
                <c:pt idx="18">
                  <c:v>1.17</c:v>
                </c:pt>
                <c:pt idx="19">
                  <c:v>1.68</c:v>
                </c:pt>
                <c:pt idx="20">
                  <c:v>1.62</c:v>
                </c:pt>
                <c:pt idx="21">
                  <c:v>0.9</c:v>
                </c:pt>
                <c:pt idx="22">
                  <c:v>0.72</c:v>
                </c:pt>
                <c:pt idx="23">
                  <c:v>1.74</c:v>
                </c:pt>
                <c:pt idx="24">
                  <c:v>1.74</c:v>
                </c:pt>
                <c:pt idx="25">
                  <c:v>1.23</c:v>
                </c:pt>
                <c:pt idx="26">
                  <c:v>0.9</c:v>
                </c:pt>
                <c:pt idx="27">
                  <c:v>0.99</c:v>
                </c:pt>
                <c:pt idx="28">
                  <c:v>1.08</c:v>
                </c:pt>
                <c:pt idx="29">
                  <c:v>1.65</c:v>
                </c:pt>
                <c:pt idx="30">
                  <c:v>1.65</c:v>
                </c:pt>
                <c:pt idx="31">
                  <c:v>1.45</c:v>
                </c:pt>
                <c:pt idx="32">
                  <c:v>0.45</c:v>
                </c:pt>
                <c:pt idx="33">
                  <c:v>0.27</c:v>
                </c:pt>
                <c:pt idx="34">
                  <c:v>1.17</c:v>
                </c:pt>
                <c:pt idx="35">
                  <c:v>1.8</c:v>
                </c:pt>
                <c:pt idx="36">
                  <c:v>1.8</c:v>
                </c:pt>
                <c:pt idx="37">
                  <c:v>1.48</c:v>
                </c:pt>
                <c:pt idx="38">
                  <c:v>1.26</c:v>
                </c:pt>
                <c:pt idx="39">
                  <c:v>3.03</c:v>
                </c:pt>
                <c:pt idx="40">
                  <c:v>2.31</c:v>
                </c:pt>
                <c:pt idx="41">
                  <c:v>0.54</c:v>
                </c:pt>
                <c:pt idx="42">
                  <c:v>0.54</c:v>
                </c:pt>
                <c:pt idx="43">
                  <c:v>0.94</c:v>
                </c:pt>
                <c:pt idx="44">
                  <c:v>1.08</c:v>
                </c:pt>
                <c:pt idx="45">
                  <c:v>0.99</c:v>
                </c:pt>
                <c:pt idx="46">
                  <c:v>0.63</c:v>
                </c:pt>
                <c:pt idx="47">
                  <c:v>0.54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AC0A-4258-9D00-B41E1E062EFF}"/>
            </c:ext>
          </c:extLst>
        </c:ser>
        <c:ser>
          <c:idx val="7"/>
          <c:order val="7"/>
          <c:tx>
            <c:v>E1S8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or12unblocked!$Q$51:$Q$98</c:f>
              <c:numCache>
                <c:formatCode>General</c:formatCode>
                <c:ptCount val="48"/>
                <c:pt idx="0">
                  <c:v>0.88</c:v>
                </c:pt>
                <c:pt idx="1">
                  <c:v>1.53</c:v>
                </c:pt>
                <c:pt idx="2">
                  <c:v>1.53</c:v>
                </c:pt>
                <c:pt idx="3">
                  <c:v>1.3</c:v>
                </c:pt>
                <c:pt idx="4">
                  <c:v>0.9</c:v>
                </c:pt>
                <c:pt idx="5">
                  <c:v>0.9</c:v>
                </c:pt>
                <c:pt idx="6">
                  <c:v>0.69</c:v>
                </c:pt>
                <c:pt idx="7">
                  <c:v>0.66</c:v>
                </c:pt>
                <c:pt idx="8">
                  <c:v>0.66</c:v>
                </c:pt>
                <c:pt idx="9">
                  <c:v>0.93</c:v>
                </c:pt>
                <c:pt idx="10">
                  <c:v>1.62</c:v>
                </c:pt>
                <c:pt idx="11">
                  <c:v>1.62</c:v>
                </c:pt>
                <c:pt idx="12">
                  <c:v>1.24</c:v>
                </c:pt>
                <c:pt idx="13">
                  <c:v>0.56999999999999995</c:v>
                </c:pt>
                <c:pt idx="14">
                  <c:v>0.56999999999999995</c:v>
                </c:pt>
                <c:pt idx="15">
                  <c:v>0.85</c:v>
                </c:pt>
                <c:pt idx="16">
                  <c:v>0.63</c:v>
                </c:pt>
                <c:pt idx="17">
                  <c:v>0.63</c:v>
                </c:pt>
                <c:pt idx="18">
                  <c:v>0.66</c:v>
                </c:pt>
                <c:pt idx="19">
                  <c:v>0.6</c:v>
                </c:pt>
                <c:pt idx="20">
                  <c:v>0.6</c:v>
                </c:pt>
                <c:pt idx="21">
                  <c:v>0.78</c:v>
                </c:pt>
                <c:pt idx="22">
                  <c:v>0.9</c:v>
                </c:pt>
                <c:pt idx="23">
                  <c:v>0.9</c:v>
                </c:pt>
                <c:pt idx="24">
                  <c:v>1.47</c:v>
                </c:pt>
                <c:pt idx="25">
                  <c:v>1.8</c:v>
                </c:pt>
                <c:pt idx="26">
                  <c:v>1.8</c:v>
                </c:pt>
                <c:pt idx="27">
                  <c:v>1.24</c:v>
                </c:pt>
                <c:pt idx="28">
                  <c:v>0.48</c:v>
                </c:pt>
                <c:pt idx="29">
                  <c:v>0.48</c:v>
                </c:pt>
                <c:pt idx="30">
                  <c:v>1</c:v>
                </c:pt>
                <c:pt idx="31">
                  <c:v>1.2</c:v>
                </c:pt>
                <c:pt idx="32">
                  <c:v>1.2</c:v>
                </c:pt>
                <c:pt idx="33">
                  <c:v>0.9</c:v>
                </c:pt>
                <c:pt idx="34">
                  <c:v>0.69</c:v>
                </c:pt>
                <c:pt idx="35">
                  <c:v>0.69</c:v>
                </c:pt>
                <c:pt idx="36">
                  <c:v>0.91</c:v>
                </c:pt>
                <c:pt idx="37">
                  <c:v>1.1100000000000001</c:v>
                </c:pt>
                <c:pt idx="38">
                  <c:v>1.1100000000000001</c:v>
                </c:pt>
                <c:pt idx="39">
                  <c:v>1.06</c:v>
                </c:pt>
                <c:pt idx="40">
                  <c:v>1.35</c:v>
                </c:pt>
                <c:pt idx="41">
                  <c:v>1.35</c:v>
                </c:pt>
                <c:pt idx="42">
                  <c:v>1.38</c:v>
                </c:pt>
                <c:pt idx="43">
                  <c:v>0.87</c:v>
                </c:pt>
                <c:pt idx="44">
                  <c:v>0.87</c:v>
                </c:pt>
                <c:pt idx="45">
                  <c:v>0.67</c:v>
                </c:pt>
                <c:pt idx="46">
                  <c:v>0.87</c:v>
                </c:pt>
                <c:pt idx="47">
                  <c:v>0.87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AC0A-4258-9D00-B41E1E062EFF}"/>
            </c:ext>
          </c:extLst>
        </c:ser>
        <c:ser>
          <c:idx val="8"/>
          <c:order val="8"/>
          <c:tx>
            <c:v>E1S9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or12unblocked!$R$51:$R$98</c:f>
              <c:numCache>
                <c:formatCode>General</c:formatCode>
                <c:ptCount val="48"/>
                <c:pt idx="0">
                  <c:v>0.66</c:v>
                </c:pt>
                <c:pt idx="1">
                  <c:v>1.08</c:v>
                </c:pt>
                <c:pt idx="2">
                  <c:v>0.42</c:v>
                </c:pt>
                <c:pt idx="3">
                  <c:v>0.42</c:v>
                </c:pt>
                <c:pt idx="4">
                  <c:v>0.67</c:v>
                </c:pt>
                <c:pt idx="5">
                  <c:v>0.66</c:v>
                </c:pt>
                <c:pt idx="6">
                  <c:v>0.66</c:v>
                </c:pt>
                <c:pt idx="7">
                  <c:v>0.57999999999999996</c:v>
                </c:pt>
                <c:pt idx="8">
                  <c:v>1.05</c:v>
                </c:pt>
                <c:pt idx="9">
                  <c:v>1.05</c:v>
                </c:pt>
                <c:pt idx="10">
                  <c:v>0.84</c:v>
                </c:pt>
                <c:pt idx="11">
                  <c:v>0.39</c:v>
                </c:pt>
                <c:pt idx="12">
                  <c:v>0.39</c:v>
                </c:pt>
                <c:pt idx="13">
                  <c:v>0.55000000000000004</c:v>
                </c:pt>
                <c:pt idx="14">
                  <c:v>1.05</c:v>
                </c:pt>
                <c:pt idx="15">
                  <c:v>1.05</c:v>
                </c:pt>
                <c:pt idx="16">
                  <c:v>0.61</c:v>
                </c:pt>
                <c:pt idx="17">
                  <c:v>0.39</c:v>
                </c:pt>
                <c:pt idx="18">
                  <c:v>0.39</c:v>
                </c:pt>
                <c:pt idx="19">
                  <c:v>0.42</c:v>
                </c:pt>
                <c:pt idx="20">
                  <c:v>1.41</c:v>
                </c:pt>
                <c:pt idx="21">
                  <c:v>1.41</c:v>
                </c:pt>
                <c:pt idx="22">
                  <c:v>1.17</c:v>
                </c:pt>
                <c:pt idx="23">
                  <c:v>0.84</c:v>
                </c:pt>
                <c:pt idx="24">
                  <c:v>0.84</c:v>
                </c:pt>
                <c:pt idx="25">
                  <c:v>0.81</c:v>
                </c:pt>
                <c:pt idx="26">
                  <c:v>0.96</c:v>
                </c:pt>
                <c:pt idx="27">
                  <c:v>0.96</c:v>
                </c:pt>
                <c:pt idx="28">
                  <c:v>0.85</c:v>
                </c:pt>
                <c:pt idx="29">
                  <c:v>0.42</c:v>
                </c:pt>
                <c:pt idx="30">
                  <c:v>0.42</c:v>
                </c:pt>
                <c:pt idx="31">
                  <c:v>0.51</c:v>
                </c:pt>
                <c:pt idx="32">
                  <c:v>1.35</c:v>
                </c:pt>
                <c:pt idx="33">
                  <c:v>1.35</c:v>
                </c:pt>
                <c:pt idx="34">
                  <c:v>0.82</c:v>
                </c:pt>
                <c:pt idx="35">
                  <c:v>0.69</c:v>
                </c:pt>
                <c:pt idx="36">
                  <c:v>0.69</c:v>
                </c:pt>
                <c:pt idx="37">
                  <c:v>0.56999999999999995</c:v>
                </c:pt>
                <c:pt idx="38">
                  <c:v>0.84</c:v>
                </c:pt>
                <c:pt idx="39">
                  <c:v>0.84</c:v>
                </c:pt>
                <c:pt idx="40">
                  <c:v>0.79</c:v>
                </c:pt>
                <c:pt idx="41">
                  <c:v>0.96</c:v>
                </c:pt>
                <c:pt idx="42">
                  <c:v>0.96</c:v>
                </c:pt>
                <c:pt idx="43">
                  <c:v>0.78</c:v>
                </c:pt>
                <c:pt idx="44">
                  <c:v>0.75</c:v>
                </c:pt>
                <c:pt idx="45">
                  <c:v>0.75</c:v>
                </c:pt>
                <c:pt idx="46">
                  <c:v>0.42</c:v>
                </c:pt>
                <c:pt idx="47">
                  <c:v>0.42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AC0A-4258-9D00-B41E1E062EFF}"/>
            </c:ext>
          </c:extLst>
        </c:ser>
        <c:ser>
          <c:idx val="9"/>
          <c:order val="9"/>
          <c:tx>
            <c:v>E1S10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or12unblocked!$S$51:$S$99</c:f>
              <c:numCache>
                <c:formatCode>General</c:formatCode>
                <c:ptCount val="49"/>
                <c:pt idx="0">
                  <c:v>0.61</c:v>
                </c:pt>
                <c:pt idx="1">
                  <c:v>0.36</c:v>
                </c:pt>
                <c:pt idx="2">
                  <c:v>0.36</c:v>
                </c:pt>
                <c:pt idx="3">
                  <c:v>0.43</c:v>
                </c:pt>
                <c:pt idx="4">
                  <c:v>1.02</c:v>
                </c:pt>
                <c:pt idx="5">
                  <c:v>1.02</c:v>
                </c:pt>
                <c:pt idx="6">
                  <c:v>0.76</c:v>
                </c:pt>
                <c:pt idx="7">
                  <c:v>0.84</c:v>
                </c:pt>
                <c:pt idx="8">
                  <c:v>0.84</c:v>
                </c:pt>
                <c:pt idx="9">
                  <c:v>0.55000000000000004</c:v>
                </c:pt>
                <c:pt idx="10">
                  <c:v>0.45</c:v>
                </c:pt>
                <c:pt idx="11">
                  <c:v>0.45</c:v>
                </c:pt>
                <c:pt idx="12">
                  <c:v>0.64</c:v>
                </c:pt>
                <c:pt idx="13">
                  <c:v>0.39</c:v>
                </c:pt>
                <c:pt idx="14">
                  <c:v>0.39</c:v>
                </c:pt>
                <c:pt idx="15">
                  <c:v>0.72</c:v>
                </c:pt>
                <c:pt idx="16">
                  <c:v>0.93</c:v>
                </c:pt>
                <c:pt idx="17">
                  <c:v>0.93</c:v>
                </c:pt>
                <c:pt idx="18">
                  <c:v>0.9</c:v>
                </c:pt>
                <c:pt idx="19">
                  <c:v>0.48</c:v>
                </c:pt>
                <c:pt idx="20">
                  <c:v>0.48</c:v>
                </c:pt>
                <c:pt idx="21">
                  <c:v>0.64</c:v>
                </c:pt>
                <c:pt idx="22">
                  <c:v>0.54</c:v>
                </c:pt>
                <c:pt idx="23">
                  <c:v>0.54</c:v>
                </c:pt>
                <c:pt idx="24">
                  <c:v>0.52</c:v>
                </c:pt>
                <c:pt idx="25">
                  <c:v>1.1399999999999999</c:v>
                </c:pt>
                <c:pt idx="26">
                  <c:v>1.1399999999999999</c:v>
                </c:pt>
                <c:pt idx="27">
                  <c:v>1.32</c:v>
                </c:pt>
                <c:pt idx="28">
                  <c:v>1.05</c:v>
                </c:pt>
                <c:pt idx="29">
                  <c:v>1.05</c:v>
                </c:pt>
                <c:pt idx="30">
                  <c:v>1.23</c:v>
                </c:pt>
                <c:pt idx="31">
                  <c:v>1.2</c:v>
                </c:pt>
                <c:pt idx="32">
                  <c:v>1.2</c:v>
                </c:pt>
                <c:pt idx="33">
                  <c:v>0.76</c:v>
                </c:pt>
                <c:pt idx="34">
                  <c:v>0</c:v>
                </c:pt>
                <c:pt idx="35">
                  <c:v>0</c:v>
                </c:pt>
                <c:pt idx="36">
                  <c:v>0.19</c:v>
                </c:pt>
                <c:pt idx="37">
                  <c:v>1.08</c:v>
                </c:pt>
                <c:pt idx="38">
                  <c:v>1.08</c:v>
                </c:pt>
                <c:pt idx="39">
                  <c:v>0.67</c:v>
                </c:pt>
                <c:pt idx="40">
                  <c:v>0.51</c:v>
                </c:pt>
                <c:pt idx="41">
                  <c:v>0.51</c:v>
                </c:pt>
                <c:pt idx="42">
                  <c:v>0.7</c:v>
                </c:pt>
                <c:pt idx="43">
                  <c:v>0.48</c:v>
                </c:pt>
                <c:pt idx="44">
                  <c:v>0.48</c:v>
                </c:pt>
                <c:pt idx="45">
                  <c:v>0.48</c:v>
                </c:pt>
                <c:pt idx="46">
                  <c:v>0.56999999999999995</c:v>
                </c:pt>
                <c:pt idx="47">
                  <c:v>0.56999999999999995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AC0A-4258-9D00-B41E1E062EFF}"/>
            </c:ext>
          </c:extLst>
        </c:ser>
        <c:ser>
          <c:idx val="10"/>
          <c:order val="10"/>
          <c:tx>
            <c:v>E1S11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or12unblocked!$T$51:$T$98</c:f>
              <c:numCache>
                <c:formatCode>General</c:formatCode>
                <c:ptCount val="48"/>
                <c:pt idx="0">
                  <c:v>0.39</c:v>
                </c:pt>
                <c:pt idx="1">
                  <c:v>0.56999999999999995</c:v>
                </c:pt>
                <c:pt idx="2">
                  <c:v>0.93</c:v>
                </c:pt>
                <c:pt idx="3">
                  <c:v>1.1399999999999999</c:v>
                </c:pt>
                <c:pt idx="4">
                  <c:v>1.1399999999999999</c:v>
                </c:pt>
                <c:pt idx="5">
                  <c:v>0.66</c:v>
                </c:pt>
                <c:pt idx="6">
                  <c:v>0.27</c:v>
                </c:pt>
                <c:pt idx="7">
                  <c:v>0.48</c:v>
                </c:pt>
                <c:pt idx="8">
                  <c:v>1.05</c:v>
                </c:pt>
                <c:pt idx="9">
                  <c:v>1.05</c:v>
                </c:pt>
                <c:pt idx="10">
                  <c:v>1.05</c:v>
                </c:pt>
                <c:pt idx="11">
                  <c:v>0.78</c:v>
                </c:pt>
                <c:pt idx="12">
                  <c:v>0.48</c:v>
                </c:pt>
                <c:pt idx="13">
                  <c:v>0.39</c:v>
                </c:pt>
                <c:pt idx="14">
                  <c:v>0.69</c:v>
                </c:pt>
                <c:pt idx="15">
                  <c:v>0.66</c:v>
                </c:pt>
                <c:pt idx="16">
                  <c:v>0.66</c:v>
                </c:pt>
                <c:pt idx="17">
                  <c:v>0.76</c:v>
                </c:pt>
                <c:pt idx="18">
                  <c:v>1.2</c:v>
                </c:pt>
                <c:pt idx="19">
                  <c:v>2.0699999999999998</c:v>
                </c:pt>
                <c:pt idx="20">
                  <c:v>2.0099999999999998</c:v>
                </c:pt>
                <c:pt idx="21">
                  <c:v>2.4300000000000002</c:v>
                </c:pt>
                <c:pt idx="22">
                  <c:v>2.4300000000000002</c:v>
                </c:pt>
                <c:pt idx="23">
                  <c:v>2.1</c:v>
                </c:pt>
                <c:pt idx="24">
                  <c:v>0.99</c:v>
                </c:pt>
                <c:pt idx="25">
                  <c:v>1.38</c:v>
                </c:pt>
                <c:pt idx="26">
                  <c:v>2.76</c:v>
                </c:pt>
                <c:pt idx="27">
                  <c:v>3.06</c:v>
                </c:pt>
                <c:pt idx="28">
                  <c:v>3.06</c:v>
                </c:pt>
                <c:pt idx="29">
                  <c:v>2.17</c:v>
                </c:pt>
                <c:pt idx="30">
                  <c:v>1.47</c:v>
                </c:pt>
                <c:pt idx="31">
                  <c:v>1.95</c:v>
                </c:pt>
                <c:pt idx="32">
                  <c:v>1.5</c:v>
                </c:pt>
                <c:pt idx="33">
                  <c:v>1.29</c:v>
                </c:pt>
                <c:pt idx="34">
                  <c:v>1.29</c:v>
                </c:pt>
                <c:pt idx="35">
                  <c:v>1.38</c:v>
                </c:pt>
                <c:pt idx="36">
                  <c:v>1.86</c:v>
                </c:pt>
                <c:pt idx="37">
                  <c:v>1.74</c:v>
                </c:pt>
                <c:pt idx="38">
                  <c:v>1.29</c:v>
                </c:pt>
                <c:pt idx="39">
                  <c:v>0.84</c:v>
                </c:pt>
                <c:pt idx="40">
                  <c:v>0.84</c:v>
                </c:pt>
                <c:pt idx="41">
                  <c:v>0.81</c:v>
                </c:pt>
                <c:pt idx="42">
                  <c:v>0.75</c:v>
                </c:pt>
                <c:pt idx="43">
                  <c:v>1.83</c:v>
                </c:pt>
                <c:pt idx="44">
                  <c:v>1.35</c:v>
                </c:pt>
                <c:pt idx="45">
                  <c:v>1.1100000000000001</c:v>
                </c:pt>
                <c:pt idx="46">
                  <c:v>1.1100000000000001</c:v>
                </c:pt>
                <c:pt idx="47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AC0A-4258-9D00-B41E1E062EFF}"/>
            </c:ext>
          </c:extLst>
        </c:ser>
        <c:ser>
          <c:idx val="11"/>
          <c:order val="11"/>
          <c:tx>
            <c:v>E1S12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or12unblocked!$U$51:$U$98</c:f>
              <c:numCache>
                <c:formatCode>General</c:formatCode>
                <c:ptCount val="48"/>
                <c:pt idx="0">
                  <c:v>0.97</c:v>
                </c:pt>
                <c:pt idx="1">
                  <c:v>0.6</c:v>
                </c:pt>
                <c:pt idx="2">
                  <c:v>0.66</c:v>
                </c:pt>
                <c:pt idx="3">
                  <c:v>0.72</c:v>
                </c:pt>
                <c:pt idx="4">
                  <c:v>0.61</c:v>
                </c:pt>
                <c:pt idx="5">
                  <c:v>0.51</c:v>
                </c:pt>
                <c:pt idx="6">
                  <c:v>0.66</c:v>
                </c:pt>
                <c:pt idx="7">
                  <c:v>0.81</c:v>
                </c:pt>
                <c:pt idx="8">
                  <c:v>0.76</c:v>
                </c:pt>
                <c:pt idx="9">
                  <c:v>0.72</c:v>
                </c:pt>
                <c:pt idx="10">
                  <c:v>1.02</c:v>
                </c:pt>
                <c:pt idx="11">
                  <c:v>1.32</c:v>
                </c:pt>
                <c:pt idx="12">
                  <c:v>1.17</c:v>
                </c:pt>
                <c:pt idx="13">
                  <c:v>1.02</c:v>
                </c:pt>
                <c:pt idx="14">
                  <c:v>0.91</c:v>
                </c:pt>
                <c:pt idx="15">
                  <c:v>0.81</c:v>
                </c:pt>
                <c:pt idx="16">
                  <c:v>1.27</c:v>
                </c:pt>
                <c:pt idx="17">
                  <c:v>1.74</c:v>
                </c:pt>
                <c:pt idx="18">
                  <c:v>1.27</c:v>
                </c:pt>
                <c:pt idx="19">
                  <c:v>0.81</c:v>
                </c:pt>
                <c:pt idx="20">
                  <c:v>0.55000000000000004</c:v>
                </c:pt>
                <c:pt idx="21">
                  <c:v>0.3</c:v>
                </c:pt>
                <c:pt idx="22">
                  <c:v>0.9</c:v>
                </c:pt>
                <c:pt idx="23">
                  <c:v>1.5</c:v>
                </c:pt>
                <c:pt idx="24">
                  <c:v>1.38</c:v>
                </c:pt>
                <c:pt idx="25">
                  <c:v>1.26</c:v>
                </c:pt>
                <c:pt idx="26">
                  <c:v>1.83</c:v>
                </c:pt>
                <c:pt idx="27">
                  <c:v>2.4</c:v>
                </c:pt>
                <c:pt idx="28">
                  <c:v>2.4700000000000002</c:v>
                </c:pt>
                <c:pt idx="29">
                  <c:v>2.5499999999999998</c:v>
                </c:pt>
                <c:pt idx="30">
                  <c:v>3.39</c:v>
                </c:pt>
                <c:pt idx="31">
                  <c:v>4.2300000000000004</c:v>
                </c:pt>
                <c:pt idx="32">
                  <c:v>3.66</c:v>
                </c:pt>
                <c:pt idx="33">
                  <c:v>3.09</c:v>
                </c:pt>
                <c:pt idx="34">
                  <c:v>2.38</c:v>
                </c:pt>
                <c:pt idx="35">
                  <c:v>1.68</c:v>
                </c:pt>
                <c:pt idx="36">
                  <c:v>1.35</c:v>
                </c:pt>
                <c:pt idx="37">
                  <c:v>1.02</c:v>
                </c:pt>
                <c:pt idx="38">
                  <c:v>1.29</c:v>
                </c:pt>
                <c:pt idx="39">
                  <c:v>1.56</c:v>
                </c:pt>
                <c:pt idx="40">
                  <c:v>1.9</c:v>
                </c:pt>
                <c:pt idx="41">
                  <c:v>2.25</c:v>
                </c:pt>
                <c:pt idx="42">
                  <c:v>2.02</c:v>
                </c:pt>
                <c:pt idx="43">
                  <c:v>1.8</c:v>
                </c:pt>
                <c:pt idx="44">
                  <c:v>1.74</c:v>
                </c:pt>
                <c:pt idx="45">
                  <c:v>1.68</c:v>
                </c:pt>
                <c:pt idx="46">
                  <c:v>1.3</c:v>
                </c:pt>
                <c:pt idx="47">
                  <c:v>0.93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AC0A-4258-9D00-B41E1E062EFF}"/>
            </c:ext>
          </c:extLst>
        </c:ser>
        <c:ser>
          <c:idx val="12"/>
          <c:order val="12"/>
          <c:tx>
            <c:v>E1S13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or12unblocked!$V$51:$V$98</c:f>
              <c:numCache>
                <c:formatCode>General</c:formatCode>
                <c:ptCount val="48"/>
                <c:pt idx="0">
                  <c:v>1.59</c:v>
                </c:pt>
                <c:pt idx="1">
                  <c:v>0.93</c:v>
                </c:pt>
                <c:pt idx="2">
                  <c:v>0.72</c:v>
                </c:pt>
                <c:pt idx="3">
                  <c:v>0.72</c:v>
                </c:pt>
                <c:pt idx="4">
                  <c:v>0.72</c:v>
                </c:pt>
                <c:pt idx="5">
                  <c:v>0.72</c:v>
                </c:pt>
                <c:pt idx="6">
                  <c:v>0.48</c:v>
                </c:pt>
                <c:pt idx="7">
                  <c:v>0.93</c:v>
                </c:pt>
                <c:pt idx="8">
                  <c:v>0.45</c:v>
                </c:pt>
                <c:pt idx="9">
                  <c:v>0.45</c:v>
                </c:pt>
                <c:pt idx="10">
                  <c:v>2.67</c:v>
                </c:pt>
                <c:pt idx="11">
                  <c:v>8.19</c:v>
                </c:pt>
                <c:pt idx="12">
                  <c:v>1.86</c:v>
                </c:pt>
                <c:pt idx="13">
                  <c:v>1.47</c:v>
                </c:pt>
                <c:pt idx="14">
                  <c:v>2.16</c:v>
                </c:pt>
                <c:pt idx="15">
                  <c:v>2.16</c:v>
                </c:pt>
                <c:pt idx="16">
                  <c:v>2.23</c:v>
                </c:pt>
                <c:pt idx="17">
                  <c:v>3.93</c:v>
                </c:pt>
                <c:pt idx="18">
                  <c:v>7.29</c:v>
                </c:pt>
                <c:pt idx="19">
                  <c:v>7.41</c:v>
                </c:pt>
                <c:pt idx="20">
                  <c:v>4.71</c:v>
                </c:pt>
                <c:pt idx="21">
                  <c:v>4.71</c:v>
                </c:pt>
                <c:pt idx="22">
                  <c:v>4.1399999999999997</c:v>
                </c:pt>
                <c:pt idx="23">
                  <c:v>2.52</c:v>
                </c:pt>
                <c:pt idx="24">
                  <c:v>3.3</c:v>
                </c:pt>
                <c:pt idx="25">
                  <c:v>2.13</c:v>
                </c:pt>
                <c:pt idx="26">
                  <c:v>1.26</c:v>
                </c:pt>
                <c:pt idx="27">
                  <c:v>1.26</c:v>
                </c:pt>
                <c:pt idx="28">
                  <c:v>1.62</c:v>
                </c:pt>
                <c:pt idx="29">
                  <c:v>2.4900000000000002</c:v>
                </c:pt>
                <c:pt idx="30">
                  <c:v>2.97</c:v>
                </c:pt>
                <c:pt idx="31">
                  <c:v>2.79</c:v>
                </c:pt>
                <c:pt idx="32">
                  <c:v>1.74</c:v>
                </c:pt>
                <c:pt idx="33">
                  <c:v>1.74</c:v>
                </c:pt>
                <c:pt idx="34">
                  <c:v>1.32</c:v>
                </c:pt>
                <c:pt idx="35">
                  <c:v>1.02</c:v>
                </c:pt>
                <c:pt idx="36">
                  <c:v>0.93</c:v>
                </c:pt>
                <c:pt idx="37">
                  <c:v>1.29</c:v>
                </c:pt>
                <c:pt idx="38">
                  <c:v>1.02</c:v>
                </c:pt>
                <c:pt idx="39">
                  <c:v>1.02</c:v>
                </c:pt>
                <c:pt idx="40">
                  <c:v>0.87</c:v>
                </c:pt>
                <c:pt idx="41">
                  <c:v>1.47</c:v>
                </c:pt>
                <c:pt idx="42">
                  <c:v>1.56</c:v>
                </c:pt>
                <c:pt idx="43">
                  <c:v>1.56</c:v>
                </c:pt>
                <c:pt idx="44">
                  <c:v>0.99</c:v>
                </c:pt>
                <c:pt idx="45">
                  <c:v>0.99</c:v>
                </c:pt>
                <c:pt idx="46">
                  <c:v>0.9</c:v>
                </c:pt>
                <c:pt idx="47">
                  <c:v>0.81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AC0A-4258-9D00-B41E1E062EFF}"/>
            </c:ext>
          </c:extLst>
        </c:ser>
        <c:ser>
          <c:idx val="13"/>
          <c:order val="13"/>
          <c:tx>
            <c:v>E1S14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or12unblocked!$W$51:$W$98</c:f>
              <c:numCache>
                <c:formatCode>General</c:formatCode>
                <c:ptCount val="48"/>
                <c:pt idx="0">
                  <c:v>0.09</c:v>
                </c:pt>
                <c:pt idx="1">
                  <c:v>0.54</c:v>
                </c:pt>
                <c:pt idx="2">
                  <c:v>0.99</c:v>
                </c:pt>
                <c:pt idx="3">
                  <c:v>0.99</c:v>
                </c:pt>
                <c:pt idx="4">
                  <c:v>0.85</c:v>
                </c:pt>
                <c:pt idx="5">
                  <c:v>0.63</c:v>
                </c:pt>
                <c:pt idx="6">
                  <c:v>0.63</c:v>
                </c:pt>
                <c:pt idx="7">
                  <c:v>1.05</c:v>
                </c:pt>
                <c:pt idx="8">
                  <c:v>0.75</c:v>
                </c:pt>
                <c:pt idx="9">
                  <c:v>0.75</c:v>
                </c:pt>
                <c:pt idx="10">
                  <c:v>1.2</c:v>
                </c:pt>
                <c:pt idx="11">
                  <c:v>2.0099999999999998</c:v>
                </c:pt>
                <c:pt idx="12">
                  <c:v>2.0099999999999998</c:v>
                </c:pt>
                <c:pt idx="13">
                  <c:v>4.32</c:v>
                </c:pt>
                <c:pt idx="14">
                  <c:v>22.56</c:v>
                </c:pt>
                <c:pt idx="15">
                  <c:v>22.56</c:v>
                </c:pt>
                <c:pt idx="16">
                  <c:v>17.5</c:v>
                </c:pt>
                <c:pt idx="17">
                  <c:v>7.05</c:v>
                </c:pt>
                <c:pt idx="18">
                  <c:v>7.05</c:v>
                </c:pt>
                <c:pt idx="19">
                  <c:v>7.78</c:v>
                </c:pt>
                <c:pt idx="20">
                  <c:v>6.12</c:v>
                </c:pt>
                <c:pt idx="21">
                  <c:v>6.12</c:v>
                </c:pt>
                <c:pt idx="22">
                  <c:v>7.8</c:v>
                </c:pt>
                <c:pt idx="23">
                  <c:v>5.94</c:v>
                </c:pt>
                <c:pt idx="24">
                  <c:v>5.94</c:v>
                </c:pt>
                <c:pt idx="25">
                  <c:v>5.28</c:v>
                </c:pt>
                <c:pt idx="26">
                  <c:v>3.06</c:v>
                </c:pt>
                <c:pt idx="27">
                  <c:v>3.06</c:v>
                </c:pt>
                <c:pt idx="28">
                  <c:v>3.06</c:v>
                </c:pt>
                <c:pt idx="29">
                  <c:v>2.19</c:v>
                </c:pt>
                <c:pt idx="30">
                  <c:v>2.19</c:v>
                </c:pt>
                <c:pt idx="31">
                  <c:v>1.63</c:v>
                </c:pt>
                <c:pt idx="32">
                  <c:v>0.99</c:v>
                </c:pt>
                <c:pt idx="33">
                  <c:v>0.99</c:v>
                </c:pt>
                <c:pt idx="34">
                  <c:v>0.99</c:v>
                </c:pt>
                <c:pt idx="35">
                  <c:v>0.72</c:v>
                </c:pt>
                <c:pt idx="36">
                  <c:v>0.72</c:v>
                </c:pt>
                <c:pt idx="37">
                  <c:v>1.03</c:v>
                </c:pt>
                <c:pt idx="38">
                  <c:v>1.35</c:v>
                </c:pt>
                <c:pt idx="39">
                  <c:v>1.35</c:v>
                </c:pt>
                <c:pt idx="40">
                  <c:v>1.3</c:v>
                </c:pt>
                <c:pt idx="41">
                  <c:v>0.54</c:v>
                </c:pt>
                <c:pt idx="42">
                  <c:v>0.54</c:v>
                </c:pt>
                <c:pt idx="43">
                  <c:v>0.45</c:v>
                </c:pt>
                <c:pt idx="44">
                  <c:v>0.63</c:v>
                </c:pt>
                <c:pt idx="45">
                  <c:v>0.63</c:v>
                </c:pt>
                <c:pt idx="46">
                  <c:v>0.9</c:v>
                </c:pt>
                <c:pt idx="47">
                  <c:v>1.29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AC0A-4258-9D00-B41E1E062EFF}"/>
            </c:ext>
          </c:extLst>
        </c:ser>
        <c:ser>
          <c:idx val="14"/>
          <c:order val="14"/>
          <c:tx>
            <c:v>E1S15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or12unblocked!$X$51:$X$98</c:f>
              <c:numCache>
                <c:formatCode>General</c:formatCode>
                <c:ptCount val="48"/>
                <c:pt idx="0">
                  <c:v>0.3</c:v>
                </c:pt>
                <c:pt idx="1">
                  <c:v>0.56999999999999995</c:v>
                </c:pt>
                <c:pt idx="2">
                  <c:v>0.75</c:v>
                </c:pt>
                <c:pt idx="3">
                  <c:v>0.56999999999999995</c:v>
                </c:pt>
                <c:pt idx="4">
                  <c:v>0</c:v>
                </c:pt>
                <c:pt idx="5">
                  <c:v>0</c:v>
                </c:pt>
                <c:pt idx="6">
                  <c:v>0.09</c:v>
                </c:pt>
                <c:pt idx="7">
                  <c:v>0.18</c:v>
                </c:pt>
                <c:pt idx="8">
                  <c:v>10.050000000000001</c:v>
                </c:pt>
                <c:pt idx="9">
                  <c:v>18.78</c:v>
                </c:pt>
                <c:pt idx="10">
                  <c:v>7.5</c:v>
                </c:pt>
                <c:pt idx="11">
                  <c:v>2.31</c:v>
                </c:pt>
                <c:pt idx="12">
                  <c:v>1.59</c:v>
                </c:pt>
                <c:pt idx="13">
                  <c:v>0.18</c:v>
                </c:pt>
                <c:pt idx="14">
                  <c:v>1.08</c:v>
                </c:pt>
                <c:pt idx="15">
                  <c:v>1.5</c:v>
                </c:pt>
                <c:pt idx="16">
                  <c:v>0.54</c:v>
                </c:pt>
                <c:pt idx="17">
                  <c:v>0.21</c:v>
                </c:pt>
                <c:pt idx="18">
                  <c:v>0.18</c:v>
                </c:pt>
                <c:pt idx="19">
                  <c:v>0.18</c:v>
                </c:pt>
                <c:pt idx="20">
                  <c:v>0.54</c:v>
                </c:pt>
                <c:pt idx="21">
                  <c:v>0.87</c:v>
                </c:pt>
                <c:pt idx="22">
                  <c:v>0.09</c:v>
                </c:pt>
                <c:pt idx="23">
                  <c:v>0.21</c:v>
                </c:pt>
                <c:pt idx="24">
                  <c:v>0.3</c:v>
                </c:pt>
                <c:pt idx="25">
                  <c:v>0.18</c:v>
                </c:pt>
                <c:pt idx="26">
                  <c:v>0.18</c:v>
                </c:pt>
                <c:pt idx="27">
                  <c:v>0.09</c:v>
                </c:pt>
                <c:pt idx="28">
                  <c:v>0.09</c:v>
                </c:pt>
                <c:pt idx="29">
                  <c:v>0.09</c:v>
                </c:pt>
                <c:pt idx="30">
                  <c:v>0</c:v>
                </c:pt>
                <c:pt idx="31">
                  <c:v>0.3</c:v>
                </c:pt>
                <c:pt idx="32">
                  <c:v>0.78</c:v>
                </c:pt>
                <c:pt idx="33">
                  <c:v>0.66</c:v>
                </c:pt>
                <c:pt idx="34">
                  <c:v>0.09</c:v>
                </c:pt>
                <c:pt idx="35">
                  <c:v>0</c:v>
                </c:pt>
                <c:pt idx="36">
                  <c:v>0.09</c:v>
                </c:pt>
                <c:pt idx="37">
                  <c:v>0.18</c:v>
                </c:pt>
                <c:pt idx="38">
                  <c:v>0.18</c:v>
                </c:pt>
                <c:pt idx="39">
                  <c:v>0</c:v>
                </c:pt>
                <c:pt idx="40">
                  <c:v>0.48</c:v>
                </c:pt>
                <c:pt idx="41">
                  <c:v>0.48</c:v>
                </c:pt>
                <c:pt idx="42">
                  <c:v>0.93</c:v>
                </c:pt>
                <c:pt idx="43">
                  <c:v>0.87</c:v>
                </c:pt>
                <c:pt idx="44">
                  <c:v>0.75</c:v>
                </c:pt>
                <c:pt idx="45">
                  <c:v>0.6</c:v>
                </c:pt>
                <c:pt idx="46">
                  <c:v>0.39</c:v>
                </c:pt>
                <c:pt idx="47">
                  <c:v>0.3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AC0A-4258-9D00-B41E1E062EFF}"/>
            </c:ext>
          </c:extLst>
        </c:ser>
        <c:ser>
          <c:idx val="18"/>
          <c:order val="18"/>
          <c:tx>
            <c:v>E2S1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or12unblocked!$AB$51:$AB$98</c:f>
              <c:numCache>
                <c:formatCode>General</c:formatCode>
                <c:ptCount val="48"/>
                <c:pt idx="0">
                  <c:v>2.0699999999999998</c:v>
                </c:pt>
                <c:pt idx="1">
                  <c:v>1.41</c:v>
                </c:pt>
                <c:pt idx="2">
                  <c:v>0.84</c:v>
                </c:pt>
                <c:pt idx="3">
                  <c:v>0.27</c:v>
                </c:pt>
                <c:pt idx="4">
                  <c:v>0.9</c:v>
                </c:pt>
                <c:pt idx="5">
                  <c:v>154.29</c:v>
                </c:pt>
                <c:pt idx="6">
                  <c:v>37.97</c:v>
                </c:pt>
                <c:pt idx="7">
                  <c:v>350.49</c:v>
                </c:pt>
                <c:pt idx="8">
                  <c:v>7.85</c:v>
                </c:pt>
                <c:pt idx="9">
                  <c:v>289.17</c:v>
                </c:pt>
                <c:pt idx="10">
                  <c:v>86.85</c:v>
                </c:pt>
                <c:pt idx="11">
                  <c:v>26.79</c:v>
                </c:pt>
                <c:pt idx="12">
                  <c:v>4.5</c:v>
                </c:pt>
                <c:pt idx="13">
                  <c:v>1.74</c:v>
                </c:pt>
                <c:pt idx="14">
                  <c:v>1.02</c:v>
                </c:pt>
                <c:pt idx="15">
                  <c:v>1.26</c:v>
                </c:pt>
                <c:pt idx="16">
                  <c:v>1.02</c:v>
                </c:pt>
                <c:pt idx="17">
                  <c:v>1.1100000000000001</c:v>
                </c:pt>
                <c:pt idx="18">
                  <c:v>1.02</c:v>
                </c:pt>
                <c:pt idx="19">
                  <c:v>0.9</c:v>
                </c:pt>
                <c:pt idx="20">
                  <c:v>0.81</c:v>
                </c:pt>
                <c:pt idx="21">
                  <c:v>0.6</c:v>
                </c:pt>
                <c:pt idx="22">
                  <c:v>0.6</c:v>
                </c:pt>
                <c:pt idx="23">
                  <c:v>0.3</c:v>
                </c:pt>
                <c:pt idx="24">
                  <c:v>0.56999999999999995</c:v>
                </c:pt>
                <c:pt idx="25">
                  <c:v>0.45</c:v>
                </c:pt>
                <c:pt idx="26">
                  <c:v>1.32</c:v>
                </c:pt>
                <c:pt idx="27">
                  <c:v>1.1100000000000001</c:v>
                </c:pt>
                <c:pt idx="28">
                  <c:v>0.48</c:v>
                </c:pt>
                <c:pt idx="29">
                  <c:v>1.1100000000000001</c:v>
                </c:pt>
                <c:pt idx="30">
                  <c:v>1.1399999999999999</c:v>
                </c:pt>
                <c:pt idx="31">
                  <c:v>0.27</c:v>
                </c:pt>
                <c:pt idx="32">
                  <c:v>0.99</c:v>
                </c:pt>
                <c:pt idx="33">
                  <c:v>1.1100000000000001</c:v>
                </c:pt>
                <c:pt idx="34">
                  <c:v>1.2</c:v>
                </c:pt>
                <c:pt idx="35">
                  <c:v>1.35</c:v>
                </c:pt>
                <c:pt idx="36">
                  <c:v>1.23</c:v>
                </c:pt>
                <c:pt idx="37">
                  <c:v>1.17</c:v>
                </c:pt>
                <c:pt idx="38">
                  <c:v>1.38</c:v>
                </c:pt>
                <c:pt idx="39">
                  <c:v>1.5</c:v>
                </c:pt>
                <c:pt idx="40">
                  <c:v>0.56999999999999995</c:v>
                </c:pt>
                <c:pt idx="41">
                  <c:v>1.2</c:v>
                </c:pt>
                <c:pt idx="42">
                  <c:v>1.23</c:v>
                </c:pt>
                <c:pt idx="43">
                  <c:v>1.2</c:v>
                </c:pt>
                <c:pt idx="44">
                  <c:v>0.9</c:v>
                </c:pt>
                <c:pt idx="45">
                  <c:v>0.72</c:v>
                </c:pt>
                <c:pt idx="46">
                  <c:v>0.6</c:v>
                </c:pt>
                <c:pt idx="47">
                  <c:v>0.87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AC0A-4258-9D00-B41E1E062EFF}"/>
            </c:ext>
          </c:extLst>
        </c:ser>
        <c:ser>
          <c:idx val="19"/>
          <c:order val="19"/>
          <c:tx>
            <c:v>E2S2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or12unblocked!$AC$51:$AC$98</c:f>
              <c:numCache>
                <c:formatCode>General</c:formatCode>
                <c:ptCount val="48"/>
                <c:pt idx="0">
                  <c:v>1.32</c:v>
                </c:pt>
                <c:pt idx="1">
                  <c:v>1.02</c:v>
                </c:pt>
                <c:pt idx="2">
                  <c:v>1.38</c:v>
                </c:pt>
                <c:pt idx="3">
                  <c:v>0.96</c:v>
                </c:pt>
                <c:pt idx="4">
                  <c:v>0.63</c:v>
                </c:pt>
                <c:pt idx="5">
                  <c:v>2.46</c:v>
                </c:pt>
                <c:pt idx="6">
                  <c:v>142.77000000000001</c:v>
                </c:pt>
                <c:pt idx="7">
                  <c:v>23.67</c:v>
                </c:pt>
                <c:pt idx="8">
                  <c:v>8.94</c:v>
                </c:pt>
                <c:pt idx="9">
                  <c:v>12.21</c:v>
                </c:pt>
                <c:pt idx="10">
                  <c:v>5.61</c:v>
                </c:pt>
                <c:pt idx="11">
                  <c:v>4.68</c:v>
                </c:pt>
                <c:pt idx="12">
                  <c:v>1.95</c:v>
                </c:pt>
                <c:pt idx="13">
                  <c:v>1.17</c:v>
                </c:pt>
                <c:pt idx="14">
                  <c:v>0.3</c:v>
                </c:pt>
                <c:pt idx="15">
                  <c:v>0.9</c:v>
                </c:pt>
                <c:pt idx="16">
                  <c:v>1.59</c:v>
                </c:pt>
                <c:pt idx="17">
                  <c:v>2.25</c:v>
                </c:pt>
                <c:pt idx="18">
                  <c:v>0.87</c:v>
                </c:pt>
                <c:pt idx="19">
                  <c:v>0.96</c:v>
                </c:pt>
                <c:pt idx="20">
                  <c:v>0.72</c:v>
                </c:pt>
                <c:pt idx="21">
                  <c:v>0.39</c:v>
                </c:pt>
                <c:pt idx="22">
                  <c:v>0.87</c:v>
                </c:pt>
                <c:pt idx="23">
                  <c:v>1.38</c:v>
                </c:pt>
                <c:pt idx="24">
                  <c:v>1.41</c:v>
                </c:pt>
                <c:pt idx="25">
                  <c:v>1.83</c:v>
                </c:pt>
                <c:pt idx="26">
                  <c:v>1.38</c:v>
                </c:pt>
                <c:pt idx="27">
                  <c:v>1.41</c:v>
                </c:pt>
                <c:pt idx="28">
                  <c:v>3.06</c:v>
                </c:pt>
                <c:pt idx="29">
                  <c:v>2.7</c:v>
                </c:pt>
                <c:pt idx="30">
                  <c:v>1.83</c:v>
                </c:pt>
                <c:pt idx="31">
                  <c:v>0.51</c:v>
                </c:pt>
                <c:pt idx="32">
                  <c:v>0.39</c:v>
                </c:pt>
                <c:pt idx="33">
                  <c:v>1.29</c:v>
                </c:pt>
                <c:pt idx="34">
                  <c:v>0.48</c:v>
                </c:pt>
                <c:pt idx="35">
                  <c:v>1.05</c:v>
                </c:pt>
                <c:pt idx="36">
                  <c:v>0.6</c:v>
                </c:pt>
                <c:pt idx="37">
                  <c:v>0.93</c:v>
                </c:pt>
                <c:pt idx="38">
                  <c:v>0.56999999999999995</c:v>
                </c:pt>
                <c:pt idx="39">
                  <c:v>0.75</c:v>
                </c:pt>
                <c:pt idx="40">
                  <c:v>0.69</c:v>
                </c:pt>
                <c:pt idx="41">
                  <c:v>0.69</c:v>
                </c:pt>
                <c:pt idx="42">
                  <c:v>0.96</c:v>
                </c:pt>
                <c:pt idx="43">
                  <c:v>0.99</c:v>
                </c:pt>
                <c:pt idx="44">
                  <c:v>0.93</c:v>
                </c:pt>
                <c:pt idx="45">
                  <c:v>0.6</c:v>
                </c:pt>
                <c:pt idx="46">
                  <c:v>0.93</c:v>
                </c:pt>
                <c:pt idx="47">
                  <c:v>1.02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AC0A-4258-9D00-B41E1E062EFF}"/>
            </c:ext>
          </c:extLst>
        </c:ser>
        <c:ser>
          <c:idx val="20"/>
          <c:order val="20"/>
          <c:tx>
            <c:v>E2S3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or12unblocked!$AD$51:$AD$98</c:f>
              <c:numCache>
                <c:formatCode>General</c:formatCode>
                <c:ptCount val="48"/>
                <c:pt idx="0">
                  <c:v>0.75</c:v>
                </c:pt>
                <c:pt idx="1">
                  <c:v>0.96</c:v>
                </c:pt>
                <c:pt idx="2">
                  <c:v>1.23</c:v>
                </c:pt>
                <c:pt idx="3">
                  <c:v>1.47</c:v>
                </c:pt>
                <c:pt idx="4">
                  <c:v>1.44</c:v>
                </c:pt>
                <c:pt idx="5">
                  <c:v>0.81</c:v>
                </c:pt>
                <c:pt idx="6">
                  <c:v>0.75</c:v>
                </c:pt>
                <c:pt idx="7">
                  <c:v>6.51</c:v>
                </c:pt>
                <c:pt idx="8">
                  <c:v>2.19</c:v>
                </c:pt>
                <c:pt idx="9">
                  <c:v>1.92</c:v>
                </c:pt>
                <c:pt idx="10">
                  <c:v>1.8</c:v>
                </c:pt>
                <c:pt idx="11">
                  <c:v>1.74</c:v>
                </c:pt>
                <c:pt idx="12">
                  <c:v>1.29</c:v>
                </c:pt>
                <c:pt idx="13">
                  <c:v>19.8</c:v>
                </c:pt>
                <c:pt idx="14">
                  <c:v>2.04</c:v>
                </c:pt>
                <c:pt idx="15">
                  <c:v>2.0699999999999998</c:v>
                </c:pt>
                <c:pt idx="16">
                  <c:v>1.47</c:v>
                </c:pt>
                <c:pt idx="17">
                  <c:v>1.23</c:v>
                </c:pt>
                <c:pt idx="18">
                  <c:v>1.23</c:v>
                </c:pt>
                <c:pt idx="19">
                  <c:v>0.75</c:v>
                </c:pt>
                <c:pt idx="20">
                  <c:v>0.87</c:v>
                </c:pt>
                <c:pt idx="21">
                  <c:v>1.41</c:v>
                </c:pt>
                <c:pt idx="22">
                  <c:v>1.05</c:v>
                </c:pt>
                <c:pt idx="23">
                  <c:v>0.66</c:v>
                </c:pt>
                <c:pt idx="24">
                  <c:v>1.41</c:v>
                </c:pt>
                <c:pt idx="25">
                  <c:v>1.92</c:v>
                </c:pt>
                <c:pt idx="26">
                  <c:v>2.04</c:v>
                </c:pt>
                <c:pt idx="27">
                  <c:v>2.16</c:v>
                </c:pt>
                <c:pt idx="28">
                  <c:v>1.47</c:v>
                </c:pt>
                <c:pt idx="29">
                  <c:v>1.1100000000000001</c:v>
                </c:pt>
                <c:pt idx="30">
                  <c:v>1.29</c:v>
                </c:pt>
                <c:pt idx="31">
                  <c:v>0.93</c:v>
                </c:pt>
                <c:pt idx="32">
                  <c:v>0.75</c:v>
                </c:pt>
                <c:pt idx="33">
                  <c:v>0.87</c:v>
                </c:pt>
                <c:pt idx="34">
                  <c:v>1.17</c:v>
                </c:pt>
                <c:pt idx="35">
                  <c:v>1.05</c:v>
                </c:pt>
                <c:pt idx="36">
                  <c:v>0.81</c:v>
                </c:pt>
                <c:pt idx="37">
                  <c:v>1.26</c:v>
                </c:pt>
                <c:pt idx="38">
                  <c:v>1.53</c:v>
                </c:pt>
                <c:pt idx="39">
                  <c:v>0.63</c:v>
                </c:pt>
                <c:pt idx="40">
                  <c:v>0.27</c:v>
                </c:pt>
                <c:pt idx="41">
                  <c:v>0.66</c:v>
                </c:pt>
                <c:pt idx="42">
                  <c:v>0.75</c:v>
                </c:pt>
                <c:pt idx="43">
                  <c:v>0.56999999999999995</c:v>
                </c:pt>
                <c:pt idx="44">
                  <c:v>0.75</c:v>
                </c:pt>
                <c:pt idx="45">
                  <c:v>1.08</c:v>
                </c:pt>
                <c:pt idx="46">
                  <c:v>0.78</c:v>
                </c:pt>
                <c:pt idx="47">
                  <c:v>0.36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AC0A-4258-9D00-B41E1E062EFF}"/>
            </c:ext>
          </c:extLst>
        </c:ser>
        <c:ser>
          <c:idx val="21"/>
          <c:order val="21"/>
          <c:tx>
            <c:v>E2S4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or12unblocked!$AE$51:$AE$98</c:f>
              <c:numCache>
                <c:formatCode>General</c:formatCode>
                <c:ptCount val="48"/>
                <c:pt idx="0">
                  <c:v>0.42</c:v>
                </c:pt>
                <c:pt idx="1">
                  <c:v>0.18</c:v>
                </c:pt>
                <c:pt idx="2">
                  <c:v>0.54</c:v>
                </c:pt>
                <c:pt idx="3">
                  <c:v>0.87</c:v>
                </c:pt>
                <c:pt idx="4">
                  <c:v>1.1100000000000001</c:v>
                </c:pt>
                <c:pt idx="5">
                  <c:v>0.56999999999999995</c:v>
                </c:pt>
                <c:pt idx="6">
                  <c:v>0.3</c:v>
                </c:pt>
                <c:pt idx="7">
                  <c:v>0.93</c:v>
                </c:pt>
                <c:pt idx="8">
                  <c:v>0.21</c:v>
                </c:pt>
                <c:pt idx="9">
                  <c:v>0.27</c:v>
                </c:pt>
                <c:pt idx="10">
                  <c:v>0.6</c:v>
                </c:pt>
                <c:pt idx="11">
                  <c:v>0.48</c:v>
                </c:pt>
                <c:pt idx="12">
                  <c:v>0.69</c:v>
                </c:pt>
                <c:pt idx="13">
                  <c:v>1.05</c:v>
                </c:pt>
                <c:pt idx="14">
                  <c:v>1.2</c:v>
                </c:pt>
                <c:pt idx="15">
                  <c:v>0.42</c:v>
                </c:pt>
                <c:pt idx="16">
                  <c:v>1.23</c:v>
                </c:pt>
                <c:pt idx="17">
                  <c:v>2.1</c:v>
                </c:pt>
                <c:pt idx="18">
                  <c:v>0.81</c:v>
                </c:pt>
                <c:pt idx="19">
                  <c:v>0.48</c:v>
                </c:pt>
                <c:pt idx="20">
                  <c:v>0.9</c:v>
                </c:pt>
                <c:pt idx="21">
                  <c:v>0.84</c:v>
                </c:pt>
                <c:pt idx="22">
                  <c:v>0.63</c:v>
                </c:pt>
                <c:pt idx="23">
                  <c:v>0.72</c:v>
                </c:pt>
                <c:pt idx="24">
                  <c:v>1.68</c:v>
                </c:pt>
                <c:pt idx="25">
                  <c:v>1.74</c:v>
                </c:pt>
                <c:pt idx="26">
                  <c:v>1.05</c:v>
                </c:pt>
                <c:pt idx="27">
                  <c:v>0.81</c:v>
                </c:pt>
                <c:pt idx="28">
                  <c:v>0.78</c:v>
                </c:pt>
                <c:pt idx="29">
                  <c:v>0.48</c:v>
                </c:pt>
                <c:pt idx="30">
                  <c:v>0.96</c:v>
                </c:pt>
                <c:pt idx="31">
                  <c:v>1.17</c:v>
                </c:pt>
                <c:pt idx="32">
                  <c:v>1.1399999999999999</c:v>
                </c:pt>
                <c:pt idx="33">
                  <c:v>0.66</c:v>
                </c:pt>
                <c:pt idx="34">
                  <c:v>0.69</c:v>
                </c:pt>
                <c:pt idx="35">
                  <c:v>0.6</c:v>
                </c:pt>
                <c:pt idx="36">
                  <c:v>1.26</c:v>
                </c:pt>
                <c:pt idx="37">
                  <c:v>0.81</c:v>
                </c:pt>
                <c:pt idx="38">
                  <c:v>0.45</c:v>
                </c:pt>
                <c:pt idx="39">
                  <c:v>1.1100000000000001</c:v>
                </c:pt>
                <c:pt idx="40">
                  <c:v>1.17</c:v>
                </c:pt>
                <c:pt idx="41">
                  <c:v>1.17</c:v>
                </c:pt>
                <c:pt idx="42">
                  <c:v>0.84</c:v>
                </c:pt>
                <c:pt idx="43">
                  <c:v>0.87</c:v>
                </c:pt>
                <c:pt idx="44">
                  <c:v>0.93</c:v>
                </c:pt>
                <c:pt idx="45">
                  <c:v>0.75</c:v>
                </c:pt>
                <c:pt idx="46">
                  <c:v>0.93</c:v>
                </c:pt>
                <c:pt idx="47">
                  <c:v>0.81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AC0A-4258-9D00-B41E1E062EFF}"/>
            </c:ext>
          </c:extLst>
        </c:ser>
        <c:ser>
          <c:idx val="22"/>
          <c:order val="22"/>
          <c:tx>
            <c:v>E2S5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or12unblocked!$AF$51:$AF$98</c:f>
              <c:numCache>
                <c:formatCode>General</c:formatCode>
                <c:ptCount val="48"/>
                <c:pt idx="0">
                  <c:v>0.84</c:v>
                </c:pt>
                <c:pt idx="1">
                  <c:v>0.75</c:v>
                </c:pt>
                <c:pt idx="2">
                  <c:v>0.27</c:v>
                </c:pt>
                <c:pt idx="3">
                  <c:v>0.27</c:v>
                </c:pt>
                <c:pt idx="4">
                  <c:v>0.54</c:v>
                </c:pt>
                <c:pt idx="5">
                  <c:v>0.93</c:v>
                </c:pt>
                <c:pt idx="6">
                  <c:v>0.66</c:v>
                </c:pt>
                <c:pt idx="7">
                  <c:v>0.45</c:v>
                </c:pt>
                <c:pt idx="8">
                  <c:v>0.72</c:v>
                </c:pt>
                <c:pt idx="9">
                  <c:v>0.72</c:v>
                </c:pt>
                <c:pt idx="10">
                  <c:v>0.54</c:v>
                </c:pt>
                <c:pt idx="11">
                  <c:v>0.63</c:v>
                </c:pt>
                <c:pt idx="12">
                  <c:v>0.27</c:v>
                </c:pt>
                <c:pt idx="13">
                  <c:v>0.27</c:v>
                </c:pt>
                <c:pt idx="14">
                  <c:v>0.54</c:v>
                </c:pt>
                <c:pt idx="15">
                  <c:v>1.05</c:v>
                </c:pt>
                <c:pt idx="16">
                  <c:v>0.93</c:v>
                </c:pt>
                <c:pt idx="17">
                  <c:v>0.75</c:v>
                </c:pt>
                <c:pt idx="18">
                  <c:v>0.87</c:v>
                </c:pt>
                <c:pt idx="19">
                  <c:v>1.29</c:v>
                </c:pt>
                <c:pt idx="20">
                  <c:v>0.99</c:v>
                </c:pt>
                <c:pt idx="21">
                  <c:v>0.48</c:v>
                </c:pt>
                <c:pt idx="22">
                  <c:v>1.2</c:v>
                </c:pt>
                <c:pt idx="23">
                  <c:v>1.17</c:v>
                </c:pt>
                <c:pt idx="24">
                  <c:v>0.75</c:v>
                </c:pt>
                <c:pt idx="25">
                  <c:v>0.93</c:v>
                </c:pt>
                <c:pt idx="26">
                  <c:v>1.1100000000000001</c:v>
                </c:pt>
                <c:pt idx="27">
                  <c:v>0.54</c:v>
                </c:pt>
                <c:pt idx="28">
                  <c:v>0.36</c:v>
                </c:pt>
                <c:pt idx="29">
                  <c:v>0.54</c:v>
                </c:pt>
                <c:pt idx="30">
                  <c:v>0.27</c:v>
                </c:pt>
                <c:pt idx="31">
                  <c:v>0</c:v>
                </c:pt>
                <c:pt idx="32">
                  <c:v>0.09</c:v>
                </c:pt>
                <c:pt idx="33">
                  <c:v>0.09</c:v>
                </c:pt>
                <c:pt idx="34">
                  <c:v>0.18</c:v>
                </c:pt>
                <c:pt idx="35">
                  <c:v>0.54</c:v>
                </c:pt>
                <c:pt idx="36">
                  <c:v>1.1100000000000001</c:v>
                </c:pt>
                <c:pt idx="37">
                  <c:v>1.1399999999999999</c:v>
                </c:pt>
                <c:pt idx="38">
                  <c:v>0.84</c:v>
                </c:pt>
                <c:pt idx="39">
                  <c:v>0.9</c:v>
                </c:pt>
                <c:pt idx="40">
                  <c:v>0.72</c:v>
                </c:pt>
                <c:pt idx="41">
                  <c:v>0.63</c:v>
                </c:pt>
                <c:pt idx="42">
                  <c:v>0.48</c:v>
                </c:pt>
                <c:pt idx="43">
                  <c:v>0.45</c:v>
                </c:pt>
                <c:pt idx="44">
                  <c:v>0.63</c:v>
                </c:pt>
                <c:pt idx="45">
                  <c:v>1.65</c:v>
                </c:pt>
                <c:pt idx="46">
                  <c:v>1.56</c:v>
                </c:pt>
                <c:pt idx="47">
                  <c:v>1.02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3-AC0A-4258-9D00-B41E1E062EFF}"/>
            </c:ext>
          </c:extLst>
        </c:ser>
        <c:ser>
          <c:idx val="23"/>
          <c:order val="23"/>
          <c:tx>
            <c:v>E2S6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or12unblocked!$AG$51:$AG$98</c:f>
              <c:numCache>
                <c:formatCode>General</c:formatCode>
                <c:ptCount val="48"/>
                <c:pt idx="0">
                  <c:v>0.27</c:v>
                </c:pt>
                <c:pt idx="1">
                  <c:v>1.02</c:v>
                </c:pt>
                <c:pt idx="2">
                  <c:v>1.59</c:v>
                </c:pt>
                <c:pt idx="3">
                  <c:v>1.74</c:v>
                </c:pt>
                <c:pt idx="4">
                  <c:v>1.2</c:v>
                </c:pt>
                <c:pt idx="5">
                  <c:v>0.63</c:v>
                </c:pt>
                <c:pt idx="6">
                  <c:v>1.38</c:v>
                </c:pt>
                <c:pt idx="7">
                  <c:v>1.26</c:v>
                </c:pt>
                <c:pt idx="8">
                  <c:v>0.69</c:v>
                </c:pt>
                <c:pt idx="9">
                  <c:v>1.59</c:v>
                </c:pt>
                <c:pt idx="10">
                  <c:v>1.29</c:v>
                </c:pt>
                <c:pt idx="11">
                  <c:v>0.36</c:v>
                </c:pt>
                <c:pt idx="12">
                  <c:v>0.27</c:v>
                </c:pt>
                <c:pt idx="13">
                  <c:v>0.72</c:v>
                </c:pt>
                <c:pt idx="14">
                  <c:v>0.36</c:v>
                </c:pt>
                <c:pt idx="15">
                  <c:v>0.56999999999999995</c:v>
                </c:pt>
                <c:pt idx="16">
                  <c:v>1.05</c:v>
                </c:pt>
                <c:pt idx="17">
                  <c:v>0.36</c:v>
                </c:pt>
                <c:pt idx="18">
                  <c:v>0.56999999999999995</c:v>
                </c:pt>
                <c:pt idx="19">
                  <c:v>0.27</c:v>
                </c:pt>
                <c:pt idx="20">
                  <c:v>0.54</c:v>
                </c:pt>
                <c:pt idx="21">
                  <c:v>0.66</c:v>
                </c:pt>
                <c:pt idx="22">
                  <c:v>0.69</c:v>
                </c:pt>
                <c:pt idx="23">
                  <c:v>0.6</c:v>
                </c:pt>
                <c:pt idx="24">
                  <c:v>0.39</c:v>
                </c:pt>
                <c:pt idx="25">
                  <c:v>0.51</c:v>
                </c:pt>
                <c:pt idx="26">
                  <c:v>0.42</c:v>
                </c:pt>
                <c:pt idx="27">
                  <c:v>0.6</c:v>
                </c:pt>
                <c:pt idx="28">
                  <c:v>0.66</c:v>
                </c:pt>
                <c:pt idx="29">
                  <c:v>0.6</c:v>
                </c:pt>
                <c:pt idx="30">
                  <c:v>0.84</c:v>
                </c:pt>
                <c:pt idx="31">
                  <c:v>0.78</c:v>
                </c:pt>
                <c:pt idx="32">
                  <c:v>0.48</c:v>
                </c:pt>
                <c:pt idx="33">
                  <c:v>0.6</c:v>
                </c:pt>
                <c:pt idx="34">
                  <c:v>0.51</c:v>
                </c:pt>
                <c:pt idx="35">
                  <c:v>0.21</c:v>
                </c:pt>
                <c:pt idx="36">
                  <c:v>0.51</c:v>
                </c:pt>
                <c:pt idx="37">
                  <c:v>0.18</c:v>
                </c:pt>
                <c:pt idx="38">
                  <c:v>0.09</c:v>
                </c:pt>
                <c:pt idx="39">
                  <c:v>0.3</c:v>
                </c:pt>
                <c:pt idx="40">
                  <c:v>0.96</c:v>
                </c:pt>
                <c:pt idx="41">
                  <c:v>1.59</c:v>
                </c:pt>
                <c:pt idx="42">
                  <c:v>1.23</c:v>
                </c:pt>
                <c:pt idx="43">
                  <c:v>0.69</c:v>
                </c:pt>
                <c:pt idx="44">
                  <c:v>0.39</c:v>
                </c:pt>
                <c:pt idx="45">
                  <c:v>0.27</c:v>
                </c:pt>
                <c:pt idx="46">
                  <c:v>0.18</c:v>
                </c:pt>
                <c:pt idx="47">
                  <c:v>0.27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4-AC0A-4258-9D00-B41E1E062EFF}"/>
            </c:ext>
          </c:extLst>
        </c:ser>
        <c:ser>
          <c:idx val="24"/>
          <c:order val="24"/>
          <c:tx>
            <c:v>E2S7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or12unblocked!$AH$51:$AH$98</c:f>
              <c:numCache>
                <c:formatCode>General</c:formatCode>
                <c:ptCount val="48"/>
                <c:pt idx="0">
                  <c:v>0.54</c:v>
                </c:pt>
                <c:pt idx="1">
                  <c:v>0.36</c:v>
                </c:pt>
                <c:pt idx="2">
                  <c:v>0.72</c:v>
                </c:pt>
                <c:pt idx="3">
                  <c:v>1.35</c:v>
                </c:pt>
                <c:pt idx="4">
                  <c:v>1.35</c:v>
                </c:pt>
                <c:pt idx="5">
                  <c:v>1.21</c:v>
                </c:pt>
                <c:pt idx="6">
                  <c:v>1.08</c:v>
                </c:pt>
                <c:pt idx="7">
                  <c:v>1.17</c:v>
                </c:pt>
                <c:pt idx="8">
                  <c:v>1.26</c:v>
                </c:pt>
                <c:pt idx="9">
                  <c:v>0.81</c:v>
                </c:pt>
                <c:pt idx="10">
                  <c:v>0.81</c:v>
                </c:pt>
                <c:pt idx="11">
                  <c:v>0.72</c:v>
                </c:pt>
                <c:pt idx="12">
                  <c:v>0.9</c:v>
                </c:pt>
                <c:pt idx="13">
                  <c:v>0.63</c:v>
                </c:pt>
                <c:pt idx="14">
                  <c:v>0.54</c:v>
                </c:pt>
                <c:pt idx="15">
                  <c:v>0.9</c:v>
                </c:pt>
                <c:pt idx="16">
                  <c:v>0.9</c:v>
                </c:pt>
                <c:pt idx="17">
                  <c:v>0.94</c:v>
                </c:pt>
                <c:pt idx="18">
                  <c:v>0.81</c:v>
                </c:pt>
                <c:pt idx="19">
                  <c:v>0.72</c:v>
                </c:pt>
                <c:pt idx="20">
                  <c:v>0.72</c:v>
                </c:pt>
                <c:pt idx="21">
                  <c:v>0.81</c:v>
                </c:pt>
                <c:pt idx="22">
                  <c:v>0.81</c:v>
                </c:pt>
                <c:pt idx="23">
                  <c:v>0.94</c:v>
                </c:pt>
                <c:pt idx="24">
                  <c:v>1.08</c:v>
                </c:pt>
                <c:pt idx="25">
                  <c:v>0.63</c:v>
                </c:pt>
                <c:pt idx="26">
                  <c:v>0.45</c:v>
                </c:pt>
                <c:pt idx="27">
                  <c:v>0.72</c:v>
                </c:pt>
                <c:pt idx="28">
                  <c:v>0.72</c:v>
                </c:pt>
                <c:pt idx="29">
                  <c:v>0.76</c:v>
                </c:pt>
                <c:pt idx="30">
                  <c:v>1.17</c:v>
                </c:pt>
                <c:pt idx="31">
                  <c:v>0.99</c:v>
                </c:pt>
                <c:pt idx="32">
                  <c:v>0.63</c:v>
                </c:pt>
                <c:pt idx="33">
                  <c:v>0.9</c:v>
                </c:pt>
                <c:pt idx="34">
                  <c:v>0.9</c:v>
                </c:pt>
                <c:pt idx="35">
                  <c:v>0.99</c:v>
                </c:pt>
                <c:pt idx="36">
                  <c:v>0.81</c:v>
                </c:pt>
                <c:pt idx="37">
                  <c:v>0.81</c:v>
                </c:pt>
                <c:pt idx="38">
                  <c:v>0.9</c:v>
                </c:pt>
                <c:pt idx="39">
                  <c:v>0.81</c:v>
                </c:pt>
                <c:pt idx="40">
                  <c:v>0.81</c:v>
                </c:pt>
                <c:pt idx="41">
                  <c:v>1.1200000000000001</c:v>
                </c:pt>
                <c:pt idx="42">
                  <c:v>0.81</c:v>
                </c:pt>
                <c:pt idx="43">
                  <c:v>0.54</c:v>
                </c:pt>
                <c:pt idx="44">
                  <c:v>0.72</c:v>
                </c:pt>
                <c:pt idx="45">
                  <c:v>1.17</c:v>
                </c:pt>
                <c:pt idx="46">
                  <c:v>1.17</c:v>
                </c:pt>
                <c:pt idx="47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5-AC0A-4258-9D00-B41E1E062EFF}"/>
            </c:ext>
          </c:extLst>
        </c:ser>
        <c:ser>
          <c:idx val="25"/>
          <c:order val="25"/>
          <c:tx>
            <c:v>E2S8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or12unblocked!$AI$51:$AI$98</c:f>
              <c:numCache>
                <c:formatCode>General</c:formatCode>
                <c:ptCount val="48"/>
                <c:pt idx="0">
                  <c:v>0.39</c:v>
                </c:pt>
                <c:pt idx="1">
                  <c:v>0.48</c:v>
                </c:pt>
                <c:pt idx="2">
                  <c:v>0.39</c:v>
                </c:pt>
                <c:pt idx="3">
                  <c:v>0.39</c:v>
                </c:pt>
                <c:pt idx="4">
                  <c:v>0.69</c:v>
                </c:pt>
                <c:pt idx="5">
                  <c:v>0.81</c:v>
                </c:pt>
                <c:pt idx="6">
                  <c:v>0.81</c:v>
                </c:pt>
                <c:pt idx="7">
                  <c:v>0.81</c:v>
                </c:pt>
                <c:pt idx="8">
                  <c:v>1.23</c:v>
                </c:pt>
                <c:pt idx="9">
                  <c:v>1.23</c:v>
                </c:pt>
                <c:pt idx="10">
                  <c:v>0.75</c:v>
                </c:pt>
                <c:pt idx="11">
                  <c:v>0.69</c:v>
                </c:pt>
                <c:pt idx="12">
                  <c:v>0.69</c:v>
                </c:pt>
                <c:pt idx="13">
                  <c:v>0.64</c:v>
                </c:pt>
                <c:pt idx="14">
                  <c:v>0.81</c:v>
                </c:pt>
                <c:pt idx="15">
                  <c:v>0.81</c:v>
                </c:pt>
                <c:pt idx="16">
                  <c:v>0.7</c:v>
                </c:pt>
                <c:pt idx="17">
                  <c:v>0.9</c:v>
                </c:pt>
                <c:pt idx="18">
                  <c:v>0.9</c:v>
                </c:pt>
                <c:pt idx="19">
                  <c:v>0.54</c:v>
                </c:pt>
                <c:pt idx="20">
                  <c:v>0.18</c:v>
                </c:pt>
                <c:pt idx="21">
                  <c:v>0.18</c:v>
                </c:pt>
                <c:pt idx="22">
                  <c:v>0.42</c:v>
                </c:pt>
                <c:pt idx="23">
                  <c:v>0.9</c:v>
                </c:pt>
                <c:pt idx="24">
                  <c:v>0.9</c:v>
                </c:pt>
                <c:pt idx="25">
                  <c:v>0.82</c:v>
                </c:pt>
                <c:pt idx="26">
                  <c:v>0.99</c:v>
                </c:pt>
                <c:pt idx="27">
                  <c:v>0.99</c:v>
                </c:pt>
                <c:pt idx="28">
                  <c:v>0.94</c:v>
                </c:pt>
                <c:pt idx="29">
                  <c:v>0.69</c:v>
                </c:pt>
                <c:pt idx="30">
                  <c:v>0.69</c:v>
                </c:pt>
                <c:pt idx="31">
                  <c:v>1.05</c:v>
                </c:pt>
                <c:pt idx="32">
                  <c:v>0.3</c:v>
                </c:pt>
                <c:pt idx="33">
                  <c:v>0.3</c:v>
                </c:pt>
                <c:pt idx="34">
                  <c:v>0.43</c:v>
                </c:pt>
                <c:pt idx="35">
                  <c:v>1.2</c:v>
                </c:pt>
                <c:pt idx="36">
                  <c:v>1.2</c:v>
                </c:pt>
                <c:pt idx="37">
                  <c:v>0.78</c:v>
                </c:pt>
                <c:pt idx="38">
                  <c:v>0.56999999999999995</c:v>
                </c:pt>
                <c:pt idx="39">
                  <c:v>0.56999999999999995</c:v>
                </c:pt>
                <c:pt idx="40">
                  <c:v>0.61</c:v>
                </c:pt>
                <c:pt idx="41">
                  <c:v>0.56999999999999995</c:v>
                </c:pt>
                <c:pt idx="42">
                  <c:v>0.56999999999999995</c:v>
                </c:pt>
                <c:pt idx="43">
                  <c:v>1.05</c:v>
                </c:pt>
                <c:pt idx="44">
                  <c:v>1.62</c:v>
                </c:pt>
                <c:pt idx="45">
                  <c:v>1.62</c:v>
                </c:pt>
                <c:pt idx="46">
                  <c:v>1.1499999999999999</c:v>
                </c:pt>
                <c:pt idx="47">
                  <c:v>0.39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6-AC0A-4258-9D00-B41E1E062EFF}"/>
            </c:ext>
          </c:extLst>
        </c:ser>
        <c:ser>
          <c:idx val="26"/>
          <c:order val="26"/>
          <c:tx>
            <c:v>E2S9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or12unblocked!$AJ$51:$AJ$98</c:f>
              <c:numCache>
                <c:formatCode>General</c:formatCode>
                <c:ptCount val="48"/>
                <c:pt idx="0">
                  <c:v>2.16</c:v>
                </c:pt>
                <c:pt idx="1">
                  <c:v>2.16</c:v>
                </c:pt>
                <c:pt idx="2">
                  <c:v>2.02</c:v>
                </c:pt>
                <c:pt idx="3">
                  <c:v>2.85</c:v>
                </c:pt>
                <c:pt idx="4">
                  <c:v>2.85</c:v>
                </c:pt>
                <c:pt idx="5">
                  <c:v>2.86</c:v>
                </c:pt>
                <c:pt idx="6">
                  <c:v>2.97</c:v>
                </c:pt>
                <c:pt idx="7">
                  <c:v>2.97</c:v>
                </c:pt>
                <c:pt idx="8">
                  <c:v>2.58</c:v>
                </c:pt>
                <c:pt idx="9">
                  <c:v>2.0099999999999998</c:v>
                </c:pt>
                <c:pt idx="10">
                  <c:v>2.0099999999999998</c:v>
                </c:pt>
                <c:pt idx="11">
                  <c:v>1.54</c:v>
                </c:pt>
                <c:pt idx="12">
                  <c:v>2.16</c:v>
                </c:pt>
                <c:pt idx="13">
                  <c:v>2.16</c:v>
                </c:pt>
                <c:pt idx="14">
                  <c:v>2.2200000000000002</c:v>
                </c:pt>
                <c:pt idx="15">
                  <c:v>2.31</c:v>
                </c:pt>
                <c:pt idx="16">
                  <c:v>2.31</c:v>
                </c:pt>
                <c:pt idx="17">
                  <c:v>2.44</c:v>
                </c:pt>
                <c:pt idx="18">
                  <c:v>4.08</c:v>
                </c:pt>
                <c:pt idx="19">
                  <c:v>4.08</c:v>
                </c:pt>
                <c:pt idx="20">
                  <c:v>3.88</c:v>
                </c:pt>
                <c:pt idx="21">
                  <c:v>2.97</c:v>
                </c:pt>
                <c:pt idx="22">
                  <c:v>2.97</c:v>
                </c:pt>
                <c:pt idx="23">
                  <c:v>2.92</c:v>
                </c:pt>
                <c:pt idx="24">
                  <c:v>2.76</c:v>
                </c:pt>
                <c:pt idx="25">
                  <c:v>2.76</c:v>
                </c:pt>
                <c:pt idx="26">
                  <c:v>2.62</c:v>
                </c:pt>
                <c:pt idx="27">
                  <c:v>1.77</c:v>
                </c:pt>
                <c:pt idx="28">
                  <c:v>1.77</c:v>
                </c:pt>
                <c:pt idx="29">
                  <c:v>1.96</c:v>
                </c:pt>
                <c:pt idx="30">
                  <c:v>2.16</c:v>
                </c:pt>
                <c:pt idx="31">
                  <c:v>2.16</c:v>
                </c:pt>
                <c:pt idx="32">
                  <c:v>1.77</c:v>
                </c:pt>
                <c:pt idx="33">
                  <c:v>1.38</c:v>
                </c:pt>
                <c:pt idx="34">
                  <c:v>1.38</c:v>
                </c:pt>
                <c:pt idx="35">
                  <c:v>1.68</c:v>
                </c:pt>
                <c:pt idx="36">
                  <c:v>1.92</c:v>
                </c:pt>
                <c:pt idx="37">
                  <c:v>1.92</c:v>
                </c:pt>
                <c:pt idx="38">
                  <c:v>2.11</c:v>
                </c:pt>
                <c:pt idx="39">
                  <c:v>1.86</c:v>
                </c:pt>
                <c:pt idx="40">
                  <c:v>1.86</c:v>
                </c:pt>
                <c:pt idx="41">
                  <c:v>1.71</c:v>
                </c:pt>
                <c:pt idx="42">
                  <c:v>0.93</c:v>
                </c:pt>
                <c:pt idx="43">
                  <c:v>0.93</c:v>
                </c:pt>
                <c:pt idx="44">
                  <c:v>1.42</c:v>
                </c:pt>
                <c:pt idx="45">
                  <c:v>1.38</c:v>
                </c:pt>
                <c:pt idx="46">
                  <c:v>1.38</c:v>
                </c:pt>
                <c:pt idx="47">
                  <c:v>1.45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7-AC0A-4258-9D00-B41E1E062EFF}"/>
            </c:ext>
          </c:extLst>
        </c:ser>
        <c:ser>
          <c:idx val="27"/>
          <c:order val="27"/>
          <c:tx>
            <c:v>E2S10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or12unblocked!$AK$51:$AK$98</c:f>
              <c:numCache>
                <c:formatCode>General</c:formatCode>
                <c:ptCount val="48"/>
                <c:pt idx="0">
                  <c:v>1.08</c:v>
                </c:pt>
                <c:pt idx="1">
                  <c:v>1.03</c:v>
                </c:pt>
                <c:pt idx="2">
                  <c:v>1.68</c:v>
                </c:pt>
                <c:pt idx="3">
                  <c:v>1.68</c:v>
                </c:pt>
                <c:pt idx="4">
                  <c:v>1.1399999999999999</c:v>
                </c:pt>
                <c:pt idx="5">
                  <c:v>0.39</c:v>
                </c:pt>
                <c:pt idx="6">
                  <c:v>0.39</c:v>
                </c:pt>
                <c:pt idx="7">
                  <c:v>0.66</c:v>
                </c:pt>
                <c:pt idx="8">
                  <c:v>1.29</c:v>
                </c:pt>
                <c:pt idx="9">
                  <c:v>1.29</c:v>
                </c:pt>
                <c:pt idx="10">
                  <c:v>0.94</c:v>
                </c:pt>
                <c:pt idx="11">
                  <c:v>0.6</c:v>
                </c:pt>
                <c:pt idx="12">
                  <c:v>0.6</c:v>
                </c:pt>
                <c:pt idx="13">
                  <c:v>0.64</c:v>
                </c:pt>
                <c:pt idx="14">
                  <c:v>1.02</c:v>
                </c:pt>
                <c:pt idx="15">
                  <c:v>1.02</c:v>
                </c:pt>
                <c:pt idx="16">
                  <c:v>0.66</c:v>
                </c:pt>
                <c:pt idx="17">
                  <c:v>0.81</c:v>
                </c:pt>
                <c:pt idx="18">
                  <c:v>0.81</c:v>
                </c:pt>
                <c:pt idx="19">
                  <c:v>1</c:v>
                </c:pt>
                <c:pt idx="20">
                  <c:v>1.05</c:v>
                </c:pt>
                <c:pt idx="21">
                  <c:v>1.05</c:v>
                </c:pt>
                <c:pt idx="22">
                  <c:v>0.76</c:v>
                </c:pt>
                <c:pt idx="23">
                  <c:v>0.51</c:v>
                </c:pt>
                <c:pt idx="24">
                  <c:v>0.51</c:v>
                </c:pt>
                <c:pt idx="25">
                  <c:v>0.73</c:v>
                </c:pt>
                <c:pt idx="26">
                  <c:v>0.48</c:v>
                </c:pt>
                <c:pt idx="27">
                  <c:v>0.48</c:v>
                </c:pt>
                <c:pt idx="28">
                  <c:v>0.76</c:v>
                </c:pt>
                <c:pt idx="29">
                  <c:v>0.9</c:v>
                </c:pt>
                <c:pt idx="30">
                  <c:v>0.9</c:v>
                </c:pt>
                <c:pt idx="31">
                  <c:v>1.38</c:v>
                </c:pt>
                <c:pt idx="32">
                  <c:v>1.65</c:v>
                </c:pt>
                <c:pt idx="33">
                  <c:v>1.65</c:v>
                </c:pt>
                <c:pt idx="34">
                  <c:v>0.96</c:v>
                </c:pt>
                <c:pt idx="35">
                  <c:v>0.21</c:v>
                </c:pt>
                <c:pt idx="36">
                  <c:v>0.21</c:v>
                </c:pt>
                <c:pt idx="37">
                  <c:v>0.28000000000000003</c:v>
                </c:pt>
                <c:pt idx="38">
                  <c:v>0.09</c:v>
                </c:pt>
                <c:pt idx="39">
                  <c:v>0.09</c:v>
                </c:pt>
                <c:pt idx="40">
                  <c:v>0.28000000000000003</c:v>
                </c:pt>
                <c:pt idx="41">
                  <c:v>0.99</c:v>
                </c:pt>
                <c:pt idx="42">
                  <c:v>0.99</c:v>
                </c:pt>
                <c:pt idx="43">
                  <c:v>1.3</c:v>
                </c:pt>
                <c:pt idx="44">
                  <c:v>1.77</c:v>
                </c:pt>
                <c:pt idx="45">
                  <c:v>1.77</c:v>
                </c:pt>
                <c:pt idx="46">
                  <c:v>1.18</c:v>
                </c:pt>
                <c:pt idx="47">
                  <c:v>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8-AC0A-4258-9D00-B41E1E062EFF}"/>
            </c:ext>
          </c:extLst>
        </c:ser>
        <c:ser>
          <c:idx val="28"/>
          <c:order val="28"/>
          <c:tx>
            <c:v>E2S11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or12unblocked!$AL$51:$AL$98</c:f>
              <c:numCache>
                <c:formatCode>General</c:formatCode>
                <c:ptCount val="48"/>
                <c:pt idx="0">
                  <c:v>1.26</c:v>
                </c:pt>
                <c:pt idx="1">
                  <c:v>1.1100000000000001</c:v>
                </c:pt>
                <c:pt idx="2">
                  <c:v>1.1100000000000001</c:v>
                </c:pt>
                <c:pt idx="3">
                  <c:v>1.24</c:v>
                </c:pt>
                <c:pt idx="4">
                  <c:v>1.32</c:v>
                </c:pt>
                <c:pt idx="5">
                  <c:v>1.08</c:v>
                </c:pt>
                <c:pt idx="6">
                  <c:v>0.72</c:v>
                </c:pt>
                <c:pt idx="7">
                  <c:v>0.18</c:v>
                </c:pt>
                <c:pt idx="8">
                  <c:v>0.18</c:v>
                </c:pt>
                <c:pt idx="9">
                  <c:v>0.43</c:v>
                </c:pt>
                <c:pt idx="10">
                  <c:v>0.56999999999999995</c:v>
                </c:pt>
                <c:pt idx="11">
                  <c:v>0.81</c:v>
                </c:pt>
                <c:pt idx="12">
                  <c:v>0.72</c:v>
                </c:pt>
                <c:pt idx="13">
                  <c:v>0.54</c:v>
                </c:pt>
                <c:pt idx="14">
                  <c:v>0.54</c:v>
                </c:pt>
                <c:pt idx="15">
                  <c:v>0.85</c:v>
                </c:pt>
                <c:pt idx="16">
                  <c:v>1.1399999999999999</c:v>
                </c:pt>
                <c:pt idx="17">
                  <c:v>1.59</c:v>
                </c:pt>
                <c:pt idx="18">
                  <c:v>1.62</c:v>
                </c:pt>
                <c:pt idx="19">
                  <c:v>0.75</c:v>
                </c:pt>
                <c:pt idx="20">
                  <c:v>0.75</c:v>
                </c:pt>
                <c:pt idx="21">
                  <c:v>0.7</c:v>
                </c:pt>
                <c:pt idx="22">
                  <c:v>1.02</c:v>
                </c:pt>
                <c:pt idx="23">
                  <c:v>2.7</c:v>
                </c:pt>
                <c:pt idx="24">
                  <c:v>1.29</c:v>
                </c:pt>
                <c:pt idx="25">
                  <c:v>1.26</c:v>
                </c:pt>
                <c:pt idx="26">
                  <c:v>1.26</c:v>
                </c:pt>
                <c:pt idx="27">
                  <c:v>1.26</c:v>
                </c:pt>
                <c:pt idx="28">
                  <c:v>0.72</c:v>
                </c:pt>
                <c:pt idx="29">
                  <c:v>1.17</c:v>
                </c:pt>
                <c:pt idx="30">
                  <c:v>0.84</c:v>
                </c:pt>
                <c:pt idx="31">
                  <c:v>0.69</c:v>
                </c:pt>
                <c:pt idx="32">
                  <c:v>0.69</c:v>
                </c:pt>
                <c:pt idx="33">
                  <c:v>0.9</c:v>
                </c:pt>
                <c:pt idx="34">
                  <c:v>1.44</c:v>
                </c:pt>
                <c:pt idx="35">
                  <c:v>1.02</c:v>
                </c:pt>
                <c:pt idx="36">
                  <c:v>0.54</c:v>
                </c:pt>
                <c:pt idx="37">
                  <c:v>0.21</c:v>
                </c:pt>
                <c:pt idx="38">
                  <c:v>0.21</c:v>
                </c:pt>
                <c:pt idx="39">
                  <c:v>1.3</c:v>
                </c:pt>
                <c:pt idx="40">
                  <c:v>1.02</c:v>
                </c:pt>
                <c:pt idx="41">
                  <c:v>1.1100000000000001</c:v>
                </c:pt>
                <c:pt idx="42">
                  <c:v>0.48</c:v>
                </c:pt>
                <c:pt idx="43">
                  <c:v>0.36</c:v>
                </c:pt>
                <c:pt idx="44">
                  <c:v>0.36</c:v>
                </c:pt>
                <c:pt idx="45">
                  <c:v>0.36</c:v>
                </c:pt>
                <c:pt idx="46">
                  <c:v>0.48</c:v>
                </c:pt>
                <c:pt idx="47">
                  <c:v>0.93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9-AC0A-4258-9D00-B41E1E062EFF}"/>
            </c:ext>
          </c:extLst>
        </c:ser>
        <c:ser>
          <c:idx val="29"/>
          <c:order val="29"/>
          <c:tx>
            <c:v>E2S12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or12unblocked!$AM$51:$AM$98</c:f>
              <c:numCache>
                <c:formatCode>General</c:formatCode>
                <c:ptCount val="48"/>
                <c:pt idx="0">
                  <c:v>1.41</c:v>
                </c:pt>
                <c:pt idx="1">
                  <c:v>1.38</c:v>
                </c:pt>
                <c:pt idx="2">
                  <c:v>1.36</c:v>
                </c:pt>
                <c:pt idx="3">
                  <c:v>1.35</c:v>
                </c:pt>
                <c:pt idx="4">
                  <c:v>0.93</c:v>
                </c:pt>
                <c:pt idx="5">
                  <c:v>0.51</c:v>
                </c:pt>
                <c:pt idx="6">
                  <c:v>0.99</c:v>
                </c:pt>
                <c:pt idx="7">
                  <c:v>1.47</c:v>
                </c:pt>
                <c:pt idx="8">
                  <c:v>0.97</c:v>
                </c:pt>
                <c:pt idx="9">
                  <c:v>0.48</c:v>
                </c:pt>
                <c:pt idx="10">
                  <c:v>0.91</c:v>
                </c:pt>
                <c:pt idx="11">
                  <c:v>1.35</c:v>
                </c:pt>
                <c:pt idx="12">
                  <c:v>0.93</c:v>
                </c:pt>
                <c:pt idx="13">
                  <c:v>0.51</c:v>
                </c:pt>
                <c:pt idx="14">
                  <c:v>0.82</c:v>
                </c:pt>
                <c:pt idx="15">
                  <c:v>1.1399999999999999</c:v>
                </c:pt>
                <c:pt idx="16">
                  <c:v>1.18</c:v>
                </c:pt>
                <c:pt idx="17">
                  <c:v>1.23</c:v>
                </c:pt>
                <c:pt idx="18">
                  <c:v>1</c:v>
                </c:pt>
                <c:pt idx="19">
                  <c:v>0.78</c:v>
                </c:pt>
                <c:pt idx="20">
                  <c:v>3.27</c:v>
                </c:pt>
                <c:pt idx="21">
                  <c:v>5.76</c:v>
                </c:pt>
                <c:pt idx="22">
                  <c:v>4.6900000000000004</c:v>
                </c:pt>
                <c:pt idx="23">
                  <c:v>3.63</c:v>
                </c:pt>
                <c:pt idx="24">
                  <c:v>2.91</c:v>
                </c:pt>
                <c:pt idx="25">
                  <c:v>2.19</c:v>
                </c:pt>
                <c:pt idx="26">
                  <c:v>2.94</c:v>
                </c:pt>
                <c:pt idx="27">
                  <c:v>3.69</c:v>
                </c:pt>
                <c:pt idx="28">
                  <c:v>2.23</c:v>
                </c:pt>
                <c:pt idx="29">
                  <c:v>0.78</c:v>
                </c:pt>
                <c:pt idx="30">
                  <c:v>0.91</c:v>
                </c:pt>
                <c:pt idx="31">
                  <c:v>1.05</c:v>
                </c:pt>
                <c:pt idx="32">
                  <c:v>1.8</c:v>
                </c:pt>
                <c:pt idx="33">
                  <c:v>2.5499999999999998</c:v>
                </c:pt>
                <c:pt idx="34">
                  <c:v>1.95</c:v>
                </c:pt>
                <c:pt idx="35">
                  <c:v>1.35</c:v>
                </c:pt>
                <c:pt idx="36">
                  <c:v>1.03</c:v>
                </c:pt>
                <c:pt idx="37">
                  <c:v>0.72</c:v>
                </c:pt>
                <c:pt idx="38">
                  <c:v>0.87</c:v>
                </c:pt>
                <c:pt idx="39">
                  <c:v>1.02</c:v>
                </c:pt>
                <c:pt idx="40">
                  <c:v>1.33</c:v>
                </c:pt>
                <c:pt idx="41">
                  <c:v>1.65</c:v>
                </c:pt>
                <c:pt idx="42">
                  <c:v>1.51</c:v>
                </c:pt>
                <c:pt idx="43">
                  <c:v>1.38</c:v>
                </c:pt>
                <c:pt idx="44">
                  <c:v>1.26</c:v>
                </c:pt>
                <c:pt idx="45">
                  <c:v>1.1399999999999999</c:v>
                </c:pt>
                <c:pt idx="46">
                  <c:v>1.17</c:v>
                </c:pt>
                <c:pt idx="47">
                  <c:v>1.2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A-AC0A-4258-9D00-B41E1E062EFF}"/>
            </c:ext>
          </c:extLst>
        </c:ser>
        <c:ser>
          <c:idx val="30"/>
          <c:order val="30"/>
          <c:tx>
            <c:v>E2S13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or12unblocked!$AN$51:$AN$98</c:f>
              <c:numCache>
                <c:formatCode>General</c:formatCode>
                <c:ptCount val="48"/>
                <c:pt idx="0">
                  <c:v>1.08</c:v>
                </c:pt>
                <c:pt idx="1">
                  <c:v>1.08</c:v>
                </c:pt>
                <c:pt idx="2">
                  <c:v>0.99</c:v>
                </c:pt>
                <c:pt idx="3">
                  <c:v>0.54</c:v>
                </c:pt>
                <c:pt idx="4">
                  <c:v>0.72</c:v>
                </c:pt>
                <c:pt idx="5">
                  <c:v>0.72</c:v>
                </c:pt>
                <c:pt idx="6">
                  <c:v>0.54</c:v>
                </c:pt>
                <c:pt idx="7">
                  <c:v>0.54</c:v>
                </c:pt>
                <c:pt idx="8">
                  <c:v>3.03</c:v>
                </c:pt>
                <c:pt idx="9">
                  <c:v>5.91</c:v>
                </c:pt>
                <c:pt idx="10">
                  <c:v>3.87</c:v>
                </c:pt>
                <c:pt idx="11">
                  <c:v>4.8600000000000003</c:v>
                </c:pt>
                <c:pt idx="12">
                  <c:v>2.76</c:v>
                </c:pt>
                <c:pt idx="13">
                  <c:v>2.76</c:v>
                </c:pt>
                <c:pt idx="14">
                  <c:v>2.79</c:v>
                </c:pt>
                <c:pt idx="15">
                  <c:v>10.050000000000001</c:v>
                </c:pt>
                <c:pt idx="16">
                  <c:v>11.76</c:v>
                </c:pt>
                <c:pt idx="17">
                  <c:v>7.02</c:v>
                </c:pt>
                <c:pt idx="18">
                  <c:v>6.69</c:v>
                </c:pt>
                <c:pt idx="19">
                  <c:v>6.69</c:v>
                </c:pt>
                <c:pt idx="20">
                  <c:v>5.92</c:v>
                </c:pt>
                <c:pt idx="21">
                  <c:v>4.47</c:v>
                </c:pt>
                <c:pt idx="22">
                  <c:v>3.24</c:v>
                </c:pt>
                <c:pt idx="23">
                  <c:v>3.72</c:v>
                </c:pt>
                <c:pt idx="24">
                  <c:v>5.55</c:v>
                </c:pt>
                <c:pt idx="25">
                  <c:v>5.55</c:v>
                </c:pt>
                <c:pt idx="26">
                  <c:v>4.21</c:v>
                </c:pt>
                <c:pt idx="27">
                  <c:v>2.31</c:v>
                </c:pt>
                <c:pt idx="28">
                  <c:v>1.35</c:v>
                </c:pt>
                <c:pt idx="29">
                  <c:v>1.08</c:v>
                </c:pt>
                <c:pt idx="30">
                  <c:v>1.59</c:v>
                </c:pt>
                <c:pt idx="31">
                  <c:v>1.59</c:v>
                </c:pt>
                <c:pt idx="32">
                  <c:v>1.44</c:v>
                </c:pt>
                <c:pt idx="33">
                  <c:v>0.45</c:v>
                </c:pt>
                <c:pt idx="34">
                  <c:v>1.1100000000000001</c:v>
                </c:pt>
                <c:pt idx="35">
                  <c:v>0.72</c:v>
                </c:pt>
                <c:pt idx="36">
                  <c:v>0.81</c:v>
                </c:pt>
                <c:pt idx="37">
                  <c:v>0.81</c:v>
                </c:pt>
                <c:pt idx="38">
                  <c:v>0.85</c:v>
                </c:pt>
                <c:pt idx="39">
                  <c:v>0.9</c:v>
                </c:pt>
                <c:pt idx="40">
                  <c:v>1.02</c:v>
                </c:pt>
                <c:pt idx="41">
                  <c:v>1.65</c:v>
                </c:pt>
                <c:pt idx="42">
                  <c:v>0.81</c:v>
                </c:pt>
                <c:pt idx="43">
                  <c:v>0.81</c:v>
                </c:pt>
                <c:pt idx="44">
                  <c:v>1.05</c:v>
                </c:pt>
                <c:pt idx="45">
                  <c:v>0.9</c:v>
                </c:pt>
                <c:pt idx="46">
                  <c:v>0.72</c:v>
                </c:pt>
                <c:pt idx="47">
                  <c:v>0.54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B-AC0A-4258-9D00-B41E1E062EFF}"/>
            </c:ext>
          </c:extLst>
        </c:ser>
        <c:ser>
          <c:idx val="31"/>
          <c:order val="31"/>
          <c:tx>
            <c:v>E2S14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or12unblocked!$AO$51:$AO$98</c:f>
              <c:numCache>
                <c:formatCode>General</c:formatCode>
                <c:ptCount val="48"/>
                <c:pt idx="0">
                  <c:v>0.45</c:v>
                </c:pt>
                <c:pt idx="1">
                  <c:v>0.45</c:v>
                </c:pt>
                <c:pt idx="2">
                  <c:v>0.63</c:v>
                </c:pt>
                <c:pt idx="3">
                  <c:v>1.38</c:v>
                </c:pt>
                <c:pt idx="4">
                  <c:v>1.38</c:v>
                </c:pt>
                <c:pt idx="5">
                  <c:v>1.05</c:v>
                </c:pt>
                <c:pt idx="6">
                  <c:v>0.63</c:v>
                </c:pt>
                <c:pt idx="7">
                  <c:v>0.63</c:v>
                </c:pt>
                <c:pt idx="8">
                  <c:v>0.63</c:v>
                </c:pt>
                <c:pt idx="9">
                  <c:v>1.17</c:v>
                </c:pt>
                <c:pt idx="10">
                  <c:v>1.17</c:v>
                </c:pt>
                <c:pt idx="11">
                  <c:v>2.23</c:v>
                </c:pt>
                <c:pt idx="12">
                  <c:v>9.69</c:v>
                </c:pt>
                <c:pt idx="13">
                  <c:v>9.69</c:v>
                </c:pt>
                <c:pt idx="14">
                  <c:v>22.8</c:v>
                </c:pt>
                <c:pt idx="15">
                  <c:v>14.73</c:v>
                </c:pt>
                <c:pt idx="16">
                  <c:v>14.73</c:v>
                </c:pt>
                <c:pt idx="17">
                  <c:v>13.74</c:v>
                </c:pt>
                <c:pt idx="18">
                  <c:v>12.15</c:v>
                </c:pt>
                <c:pt idx="19">
                  <c:v>12.15</c:v>
                </c:pt>
                <c:pt idx="20">
                  <c:v>13.35</c:v>
                </c:pt>
                <c:pt idx="21">
                  <c:v>13.74</c:v>
                </c:pt>
                <c:pt idx="22">
                  <c:v>13.74</c:v>
                </c:pt>
                <c:pt idx="23">
                  <c:v>11.5</c:v>
                </c:pt>
                <c:pt idx="24">
                  <c:v>4.8</c:v>
                </c:pt>
                <c:pt idx="25">
                  <c:v>4.8</c:v>
                </c:pt>
                <c:pt idx="26">
                  <c:v>6.94</c:v>
                </c:pt>
                <c:pt idx="27">
                  <c:v>7.05</c:v>
                </c:pt>
                <c:pt idx="28">
                  <c:v>7.05</c:v>
                </c:pt>
                <c:pt idx="29">
                  <c:v>7.02</c:v>
                </c:pt>
                <c:pt idx="30">
                  <c:v>4.8600000000000003</c:v>
                </c:pt>
                <c:pt idx="31">
                  <c:v>4.8600000000000003</c:v>
                </c:pt>
                <c:pt idx="32">
                  <c:v>5.04</c:v>
                </c:pt>
                <c:pt idx="33">
                  <c:v>4.3499999999999996</c:v>
                </c:pt>
                <c:pt idx="34">
                  <c:v>4.3499999999999996</c:v>
                </c:pt>
                <c:pt idx="35">
                  <c:v>3</c:v>
                </c:pt>
                <c:pt idx="36">
                  <c:v>1.29</c:v>
                </c:pt>
                <c:pt idx="37">
                  <c:v>1.29</c:v>
                </c:pt>
                <c:pt idx="38">
                  <c:v>1.41</c:v>
                </c:pt>
                <c:pt idx="39">
                  <c:v>0.99</c:v>
                </c:pt>
                <c:pt idx="40">
                  <c:v>0.99</c:v>
                </c:pt>
                <c:pt idx="41">
                  <c:v>1.05</c:v>
                </c:pt>
                <c:pt idx="42">
                  <c:v>1.92</c:v>
                </c:pt>
                <c:pt idx="43">
                  <c:v>1.92</c:v>
                </c:pt>
                <c:pt idx="44">
                  <c:v>1.42</c:v>
                </c:pt>
                <c:pt idx="45">
                  <c:v>0.54</c:v>
                </c:pt>
                <c:pt idx="46">
                  <c:v>0.54</c:v>
                </c:pt>
                <c:pt idx="47">
                  <c:v>1.1200000000000001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C-AC0A-4258-9D00-B41E1E062EFF}"/>
            </c:ext>
          </c:extLst>
        </c:ser>
        <c:ser>
          <c:idx val="32"/>
          <c:order val="32"/>
          <c:tx>
            <c:v>E2S15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or12unblocked!$AP$51:$AP$98</c:f>
              <c:numCache>
                <c:formatCode>General</c:formatCode>
                <c:ptCount val="48"/>
                <c:pt idx="0">
                  <c:v>0.39</c:v>
                </c:pt>
                <c:pt idx="1">
                  <c:v>1.5</c:v>
                </c:pt>
                <c:pt idx="2">
                  <c:v>0.72</c:v>
                </c:pt>
                <c:pt idx="3">
                  <c:v>0.18</c:v>
                </c:pt>
                <c:pt idx="4">
                  <c:v>0.09</c:v>
                </c:pt>
                <c:pt idx="5">
                  <c:v>0.09</c:v>
                </c:pt>
                <c:pt idx="6">
                  <c:v>0.09</c:v>
                </c:pt>
                <c:pt idx="7">
                  <c:v>0.72</c:v>
                </c:pt>
                <c:pt idx="8">
                  <c:v>1.1399999999999999</c:v>
                </c:pt>
                <c:pt idx="9">
                  <c:v>0.27</c:v>
                </c:pt>
                <c:pt idx="10">
                  <c:v>1.26</c:v>
                </c:pt>
                <c:pt idx="11">
                  <c:v>1.44</c:v>
                </c:pt>
                <c:pt idx="12">
                  <c:v>1.68</c:v>
                </c:pt>
                <c:pt idx="13">
                  <c:v>2.4900000000000002</c:v>
                </c:pt>
                <c:pt idx="14">
                  <c:v>2.1</c:v>
                </c:pt>
                <c:pt idx="15">
                  <c:v>18.18</c:v>
                </c:pt>
                <c:pt idx="16">
                  <c:v>10.77</c:v>
                </c:pt>
                <c:pt idx="17">
                  <c:v>2.2200000000000002</c:v>
                </c:pt>
                <c:pt idx="18">
                  <c:v>1.2</c:v>
                </c:pt>
                <c:pt idx="19">
                  <c:v>0.87</c:v>
                </c:pt>
                <c:pt idx="20">
                  <c:v>1.05</c:v>
                </c:pt>
                <c:pt idx="21">
                  <c:v>1.95</c:v>
                </c:pt>
                <c:pt idx="22">
                  <c:v>0.87</c:v>
                </c:pt>
                <c:pt idx="23">
                  <c:v>0.33</c:v>
                </c:pt>
                <c:pt idx="24">
                  <c:v>2.37</c:v>
                </c:pt>
                <c:pt idx="25">
                  <c:v>1.17</c:v>
                </c:pt>
                <c:pt idx="26">
                  <c:v>0.72</c:v>
                </c:pt>
                <c:pt idx="27">
                  <c:v>0.6</c:v>
                </c:pt>
                <c:pt idx="28">
                  <c:v>0.54</c:v>
                </c:pt>
                <c:pt idx="29">
                  <c:v>1.29</c:v>
                </c:pt>
                <c:pt idx="30">
                  <c:v>0.66</c:v>
                </c:pt>
                <c:pt idx="31">
                  <c:v>0.18</c:v>
                </c:pt>
                <c:pt idx="32">
                  <c:v>0.36</c:v>
                </c:pt>
                <c:pt idx="33">
                  <c:v>0.18</c:v>
                </c:pt>
                <c:pt idx="34">
                  <c:v>0</c:v>
                </c:pt>
                <c:pt idx="35">
                  <c:v>0</c:v>
                </c:pt>
                <c:pt idx="36">
                  <c:v>0.3</c:v>
                </c:pt>
                <c:pt idx="37">
                  <c:v>1.65</c:v>
                </c:pt>
                <c:pt idx="38">
                  <c:v>0.48</c:v>
                </c:pt>
                <c:pt idx="39">
                  <c:v>1.17</c:v>
                </c:pt>
                <c:pt idx="40">
                  <c:v>0.27</c:v>
                </c:pt>
                <c:pt idx="41">
                  <c:v>0.18</c:v>
                </c:pt>
                <c:pt idx="42">
                  <c:v>0.18</c:v>
                </c:pt>
                <c:pt idx="43">
                  <c:v>0.36</c:v>
                </c:pt>
                <c:pt idx="44">
                  <c:v>0.48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D-AC0A-4258-9D00-B41E1E062EFF}"/>
            </c:ext>
          </c:extLst>
        </c:ser>
        <c:ser>
          <c:idx val="36"/>
          <c:order val="36"/>
          <c:tx>
            <c:v>E3S1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or12unblocked!$AT$51:$AT$98</c:f>
              <c:numCache>
                <c:formatCode>General</c:formatCode>
                <c:ptCount val="48"/>
                <c:pt idx="0">
                  <c:v>0.6</c:v>
                </c:pt>
                <c:pt idx="1">
                  <c:v>0.3</c:v>
                </c:pt>
                <c:pt idx="2">
                  <c:v>0.56999999999999995</c:v>
                </c:pt>
                <c:pt idx="3">
                  <c:v>0.45</c:v>
                </c:pt>
                <c:pt idx="4">
                  <c:v>1.32</c:v>
                </c:pt>
                <c:pt idx="5">
                  <c:v>1.1100000000000001</c:v>
                </c:pt>
                <c:pt idx="6">
                  <c:v>0.48</c:v>
                </c:pt>
                <c:pt idx="7">
                  <c:v>1.1100000000000001</c:v>
                </c:pt>
                <c:pt idx="8">
                  <c:v>1.1399999999999999</c:v>
                </c:pt>
                <c:pt idx="9">
                  <c:v>0.27</c:v>
                </c:pt>
                <c:pt idx="10">
                  <c:v>0.99</c:v>
                </c:pt>
                <c:pt idx="11">
                  <c:v>1.1100000000000001</c:v>
                </c:pt>
                <c:pt idx="12">
                  <c:v>1.2</c:v>
                </c:pt>
                <c:pt idx="13">
                  <c:v>1.35</c:v>
                </c:pt>
                <c:pt idx="14">
                  <c:v>1.23</c:v>
                </c:pt>
                <c:pt idx="15">
                  <c:v>1.17</c:v>
                </c:pt>
                <c:pt idx="16">
                  <c:v>1.38</c:v>
                </c:pt>
                <c:pt idx="17">
                  <c:v>1.5</c:v>
                </c:pt>
                <c:pt idx="18">
                  <c:v>0.56999999999999995</c:v>
                </c:pt>
                <c:pt idx="19">
                  <c:v>1.2</c:v>
                </c:pt>
                <c:pt idx="20">
                  <c:v>1.23</c:v>
                </c:pt>
                <c:pt idx="21">
                  <c:v>1.2</c:v>
                </c:pt>
                <c:pt idx="22">
                  <c:v>0.9</c:v>
                </c:pt>
                <c:pt idx="23">
                  <c:v>0.72</c:v>
                </c:pt>
                <c:pt idx="24">
                  <c:v>0.6</c:v>
                </c:pt>
                <c:pt idx="25">
                  <c:v>0.87</c:v>
                </c:pt>
                <c:pt idx="26">
                  <c:v>1.29</c:v>
                </c:pt>
                <c:pt idx="27">
                  <c:v>1.2</c:v>
                </c:pt>
                <c:pt idx="28">
                  <c:v>0.66</c:v>
                </c:pt>
                <c:pt idx="29">
                  <c:v>0.36</c:v>
                </c:pt>
                <c:pt idx="30">
                  <c:v>0.18</c:v>
                </c:pt>
                <c:pt idx="31">
                  <c:v>0.6</c:v>
                </c:pt>
                <c:pt idx="32">
                  <c:v>0.78</c:v>
                </c:pt>
                <c:pt idx="33">
                  <c:v>0.36</c:v>
                </c:pt>
                <c:pt idx="34">
                  <c:v>0.6</c:v>
                </c:pt>
                <c:pt idx="35">
                  <c:v>0.81</c:v>
                </c:pt>
                <c:pt idx="36">
                  <c:v>0.39</c:v>
                </c:pt>
                <c:pt idx="37">
                  <c:v>0.48</c:v>
                </c:pt>
                <c:pt idx="38">
                  <c:v>0.99</c:v>
                </c:pt>
                <c:pt idx="39">
                  <c:v>1.1100000000000001</c:v>
                </c:pt>
                <c:pt idx="40">
                  <c:v>0.48</c:v>
                </c:pt>
                <c:pt idx="41">
                  <c:v>0.81</c:v>
                </c:pt>
                <c:pt idx="42">
                  <c:v>1.1100000000000001</c:v>
                </c:pt>
                <c:pt idx="43">
                  <c:v>0.56999999999999995</c:v>
                </c:pt>
                <c:pt idx="44">
                  <c:v>0.6</c:v>
                </c:pt>
                <c:pt idx="45">
                  <c:v>0.3</c:v>
                </c:pt>
                <c:pt idx="46">
                  <c:v>1.1399999999999999</c:v>
                </c:pt>
                <c:pt idx="47">
                  <c:v>1.23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E-AC0A-4258-9D00-B41E1E062EFF}"/>
            </c:ext>
          </c:extLst>
        </c:ser>
        <c:ser>
          <c:idx val="37"/>
          <c:order val="37"/>
          <c:tx>
            <c:v>E3S2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or12unblocked!$AU$51:$AU$98</c:f>
              <c:numCache>
                <c:formatCode>General</c:formatCode>
                <c:ptCount val="48"/>
                <c:pt idx="0">
                  <c:v>0.87</c:v>
                </c:pt>
                <c:pt idx="1">
                  <c:v>1.38</c:v>
                </c:pt>
                <c:pt idx="2">
                  <c:v>1.41</c:v>
                </c:pt>
                <c:pt idx="3">
                  <c:v>1.83</c:v>
                </c:pt>
                <c:pt idx="4">
                  <c:v>1.38</c:v>
                </c:pt>
                <c:pt idx="5">
                  <c:v>1.41</c:v>
                </c:pt>
                <c:pt idx="6">
                  <c:v>3.06</c:v>
                </c:pt>
                <c:pt idx="7">
                  <c:v>2.7</c:v>
                </c:pt>
                <c:pt idx="8">
                  <c:v>1.83</c:v>
                </c:pt>
                <c:pt idx="9">
                  <c:v>0.51</c:v>
                </c:pt>
                <c:pt idx="10">
                  <c:v>0.39</c:v>
                </c:pt>
                <c:pt idx="11">
                  <c:v>1.29</c:v>
                </c:pt>
                <c:pt idx="12">
                  <c:v>0.48</c:v>
                </c:pt>
                <c:pt idx="13">
                  <c:v>1.05</c:v>
                </c:pt>
                <c:pt idx="14">
                  <c:v>0.6</c:v>
                </c:pt>
                <c:pt idx="15">
                  <c:v>0.93</c:v>
                </c:pt>
                <c:pt idx="16">
                  <c:v>0.56999999999999995</c:v>
                </c:pt>
                <c:pt idx="17">
                  <c:v>0.75</c:v>
                </c:pt>
                <c:pt idx="18">
                  <c:v>0.69</c:v>
                </c:pt>
                <c:pt idx="19">
                  <c:v>0.69</c:v>
                </c:pt>
                <c:pt idx="20">
                  <c:v>0.96</c:v>
                </c:pt>
                <c:pt idx="21">
                  <c:v>0.99</c:v>
                </c:pt>
                <c:pt idx="22">
                  <c:v>0.93</c:v>
                </c:pt>
                <c:pt idx="23">
                  <c:v>0.6</c:v>
                </c:pt>
                <c:pt idx="24">
                  <c:v>0.93</c:v>
                </c:pt>
                <c:pt idx="25">
                  <c:v>1.02</c:v>
                </c:pt>
                <c:pt idx="26">
                  <c:v>0.51</c:v>
                </c:pt>
                <c:pt idx="27">
                  <c:v>1.02</c:v>
                </c:pt>
                <c:pt idx="28">
                  <c:v>1.05</c:v>
                </c:pt>
                <c:pt idx="29">
                  <c:v>0.6</c:v>
                </c:pt>
                <c:pt idx="30">
                  <c:v>0.6</c:v>
                </c:pt>
                <c:pt idx="31">
                  <c:v>0.48</c:v>
                </c:pt>
                <c:pt idx="32">
                  <c:v>0.72</c:v>
                </c:pt>
                <c:pt idx="33">
                  <c:v>0.42</c:v>
                </c:pt>
                <c:pt idx="34">
                  <c:v>0.42</c:v>
                </c:pt>
                <c:pt idx="35">
                  <c:v>0.84</c:v>
                </c:pt>
                <c:pt idx="36">
                  <c:v>0.72</c:v>
                </c:pt>
                <c:pt idx="37">
                  <c:v>1.38</c:v>
                </c:pt>
                <c:pt idx="38">
                  <c:v>1.65</c:v>
                </c:pt>
                <c:pt idx="39">
                  <c:v>1.71</c:v>
                </c:pt>
                <c:pt idx="40">
                  <c:v>0.78</c:v>
                </c:pt>
                <c:pt idx="41">
                  <c:v>0.36</c:v>
                </c:pt>
                <c:pt idx="42">
                  <c:v>0.18</c:v>
                </c:pt>
                <c:pt idx="43">
                  <c:v>0.72</c:v>
                </c:pt>
                <c:pt idx="44">
                  <c:v>1.17</c:v>
                </c:pt>
                <c:pt idx="45">
                  <c:v>0.69</c:v>
                </c:pt>
                <c:pt idx="46">
                  <c:v>0.87</c:v>
                </c:pt>
                <c:pt idx="47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F-AC0A-4258-9D00-B41E1E062EFF}"/>
            </c:ext>
          </c:extLst>
        </c:ser>
        <c:ser>
          <c:idx val="38"/>
          <c:order val="38"/>
          <c:tx>
            <c:v>E3S3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or12unblocked!$AV$51:$AV$98</c:f>
              <c:numCache>
                <c:formatCode>General</c:formatCode>
                <c:ptCount val="48"/>
                <c:pt idx="0">
                  <c:v>1.05</c:v>
                </c:pt>
                <c:pt idx="1">
                  <c:v>0.66</c:v>
                </c:pt>
                <c:pt idx="2">
                  <c:v>1.41</c:v>
                </c:pt>
                <c:pt idx="3">
                  <c:v>1.92</c:v>
                </c:pt>
                <c:pt idx="4">
                  <c:v>2.04</c:v>
                </c:pt>
                <c:pt idx="5">
                  <c:v>2.16</c:v>
                </c:pt>
                <c:pt idx="6">
                  <c:v>1.47</c:v>
                </c:pt>
                <c:pt idx="7">
                  <c:v>1.1100000000000001</c:v>
                </c:pt>
                <c:pt idx="8">
                  <c:v>1.29</c:v>
                </c:pt>
                <c:pt idx="9">
                  <c:v>0.93</c:v>
                </c:pt>
                <c:pt idx="10">
                  <c:v>0.75</c:v>
                </c:pt>
                <c:pt idx="11">
                  <c:v>0.87</c:v>
                </c:pt>
                <c:pt idx="12">
                  <c:v>1.17</c:v>
                </c:pt>
                <c:pt idx="13">
                  <c:v>1.05</c:v>
                </c:pt>
                <c:pt idx="14">
                  <c:v>0.81</c:v>
                </c:pt>
                <c:pt idx="15">
                  <c:v>1.26</c:v>
                </c:pt>
                <c:pt idx="16">
                  <c:v>1.53</c:v>
                </c:pt>
                <c:pt idx="17">
                  <c:v>0.63</c:v>
                </c:pt>
                <c:pt idx="18">
                  <c:v>0.27</c:v>
                </c:pt>
                <c:pt idx="19">
                  <c:v>0.66</c:v>
                </c:pt>
                <c:pt idx="20">
                  <c:v>0.75</c:v>
                </c:pt>
                <c:pt idx="21">
                  <c:v>0.56999999999999995</c:v>
                </c:pt>
                <c:pt idx="22">
                  <c:v>0.75</c:v>
                </c:pt>
                <c:pt idx="23">
                  <c:v>1.08</c:v>
                </c:pt>
                <c:pt idx="24">
                  <c:v>0.78</c:v>
                </c:pt>
                <c:pt idx="25">
                  <c:v>0.36</c:v>
                </c:pt>
                <c:pt idx="26">
                  <c:v>0.36</c:v>
                </c:pt>
                <c:pt idx="27">
                  <c:v>0.09</c:v>
                </c:pt>
                <c:pt idx="28">
                  <c:v>0.36</c:v>
                </c:pt>
                <c:pt idx="29">
                  <c:v>0.75</c:v>
                </c:pt>
                <c:pt idx="30">
                  <c:v>0.75</c:v>
                </c:pt>
                <c:pt idx="31">
                  <c:v>0.72</c:v>
                </c:pt>
                <c:pt idx="32">
                  <c:v>0.9</c:v>
                </c:pt>
                <c:pt idx="33">
                  <c:v>0.63</c:v>
                </c:pt>
                <c:pt idx="34">
                  <c:v>0.84</c:v>
                </c:pt>
                <c:pt idx="35">
                  <c:v>0.75</c:v>
                </c:pt>
                <c:pt idx="36">
                  <c:v>1.1399999999999999</c:v>
                </c:pt>
                <c:pt idx="37">
                  <c:v>0.96</c:v>
                </c:pt>
                <c:pt idx="38">
                  <c:v>0.75</c:v>
                </c:pt>
                <c:pt idx="39">
                  <c:v>1.02</c:v>
                </c:pt>
                <c:pt idx="40">
                  <c:v>1.38</c:v>
                </c:pt>
                <c:pt idx="41">
                  <c:v>1.1100000000000001</c:v>
                </c:pt>
                <c:pt idx="42">
                  <c:v>0.54</c:v>
                </c:pt>
                <c:pt idx="43">
                  <c:v>1.29</c:v>
                </c:pt>
                <c:pt idx="44">
                  <c:v>1.02</c:v>
                </c:pt>
                <c:pt idx="45">
                  <c:v>0.66</c:v>
                </c:pt>
                <c:pt idx="46">
                  <c:v>0.27</c:v>
                </c:pt>
                <c:pt idx="47">
                  <c:v>0.66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0-AC0A-4258-9D00-B41E1E062EFF}"/>
            </c:ext>
          </c:extLst>
        </c:ser>
        <c:ser>
          <c:idx val="39"/>
          <c:order val="39"/>
          <c:tx>
            <c:v>E3S4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or12unblocked!$AW$51:$AW$98</c:f>
              <c:numCache>
                <c:formatCode>General</c:formatCode>
                <c:ptCount val="48"/>
                <c:pt idx="0">
                  <c:v>0.63</c:v>
                </c:pt>
                <c:pt idx="1">
                  <c:v>0.72</c:v>
                </c:pt>
                <c:pt idx="2">
                  <c:v>1.68</c:v>
                </c:pt>
                <c:pt idx="3">
                  <c:v>1.74</c:v>
                </c:pt>
                <c:pt idx="4">
                  <c:v>1.05</c:v>
                </c:pt>
                <c:pt idx="5">
                  <c:v>0.81</c:v>
                </c:pt>
                <c:pt idx="6">
                  <c:v>0.78</c:v>
                </c:pt>
                <c:pt idx="7">
                  <c:v>0.48</c:v>
                </c:pt>
                <c:pt idx="8">
                  <c:v>0.96</c:v>
                </c:pt>
                <c:pt idx="9">
                  <c:v>1.17</c:v>
                </c:pt>
                <c:pt idx="10">
                  <c:v>1.1399999999999999</c:v>
                </c:pt>
                <c:pt idx="11">
                  <c:v>0.66</c:v>
                </c:pt>
                <c:pt idx="12">
                  <c:v>0.69</c:v>
                </c:pt>
                <c:pt idx="13">
                  <c:v>0.6</c:v>
                </c:pt>
                <c:pt idx="14">
                  <c:v>1.26</c:v>
                </c:pt>
                <c:pt idx="15">
                  <c:v>0.81</c:v>
                </c:pt>
                <c:pt idx="16">
                  <c:v>0.45</c:v>
                </c:pt>
                <c:pt idx="17">
                  <c:v>1.1100000000000001</c:v>
                </c:pt>
                <c:pt idx="18">
                  <c:v>1.17</c:v>
                </c:pt>
                <c:pt idx="19">
                  <c:v>1.17</c:v>
                </c:pt>
                <c:pt idx="20">
                  <c:v>0.84</c:v>
                </c:pt>
                <c:pt idx="21">
                  <c:v>0.87</c:v>
                </c:pt>
                <c:pt idx="22">
                  <c:v>0.93</c:v>
                </c:pt>
                <c:pt idx="23">
                  <c:v>0.75</c:v>
                </c:pt>
                <c:pt idx="24">
                  <c:v>0.93</c:v>
                </c:pt>
                <c:pt idx="25">
                  <c:v>0.81</c:v>
                </c:pt>
                <c:pt idx="26">
                  <c:v>0.69</c:v>
                </c:pt>
                <c:pt idx="27">
                  <c:v>0.6</c:v>
                </c:pt>
                <c:pt idx="28">
                  <c:v>0.09</c:v>
                </c:pt>
                <c:pt idx="29">
                  <c:v>0.63</c:v>
                </c:pt>
                <c:pt idx="30">
                  <c:v>1.35</c:v>
                </c:pt>
                <c:pt idx="31">
                  <c:v>1.02</c:v>
                </c:pt>
                <c:pt idx="32">
                  <c:v>0.27</c:v>
                </c:pt>
                <c:pt idx="33">
                  <c:v>0.63</c:v>
                </c:pt>
                <c:pt idx="34">
                  <c:v>1.05</c:v>
                </c:pt>
                <c:pt idx="35">
                  <c:v>0.69</c:v>
                </c:pt>
                <c:pt idx="36">
                  <c:v>0.81</c:v>
                </c:pt>
                <c:pt idx="37">
                  <c:v>0.63</c:v>
                </c:pt>
                <c:pt idx="38">
                  <c:v>0.42</c:v>
                </c:pt>
                <c:pt idx="39">
                  <c:v>0</c:v>
                </c:pt>
                <c:pt idx="40">
                  <c:v>0.3</c:v>
                </c:pt>
                <c:pt idx="41">
                  <c:v>0.3</c:v>
                </c:pt>
                <c:pt idx="42">
                  <c:v>0.27</c:v>
                </c:pt>
                <c:pt idx="43">
                  <c:v>0.72</c:v>
                </c:pt>
                <c:pt idx="44">
                  <c:v>1.05</c:v>
                </c:pt>
                <c:pt idx="45">
                  <c:v>0.93</c:v>
                </c:pt>
                <c:pt idx="46">
                  <c:v>0.51</c:v>
                </c:pt>
                <c:pt idx="47">
                  <c:v>0.51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1-AC0A-4258-9D00-B41E1E062EFF}"/>
            </c:ext>
          </c:extLst>
        </c:ser>
        <c:ser>
          <c:idx val="40"/>
          <c:order val="40"/>
          <c:tx>
            <c:v>E3S5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or12unblocked!$AX$51:$AX$98</c:f>
              <c:numCache>
                <c:formatCode>General</c:formatCode>
                <c:ptCount val="48"/>
                <c:pt idx="0">
                  <c:v>1.2</c:v>
                </c:pt>
                <c:pt idx="1">
                  <c:v>1.17</c:v>
                </c:pt>
                <c:pt idx="2">
                  <c:v>0.75</c:v>
                </c:pt>
                <c:pt idx="3">
                  <c:v>0.93</c:v>
                </c:pt>
                <c:pt idx="4">
                  <c:v>1.1100000000000001</c:v>
                </c:pt>
                <c:pt idx="5">
                  <c:v>0.54</c:v>
                </c:pt>
                <c:pt idx="6">
                  <c:v>0.36</c:v>
                </c:pt>
                <c:pt idx="7">
                  <c:v>0.54</c:v>
                </c:pt>
                <c:pt idx="8">
                  <c:v>0.27</c:v>
                </c:pt>
                <c:pt idx="9">
                  <c:v>0</c:v>
                </c:pt>
                <c:pt idx="10">
                  <c:v>0.09</c:v>
                </c:pt>
                <c:pt idx="11">
                  <c:v>0.09</c:v>
                </c:pt>
                <c:pt idx="12">
                  <c:v>0.18</c:v>
                </c:pt>
                <c:pt idx="13">
                  <c:v>0.54</c:v>
                </c:pt>
                <c:pt idx="14">
                  <c:v>1.1100000000000001</c:v>
                </c:pt>
                <c:pt idx="15">
                  <c:v>1.1399999999999999</c:v>
                </c:pt>
                <c:pt idx="16">
                  <c:v>0.84</c:v>
                </c:pt>
                <c:pt idx="17">
                  <c:v>0.9</c:v>
                </c:pt>
                <c:pt idx="18">
                  <c:v>0.72</c:v>
                </c:pt>
                <c:pt idx="19">
                  <c:v>0.63</c:v>
                </c:pt>
                <c:pt idx="20">
                  <c:v>0.48</c:v>
                </c:pt>
                <c:pt idx="21">
                  <c:v>0.45</c:v>
                </c:pt>
                <c:pt idx="22">
                  <c:v>0.63</c:v>
                </c:pt>
                <c:pt idx="23">
                  <c:v>1.65</c:v>
                </c:pt>
                <c:pt idx="24">
                  <c:v>1.56</c:v>
                </c:pt>
                <c:pt idx="25">
                  <c:v>1.02</c:v>
                </c:pt>
                <c:pt idx="26">
                  <c:v>1.05</c:v>
                </c:pt>
                <c:pt idx="27">
                  <c:v>0.87</c:v>
                </c:pt>
                <c:pt idx="28">
                  <c:v>0.48</c:v>
                </c:pt>
                <c:pt idx="29">
                  <c:v>0.48</c:v>
                </c:pt>
                <c:pt idx="30">
                  <c:v>0.93</c:v>
                </c:pt>
                <c:pt idx="31">
                  <c:v>0.84</c:v>
                </c:pt>
                <c:pt idx="32">
                  <c:v>0.39</c:v>
                </c:pt>
                <c:pt idx="33">
                  <c:v>1.1399999999999999</c:v>
                </c:pt>
                <c:pt idx="34">
                  <c:v>1.53</c:v>
                </c:pt>
                <c:pt idx="35">
                  <c:v>1.02</c:v>
                </c:pt>
                <c:pt idx="36">
                  <c:v>0.54</c:v>
                </c:pt>
                <c:pt idx="37">
                  <c:v>0.54</c:v>
                </c:pt>
                <c:pt idx="38">
                  <c:v>2.34</c:v>
                </c:pt>
                <c:pt idx="39">
                  <c:v>2.58</c:v>
                </c:pt>
                <c:pt idx="40">
                  <c:v>1.26</c:v>
                </c:pt>
                <c:pt idx="41">
                  <c:v>1.02</c:v>
                </c:pt>
                <c:pt idx="42">
                  <c:v>0.36</c:v>
                </c:pt>
                <c:pt idx="43">
                  <c:v>1.1399999999999999</c:v>
                </c:pt>
                <c:pt idx="44">
                  <c:v>1.23</c:v>
                </c:pt>
                <c:pt idx="45">
                  <c:v>1.23</c:v>
                </c:pt>
                <c:pt idx="46">
                  <c:v>0.75</c:v>
                </c:pt>
                <c:pt idx="47">
                  <c:v>0.84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2-AC0A-4258-9D00-B41E1E062EFF}"/>
            </c:ext>
          </c:extLst>
        </c:ser>
        <c:ser>
          <c:idx val="41"/>
          <c:order val="41"/>
          <c:tx>
            <c:v>E3S6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or12unblocked!$AY$51:$AY$98</c:f>
              <c:numCache>
                <c:formatCode>General</c:formatCode>
                <c:ptCount val="48"/>
                <c:pt idx="0">
                  <c:v>0.69</c:v>
                </c:pt>
                <c:pt idx="1">
                  <c:v>0.6</c:v>
                </c:pt>
                <c:pt idx="2">
                  <c:v>0.39</c:v>
                </c:pt>
                <c:pt idx="3">
                  <c:v>0.51</c:v>
                </c:pt>
                <c:pt idx="4">
                  <c:v>0.42</c:v>
                </c:pt>
                <c:pt idx="5">
                  <c:v>0.6</c:v>
                </c:pt>
                <c:pt idx="6">
                  <c:v>0.66</c:v>
                </c:pt>
                <c:pt idx="7">
                  <c:v>0.6</c:v>
                </c:pt>
                <c:pt idx="8">
                  <c:v>0.84</c:v>
                </c:pt>
                <c:pt idx="9">
                  <c:v>0.78</c:v>
                </c:pt>
                <c:pt idx="10">
                  <c:v>0.48</c:v>
                </c:pt>
                <c:pt idx="11">
                  <c:v>0.6</c:v>
                </c:pt>
                <c:pt idx="12">
                  <c:v>0.51</c:v>
                </c:pt>
                <c:pt idx="13">
                  <c:v>0.21</c:v>
                </c:pt>
                <c:pt idx="14">
                  <c:v>0.51</c:v>
                </c:pt>
                <c:pt idx="15">
                  <c:v>0.18</c:v>
                </c:pt>
                <c:pt idx="16">
                  <c:v>0.09</c:v>
                </c:pt>
                <c:pt idx="17">
                  <c:v>0.3</c:v>
                </c:pt>
                <c:pt idx="18">
                  <c:v>0.96</c:v>
                </c:pt>
                <c:pt idx="19">
                  <c:v>1.59</c:v>
                </c:pt>
                <c:pt idx="20">
                  <c:v>1.23</c:v>
                </c:pt>
                <c:pt idx="21">
                  <c:v>0.69</c:v>
                </c:pt>
                <c:pt idx="22">
                  <c:v>0.39</c:v>
                </c:pt>
                <c:pt idx="23">
                  <c:v>0.27</c:v>
                </c:pt>
                <c:pt idx="24">
                  <c:v>0.18</c:v>
                </c:pt>
                <c:pt idx="25">
                  <c:v>0.27</c:v>
                </c:pt>
                <c:pt idx="26">
                  <c:v>0.09</c:v>
                </c:pt>
                <c:pt idx="27">
                  <c:v>0.39</c:v>
                </c:pt>
                <c:pt idx="28">
                  <c:v>0.81</c:v>
                </c:pt>
                <c:pt idx="29">
                  <c:v>1.02</c:v>
                </c:pt>
                <c:pt idx="30">
                  <c:v>0.72</c:v>
                </c:pt>
                <c:pt idx="31">
                  <c:v>0.72</c:v>
                </c:pt>
                <c:pt idx="32">
                  <c:v>0.54</c:v>
                </c:pt>
                <c:pt idx="33">
                  <c:v>0.75</c:v>
                </c:pt>
                <c:pt idx="34">
                  <c:v>0.09</c:v>
                </c:pt>
                <c:pt idx="35">
                  <c:v>0.39</c:v>
                </c:pt>
                <c:pt idx="36">
                  <c:v>0.96</c:v>
                </c:pt>
                <c:pt idx="37">
                  <c:v>1.2</c:v>
                </c:pt>
                <c:pt idx="38">
                  <c:v>0.72</c:v>
                </c:pt>
                <c:pt idx="39">
                  <c:v>0.6</c:v>
                </c:pt>
                <c:pt idx="40">
                  <c:v>1.1399999999999999</c:v>
                </c:pt>
                <c:pt idx="41">
                  <c:v>1.02</c:v>
                </c:pt>
                <c:pt idx="42">
                  <c:v>0.78</c:v>
                </c:pt>
                <c:pt idx="43">
                  <c:v>0.56999999999999995</c:v>
                </c:pt>
                <c:pt idx="44">
                  <c:v>0.45</c:v>
                </c:pt>
                <c:pt idx="45">
                  <c:v>0.39</c:v>
                </c:pt>
                <c:pt idx="46">
                  <c:v>1.05</c:v>
                </c:pt>
                <c:pt idx="47">
                  <c:v>1.02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3-AC0A-4258-9D00-B41E1E062EFF}"/>
            </c:ext>
          </c:extLst>
        </c:ser>
        <c:ser>
          <c:idx val="42"/>
          <c:order val="42"/>
          <c:tx>
            <c:v>E3S7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or12unblocked!$AZ$51:$AZ$98</c:f>
              <c:numCache>
                <c:formatCode>General</c:formatCode>
                <c:ptCount val="48"/>
                <c:pt idx="0">
                  <c:v>0.81</c:v>
                </c:pt>
                <c:pt idx="1">
                  <c:v>0.94</c:v>
                </c:pt>
                <c:pt idx="2">
                  <c:v>1.08</c:v>
                </c:pt>
                <c:pt idx="3">
                  <c:v>0.63</c:v>
                </c:pt>
                <c:pt idx="4">
                  <c:v>0.45</c:v>
                </c:pt>
                <c:pt idx="5">
                  <c:v>0.72</c:v>
                </c:pt>
                <c:pt idx="6">
                  <c:v>0.72</c:v>
                </c:pt>
                <c:pt idx="7">
                  <c:v>0.76</c:v>
                </c:pt>
                <c:pt idx="8">
                  <c:v>1.17</c:v>
                </c:pt>
                <c:pt idx="9">
                  <c:v>0.99</c:v>
                </c:pt>
                <c:pt idx="10">
                  <c:v>0.63</c:v>
                </c:pt>
                <c:pt idx="11">
                  <c:v>0.9</c:v>
                </c:pt>
                <c:pt idx="12">
                  <c:v>0.9</c:v>
                </c:pt>
                <c:pt idx="13">
                  <c:v>0.99</c:v>
                </c:pt>
                <c:pt idx="14">
                  <c:v>0.81</c:v>
                </c:pt>
                <c:pt idx="15">
                  <c:v>0.81</c:v>
                </c:pt>
                <c:pt idx="16">
                  <c:v>0.9</c:v>
                </c:pt>
                <c:pt idx="17">
                  <c:v>0.81</c:v>
                </c:pt>
                <c:pt idx="18">
                  <c:v>0.81</c:v>
                </c:pt>
                <c:pt idx="19">
                  <c:v>1.1200000000000001</c:v>
                </c:pt>
                <c:pt idx="20">
                  <c:v>0.81</c:v>
                </c:pt>
                <c:pt idx="21">
                  <c:v>0.54</c:v>
                </c:pt>
                <c:pt idx="22">
                  <c:v>0.72</c:v>
                </c:pt>
                <c:pt idx="23">
                  <c:v>1.17</c:v>
                </c:pt>
                <c:pt idx="24">
                  <c:v>1.17</c:v>
                </c:pt>
                <c:pt idx="25">
                  <c:v>0.99</c:v>
                </c:pt>
                <c:pt idx="26">
                  <c:v>0.99</c:v>
                </c:pt>
                <c:pt idx="27">
                  <c:v>1.35</c:v>
                </c:pt>
                <c:pt idx="28">
                  <c:v>1.35</c:v>
                </c:pt>
                <c:pt idx="29">
                  <c:v>1.53</c:v>
                </c:pt>
                <c:pt idx="30">
                  <c:v>1.53</c:v>
                </c:pt>
                <c:pt idx="31">
                  <c:v>1.03</c:v>
                </c:pt>
                <c:pt idx="32">
                  <c:v>0.81</c:v>
                </c:pt>
                <c:pt idx="33">
                  <c:v>0.99</c:v>
                </c:pt>
                <c:pt idx="34">
                  <c:v>0.72</c:v>
                </c:pt>
                <c:pt idx="35">
                  <c:v>1.26</c:v>
                </c:pt>
                <c:pt idx="36">
                  <c:v>1.26</c:v>
                </c:pt>
                <c:pt idx="37">
                  <c:v>0.99</c:v>
                </c:pt>
                <c:pt idx="38">
                  <c:v>0.54</c:v>
                </c:pt>
                <c:pt idx="39">
                  <c:v>0.36</c:v>
                </c:pt>
                <c:pt idx="40">
                  <c:v>0.54</c:v>
                </c:pt>
                <c:pt idx="41">
                  <c:v>0.45</c:v>
                </c:pt>
                <c:pt idx="42">
                  <c:v>0.45</c:v>
                </c:pt>
                <c:pt idx="43">
                  <c:v>1.1200000000000001</c:v>
                </c:pt>
                <c:pt idx="44">
                  <c:v>0.9</c:v>
                </c:pt>
                <c:pt idx="45">
                  <c:v>0.63</c:v>
                </c:pt>
                <c:pt idx="46">
                  <c:v>0.99</c:v>
                </c:pt>
                <c:pt idx="47">
                  <c:v>0.72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4-AC0A-4258-9D00-B41E1E062EFF}"/>
            </c:ext>
          </c:extLst>
        </c:ser>
        <c:ser>
          <c:idx val="43"/>
          <c:order val="43"/>
          <c:tx>
            <c:v>E3S8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or12unblocked!$BA$51:$BA$98</c:f>
              <c:numCache>
                <c:formatCode>General</c:formatCode>
                <c:ptCount val="48"/>
                <c:pt idx="0">
                  <c:v>0.42</c:v>
                </c:pt>
                <c:pt idx="1">
                  <c:v>0.9</c:v>
                </c:pt>
                <c:pt idx="2">
                  <c:v>0.9</c:v>
                </c:pt>
                <c:pt idx="3">
                  <c:v>0.82</c:v>
                </c:pt>
                <c:pt idx="4">
                  <c:v>0.99</c:v>
                </c:pt>
                <c:pt idx="5">
                  <c:v>0.99</c:v>
                </c:pt>
                <c:pt idx="6">
                  <c:v>0.94</c:v>
                </c:pt>
                <c:pt idx="7">
                  <c:v>0.69</c:v>
                </c:pt>
                <c:pt idx="8">
                  <c:v>0.69</c:v>
                </c:pt>
                <c:pt idx="9">
                  <c:v>1.05</c:v>
                </c:pt>
                <c:pt idx="10">
                  <c:v>0.3</c:v>
                </c:pt>
                <c:pt idx="11">
                  <c:v>0.3</c:v>
                </c:pt>
                <c:pt idx="12">
                  <c:v>0.43</c:v>
                </c:pt>
                <c:pt idx="13">
                  <c:v>1.2</c:v>
                </c:pt>
                <c:pt idx="14">
                  <c:v>1.2</c:v>
                </c:pt>
                <c:pt idx="15">
                  <c:v>0.78</c:v>
                </c:pt>
                <c:pt idx="16">
                  <c:v>0.56999999999999995</c:v>
                </c:pt>
                <c:pt idx="17">
                  <c:v>0.56999999999999995</c:v>
                </c:pt>
                <c:pt idx="18">
                  <c:v>0.61</c:v>
                </c:pt>
                <c:pt idx="19">
                  <c:v>0.56999999999999995</c:v>
                </c:pt>
                <c:pt idx="20">
                  <c:v>0.56999999999999995</c:v>
                </c:pt>
                <c:pt idx="21">
                  <c:v>1.05</c:v>
                </c:pt>
                <c:pt idx="22">
                  <c:v>1.62</c:v>
                </c:pt>
                <c:pt idx="23">
                  <c:v>1.62</c:v>
                </c:pt>
                <c:pt idx="24">
                  <c:v>1.1499999999999999</c:v>
                </c:pt>
                <c:pt idx="25">
                  <c:v>0.39</c:v>
                </c:pt>
                <c:pt idx="26">
                  <c:v>0.39</c:v>
                </c:pt>
                <c:pt idx="27">
                  <c:v>0.75</c:v>
                </c:pt>
                <c:pt idx="28">
                  <c:v>0.93</c:v>
                </c:pt>
                <c:pt idx="29">
                  <c:v>0.93</c:v>
                </c:pt>
                <c:pt idx="30">
                  <c:v>0.7</c:v>
                </c:pt>
                <c:pt idx="31">
                  <c:v>0.3</c:v>
                </c:pt>
                <c:pt idx="32">
                  <c:v>0.3</c:v>
                </c:pt>
                <c:pt idx="33">
                  <c:v>0.39</c:v>
                </c:pt>
                <c:pt idx="34">
                  <c:v>1.1100000000000001</c:v>
                </c:pt>
                <c:pt idx="35">
                  <c:v>1.1100000000000001</c:v>
                </c:pt>
                <c:pt idx="36">
                  <c:v>0.85</c:v>
                </c:pt>
                <c:pt idx="37">
                  <c:v>0.39</c:v>
                </c:pt>
                <c:pt idx="38">
                  <c:v>0.39</c:v>
                </c:pt>
                <c:pt idx="39">
                  <c:v>0.39</c:v>
                </c:pt>
                <c:pt idx="40">
                  <c:v>0.39</c:v>
                </c:pt>
                <c:pt idx="41">
                  <c:v>0.39</c:v>
                </c:pt>
                <c:pt idx="42">
                  <c:v>0.33</c:v>
                </c:pt>
                <c:pt idx="43">
                  <c:v>0.48</c:v>
                </c:pt>
                <c:pt idx="44">
                  <c:v>0.48</c:v>
                </c:pt>
                <c:pt idx="45">
                  <c:v>0.37</c:v>
                </c:pt>
                <c:pt idx="46">
                  <c:v>0.39</c:v>
                </c:pt>
                <c:pt idx="47">
                  <c:v>0.39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5-AC0A-4258-9D00-B41E1E062EFF}"/>
            </c:ext>
          </c:extLst>
        </c:ser>
        <c:ser>
          <c:idx val="44"/>
          <c:order val="44"/>
          <c:tx>
            <c:v>E3S9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or12unblocked!$BB$51:$BB$98</c:f>
              <c:numCache>
                <c:formatCode>General</c:formatCode>
                <c:ptCount val="48"/>
                <c:pt idx="0">
                  <c:v>2.97</c:v>
                </c:pt>
                <c:pt idx="1">
                  <c:v>2.92</c:v>
                </c:pt>
                <c:pt idx="2">
                  <c:v>2.76</c:v>
                </c:pt>
                <c:pt idx="3">
                  <c:v>2.76</c:v>
                </c:pt>
                <c:pt idx="4">
                  <c:v>2.62</c:v>
                </c:pt>
                <c:pt idx="5">
                  <c:v>1.77</c:v>
                </c:pt>
                <c:pt idx="6">
                  <c:v>1.77</c:v>
                </c:pt>
                <c:pt idx="7">
                  <c:v>1.96</c:v>
                </c:pt>
                <c:pt idx="8">
                  <c:v>2.16</c:v>
                </c:pt>
                <c:pt idx="9">
                  <c:v>2.16</c:v>
                </c:pt>
                <c:pt idx="10">
                  <c:v>1.77</c:v>
                </c:pt>
                <c:pt idx="11">
                  <c:v>1.38</c:v>
                </c:pt>
                <c:pt idx="12">
                  <c:v>1.38</c:v>
                </c:pt>
                <c:pt idx="13">
                  <c:v>1.68</c:v>
                </c:pt>
                <c:pt idx="14">
                  <c:v>1.92</c:v>
                </c:pt>
                <c:pt idx="15">
                  <c:v>1.92</c:v>
                </c:pt>
                <c:pt idx="16">
                  <c:v>2.11</c:v>
                </c:pt>
                <c:pt idx="17">
                  <c:v>1.86</c:v>
                </c:pt>
                <c:pt idx="18">
                  <c:v>1.86</c:v>
                </c:pt>
                <c:pt idx="19">
                  <c:v>1.71</c:v>
                </c:pt>
                <c:pt idx="20">
                  <c:v>0.93</c:v>
                </c:pt>
                <c:pt idx="21">
                  <c:v>0.93</c:v>
                </c:pt>
                <c:pt idx="22">
                  <c:v>1.42</c:v>
                </c:pt>
                <c:pt idx="23">
                  <c:v>1.38</c:v>
                </c:pt>
                <c:pt idx="24">
                  <c:v>1.38</c:v>
                </c:pt>
                <c:pt idx="25">
                  <c:v>1.45</c:v>
                </c:pt>
                <c:pt idx="26">
                  <c:v>0.99</c:v>
                </c:pt>
                <c:pt idx="27">
                  <c:v>0.99</c:v>
                </c:pt>
                <c:pt idx="28">
                  <c:v>1.1200000000000001</c:v>
                </c:pt>
                <c:pt idx="29">
                  <c:v>1.02</c:v>
                </c:pt>
                <c:pt idx="30">
                  <c:v>1.02</c:v>
                </c:pt>
                <c:pt idx="31">
                  <c:v>1.26</c:v>
                </c:pt>
                <c:pt idx="32">
                  <c:v>1.68</c:v>
                </c:pt>
                <c:pt idx="33">
                  <c:v>1.68</c:v>
                </c:pt>
                <c:pt idx="34">
                  <c:v>1.1200000000000001</c:v>
                </c:pt>
                <c:pt idx="35">
                  <c:v>0.56999999999999995</c:v>
                </c:pt>
                <c:pt idx="36">
                  <c:v>0.56999999999999995</c:v>
                </c:pt>
                <c:pt idx="37">
                  <c:v>0.99</c:v>
                </c:pt>
                <c:pt idx="38">
                  <c:v>1.47</c:v>
                </c:pt>
                <c:pt idx="39">
                  <c:v>1.47</c:v>
                </c:pt>
                <c:pt idx="40">
                  <c:v>1.24</c:v>
                </c:pt>
                <c:pt idx="41">
                  <c:v>0.93</c:v>
                </c:pt>
                <c:pt idx="42">
                  <c:v>0.93</c:v>
                </c:pt>
                <c:pt idx="43">
                  <c:v>1.1399999999999999</c:v>
                </c:pt>
                <c:pt idx="44">
                  <c:v>0.39</c:v>
                </c:pt>
                <c:pt idx="45">
                  <c:v>0.39</c:v>
                </c:pt>
                <c:pt idx="46">
                  <c:v>0.82</c:v>
                </c:pt>
                <c:pt idx="47">
                  <c:v>1.74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6-AC0A-4258-9D00-B41E1E062EFF}"/>
            </c:ext>
          </c:extLst>
        </c:ser>
        <c:ser>
          <c:idx val="45"/>
          <c:order val="45"/>
          <c:tx>
            <c:v>E3S10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or12unblocked!$BC$51:$BC$98</c:f>
              <c:numCache>
                <c:formatCode>General</c:formatCode>
                <c:ptCount val="48"/>
                <c:pt idx="0">
                  <c:v>0.76</c:v>
                </c:pt>
                <c:pt idx="1">
                  <c:v>0.51</c:v>
                </c:pt>
                <c:pt idx="2">
                  <c:v>0.51</c:v>
                </c:pt>
                <c:pt idx="3">
                  <c:v>0.73</c:v>
                </c:pt>
                <c:pt idx="4">
                  <c:v>0.48</c:v>
                </c:pt>
                <c:pt idx="5">
                  <c:v>0.48</c:v>
                </c:pt>
                <c:pt idx="6">
                  <c:v>0.76</c:v>
                </c:pt>
                <c:pt idx="7">
                  <c:v>0.9</c:v>
                </c:pt>
                <c:pt idx="8">
                  <c:v>0.9</c:v>
                </c:pt>
                <c:pt idx="9">
                  <c:v>1.38</c:v>
                </c:pt>
                <c:pt idx="10">
                  <c:v>1.65</c:v>
                </c:pt>
                <c:pt idx="11">
                  <c:v>1.65</c:v>
                </c:pt>
                <c:pt idx="12">
                  <c:v>0.96</c:v>
                </c:pt>
                <c:pt idx="13">
                  <c:v>0.21</c:v>
                </c:pt>
                <c:pt idx="14">
                  <c:v>0.21</c:v>
                </c:pt>
                <c:pt idx="15">
                  <c:v>0.28000000000000003</c:v>
                </c:pt>
                <c:pt idx="16">
                  <c:v>0.09</c:v>
                </c:pt>
                <c:pt idx="17">
                  <c:v>0.09</c:v>
                </c:pt>
                <c:pt idx="18">
                  <c:v>0.28000000000000003</c:v>
                </c:pt>
                <c:pt idx="19">
                  <c:v>0.99</c:v>
                </c:pt>
                <c:pt idx="20">
                  <c:v>0.99</c:v>
                </c:pt>
                <c:pt idx="21">
                  <c:v>1.3</c:v>
                </c:pt>
                <c:pt idx="22">
                  <c:v>1.77</c:v>
                </c:pt>
                <c:pt idx="23">
                  <c:v>1.77</c:v>
                </c:pt>
                <c:pt idx="24">
                  <c:v>1.18</c:v>
                </c:pt>
                <c:pt idx="25">
                  <c:v>0.9</c:v>
                </c:pt>
                <c:pt idx="26">
                  <c:v>0.9</c:v>
                </c:pt>
                <c:pt idx="27">
                  <c:v>0.55000000000000004</c:v>
                </c:pt>
                <c:pt idx="28">
                  <c:v>0.33</c:v>
                </c:pt>
                <c:pt idx="29">
                  <c:v>0.33</c:v>
                </c:pt>
                <c:pt idx="30">
                  <c:v>0.36</c:v>
                </c:pt>
                <c:pt idx="31">
                  <c:v>0.81</c:v>
                </c:pt>
                <c:pt idx="32">
                  <c:v>0.81</c:v>
                </c:pt>
                <c:pt idx="33">
                  <c:v>0.64</c:v>
                </c:pt>
                <c:pt idx="34">
                  <c:v>0.3</c:v>
                </c:pt>
                <c:pt idx="35">
                  <c:v>0.3</c:v>
                </c:pt>
                <c:pt idx="36">
                  <c:v>0.34</c:v>
                </c:pt>
                <c:pt idx="37">
                  <c:v>0.39</c:v>
                </c:pt>
                <c:pt idx="38">
                  <c:v>0.39</c:v>
                </c:pt>
                <c:pt idx="39">
                  <c:v>0.45</c:v>
                </c:pt>
                <c:pt idx="40">
                  <c:v>1.02</c:v>
                </c:pt>
                <c:pt idx="41">
                  <c:v>1.02</c:v>
                </c:pt>
                <c:pt idx="42">
                  <c:v>0.76</c:v>
                </c:pt>
                <c:pt idx="43">
                  <c:v>0.39</c:v>
                </c:pt>
                <c:pt idx="44">
                  <c:v>0.39</c:v>
                </c:pt>
                <c:pt idx="45">
                  <c:v>0.4</c:v>
                </c:pt>
                <c:pt idx="46">
                  <c:v>0.18</c:v>
                </c:pt>
                <c:pt idx="47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AC0A-4258-9D00-B41E1E062EFF}"/>
            </c:ext>
          </c:extLst>
        </c:ser>
        <c:ser>
          <c:idx val="46"/>
          <c:order val="46"/>
          <c:tx>
            <c:v>E3S11</c:v>
          </c:tx>
          <c:spPr>
            <a:ln w="1270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or12unblocked!$BD$51:$BD$98</c:f>
              <c:numCache>
                <c:formatCode>General</c:formatCode>
                <c:ptCount val="48"/>
                <c:pt idx="0">
                  <c:v>1.02</c:v>
                </c:pt>
                <c:pt idx="1">
                  <c:v>2.7</c:v>
                </c:pt>
                <c:pt idx="2">
                  <c:v>1.29</c:v>
                </c:pt>
                <c:pt idx="3">
                  <c:v>1.26</c:v>
                </c:pt>
                <c:pt idx="4">
                  <c:v>1.26</c:v>
                </c:pt>
                <c:pt idx="5">
                  <c:v>1.26</c:v>
                </c:pt>
                <c:pt idx="6">
                  <c:v>0.72</c:v>
                </c:pt>
                <c:pt idx="7">
                  <c:v>1.17</c:v>
                </c:pt>
                <c:pt idx="8">
                  <c:v>0.84</c:v>
                </c:pt>
                <c:pt idx="9">
                  <c:v>0.69</c:v>
                </c:pt>
                <c:pt idx="10">
                  <c:v>0.69</c:v>
                </c:pt>
                <c:pt idx="11">
                  <c:v>0.9</c:v>
                </c:pt>
                <c:pt idx="12">
                  <c:v>1.44</c:v>
                </c:pt>
                <c:pt idx="13">
                  <c:v>1.02</c:v>
                </c:pt>
                <c:pt idx="14">
                  <c:v>0.54</c:v>
                </c:pt>
                <c:pt idx="15">
                  <c:v>0.21</c:v>
                </c:pt>
                <c:pt idx="16">
                  <c:v>0.21</c:v>
                </c:pt>
                <c:pt idx="17">
                  <c:v>1.3</c:v>
                </c:pt>
                <c:pt idx="18">
                  <c:v>1.02</c:v>
                </c:pt>
                <c:pt idx="19">
                  <c:v>1.1100000000000001</c:v>
                </c:pt>
                <c:pt idx="20">
                  <c:v>0.48</c:v>
                </c:pt>
                <c:pt idx="21">
                  <c:v>0.36</c:v>
                </c:pt>
                <c:pt idx="22">
                  <c:v>0.36</c:v>
                </c:pt>
                <c:pt idx="23">
                  <c:v>0.36</c:v>
                </c:pt>
                <c:pt idx="24">
                  <c:v>0.48</c:v>
                </c:pt>
                <c:pt idx="25">
                  <c:v>0.93</c:v>
                </c:pt>
                <c:pt idx="26">
                  <c:v>1.1399999999999999</c:v>
                </c:pt>
                <c:pt idx="27">
                  <c:v>0.36</c:v>
                </c:pt>
                <c:pt idx="28">
                  <c:v>0.36</c:v>
                </c:pt>
                <c:pt idx="29">
                  <c:v>0.45</c:v>
                </c:pt>
                <c:pt idx="30">
                  <c:v>0.72</c:v>
                </c:pt>
                <c:pt idx="31">
                  <c:v>0.39</c:v>
                </c:pt>
                <c:pt idx="32">
                  <c:v>0.51</c:v>
                </c:pt>
                <c:pt idx="33">
                  <c:v>0.69</c:v>
                </c:pt>
                <c:pt idx="34">
                  <c:v>0.69</c:v>
                </c:pt>
                <c:pt idx="35">
                  <c:v>1.03</c:v>
                </c:pt>
                <c:pt idx="36">
                  <c:v>0.81</c:v>
                </c:pt>
                <c:pt idx="37">
                  <c:v>0.63</c:v>
                </c:pt>
                <c:pt idx="38">
                  <c:v>1.26</c:v>
                </c:pt>
                <c:pt idx="39">
                  <c:v>0.84</c:v>
                </c:pt>
                <c:pt idx="40">
                  <c:v>0.84</c:v>
                </c:pt>
                <c:pt idx="41">
                  <c:v>0.76</c:v>
                </c:pt>
                <c:pt idx="42">
                  <c:v>0.93</c:v>
                </c:pt>
                <c:pt idx="43">
                  <c:v>1.29</c:v>
                </c:pt>
                <c:pt idx="44">
                  <c:v>0.09</c:v>
                </c:pt>
                <c:pt idx="45">
                  <c:v>0.21</c:v>
                </c:pt>
                <c:pt idx="46">
                  <c:v>0.21</c:v>
                </c:pt>
                <c:pt idx="47">
                  <c:v>0.72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AC0A-4258-9D00-B41E1E062EFF}"/>
            </c:ext>
          </c:extLst>
        </c:ser>
        <c:ser>
          <c:idx val="47"/>
          <c:order val="47"/>
          <c:tx>
            <c:v>E3S12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or12unblocked!$BE$51:$BE$98</c:f>
              <c:numCache>
                <c:formatCode>General</c:formatCode>
                <c:ptCount val="48"/>
                <c:pt idx="0">
                  <c:v>4.6900000000000004</c:v>
                </c:pt>
                <c:pt idx="1">
                  <c:v>3.63</c:v>
                </c:pt>
                <c:pt idx="2">
                  <c:v>2.91</c:v>
                </c:pt>
                <c:pt idx="3">
                  <c:v>2.19</c:v>
                </c:pt>
                <c:pt idx="4">
                  <c:v>2.94</c:v>
                </c:pt>
                <c:pt idx="5">
                  <c:v>3.69</c:v>
                </c:pt>
                <c:pt idx="6">
                  <c:v>2.23</c:v>
                </c:pt>
                <c:pt idx="7">
                  <c:v>0.78</c:v>
                </c:pt>
                <c:pt idx="8">
                  <c:v>0.91</c:v>
                </c:pt>
                <c:pt idx="9">
                  <c:v>1.05</c:v>
                </c:pt>
                <c:pt idx="10">
                  <c:v>1.8</c:v>
                </c:pt>
                <c:pt idx="11">
                  <c:v>2.5499999999999998</c:v>
                </c:pt>
                <c:pt idx="12">
                  <c:v>1.95</c:v>
                </c:pt>
                <c:pt idx="13">
                  <c:v>1.35</c:v>
                </c:pt>
                <c:pt idx="14">
                  <c:v>1.03</c:v>
                </c:pt>
                <c:pt idx="15">
                  <c:v>0.72</c:v>
                </c:pt>
                <c:pt idx="16">
                  <c:v>0.87</c:v>
                </c:pt>
                <c:pt idx="17">
                  <c:v>1.02</c:v>
                </c:pt>
                <c:pt idx="18">
                  <c:v>1.33</c:v>
                </c:pt>
                <c:pt idx="19">
                  <c:v>1.65</c:v>
                </c:pt>
                <c:pt idx="20">
                  <c:v>1.51</c:v>
                </c:pt>
                <c:pt idx="21">
                  <c:v>1.38</c:v>
                </c:pt>
                <c:pt idx="22">
                  <c:v>1.26</c:v>
                </c:pt>
                <c:pt idx="23">
                  <c:v>1.1399999999999999</c:v>
                </c:pt>
                <c:pt idx="24">
                  <c:v>1.17</c:v>
                </c:pt>
                <c:pt idx="25">
                  <c:v>1.2</c:v>
                </c:pt>
                <c:pt idx="26">
                  <c:v>1.42</c:v>
                </c:pt>
                <c:pt idx="27">
                  <c:v>1.65</c:v>
                </c:pt>
                <c:pt idx="28">
                  <c:v>1.08</c:v>
                </c:pt>
                <c:pt idx="29">
                  <c:v>0.51</c:v>
                </c:pt>
                <c:pt idx="30">
                  <c:v>0.34</c:v>
                </c:pt>
                <c:pt idx="31">
                  <c:v>0.18</c:v>
                </c:pt>
                <c:pt idx="32">
                  <c:v>0.46</c:v>
                </c:pt>
                <c:pt idx="33">
                  <c:v>0.75</c:v>
                </c:pt>
                <c:pt idx="34">
                  <c:v>0.85</c:v>
                </c:pt>
                <c:pt idx="35">
                  <c:v>0.96</c:v>
                </c:pt>
                <c:pt idx="36">
                  <c:v>0.88</c:v>
                </c:pt>
                <c:pt idx="37">
                  <c:v>0.81</c:v>
                </c:pt>
                <c:pt idx="38">
                  <c:v>0.9</c:v>
                </c:pt>
                <c:pt idx="39">
                  <c:v>0.99</c:v>
                </c:pt>
                <c:pt idx="40">
                  <c:v>0.79</c:v>
                </c:pt>
                <c:pt idx="41">
                  <c:v>0.6</c:v>
                </c:pt>
                <c:pt idx="42">
                  <c:v>0.97</c:v>
                </c:pt>
                <c:pt idx="43">
                  <c:v>1.35</c:v>
                </c:pt>
                <c:pt idx="44">
                  <c:v>1.02</c:v>
                </c:pt>
                <c:pt idx="45">
                  <c:v>0.69</c:v>
                </c:pt>
                <c:pt idx="46">
                  <c:v>0.64</c:v>
                </c:pt>
                <c:pt idx="47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9-AC0A-4258-9D00-B41E1E062EFF}"/>
            </c:ext>
          </c:extLst>
        </c:ser>
        <c:ser>
          <c:idx val="48"/>
          <c:order val="48"/>
          <c:tx>
            <c:v>E3S13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or12unblocked!$BF$51:$BF$98</c:f>
              <c:numCache>
                <c:formatCode>General</c:formatCode>
                <c:ptCount val="48"/>
                <c:pt idx="0">
                  <c:v>3.24</c:v>
                </c:pt>
                <c:pt idx="1">
                  <c:v>3.72</c:v>
                </c:pt>
                <c:pt idx="2">
                  <c:v>5.55</c:v>
                </c:pt>
                <c:pt idx="3">
                  <c:v>5.55</c:v>
                </c:pt>
                <c:pt idx="4">
                  <c:v>4.21</c:v>
                </c:pt>
                <c:pt idx="5">
                  <c:v>2.31</c:v>
                </c:pt>
                <c:pt idx="6">
                  <c:v>1.35</c:v>
                </c:pt>
                <c:pt idx="7">
                  <c:v>1.08</c:v>
                </c:pt>
                <c:pt idx="8">
                  <c:v>1.59</c:v>
                </c:pt>
                <c:pt idx="9">
                  <c:v>1.59</c:v>
                </c:pt>
                <c:pt idx="10">
                  <c:v>1.44</c:v>
                </c:pt>
                <c:pt idx="11">
                  <c:v>0.45</c:v>
                </c:pt>
                <c:pt idx="12">
                  <c:v>1.1100000000000001</c:v>
                </c:pt>
                <c:pt idx="13">
                  <c:v>0.72</c:v>
                </c:pt>
                <c:pt idx="14">
                  <c:v>0.81</c:v>
                </c:pt>
                <c:pt idx="15">
                  <c:v>0.81</c:v>
                </c:pt>
                <c:pt idx="16">
                  <c:v>0.85</c:v>
                </c:pt>
                <c:pt idx="17">
                  <c:v>0.9</c:v>
                </c:pt>
                <c:pt idx="18">
                  <c:v>1.02</c:v>
                </c:pt>
                <c:pt idx="19">
                  <c:v>1.65</c:v>
                </c:pt>
                <c:pt idx="20">
                  <c:v>0.81</c:v>
                </c:pt>
                <c:pt idx="21">
                  <c:v>0.81</c:v>
                </c:pt>
                <c:pt idx="22">
                  <c:v>1.05</c:v>
                </c:pt>
                <c:pt idx="23">
                  <c:v>0.9</c:v>
                </c:pt>
                <c:pt idx="24">
                  <c:v>0.72</c:v>
                </c:pt>
                <c:pt idx="25">
                  <c:v>0.54</c:v>
                </c:pt>
                <c:pt idx="26">
                  <c:v>0.45</c:v>
                </c:pt>
                <c:pt idx="27">
                  <c:v>0.45</c:v>
                </c:pt>
                <c:pt idx="28">
                  <c:v>0.45</c:v>
                </c:pt>
                <c:pt idx="29">
                  <c:v>0.9</c:v>
                </c:pt>
                <c:pt idx="30">
                  <c:v>0.81</c:v>
                </c:pt>
                <c:pt idx="31">
                  <c:v>0.99</c:v>
                </c:pt>
                <c:pt idx="32">
                  <c:v>1.35</c:v>
                </c:pt>
                <c:pt idx="33">
                  <c:v>1.35</c:v>
                </c:pt>
                <c:pt idx="34">
                  <c:v>0.94</c:v>
                </c:pt>
                <c:pt idx="35">
                  <c:v>0.36</c:v>
                </c:pt>
                <c:pt idx="36">
                  <c:v>0.63</c:v>
                </c:pt>
                <c:pt idx="37">
                  <c:v>1.08</c:v>
                </c:pt>
                <c:pt idx="38">
                  <c:v>0.63</c:v>
                </c:pt>
                <c:pt idx="39">
                  <c:v>0.63</c:v>
                </c:pt>
                <c:pt idx="40">
                  <c:v>0.49</c:v>
                </c:pt>
                <c:pt idx="41">
                  <c:v>0.45</c:v>
                </c:pt>
                <c:pt idx="42">
                  <c:v>0.63</c:v>
                </c:pt>
                <c:pt idx="43">
                  <c:v>0.81</c:v>
                </c:pt>
                <c:pt idx="44">
                  <c:v>0.9</c:v>
                </c:pt>
                <c:pt idx="45">
                  <c:v>0.9</c:v>
                </c:pt>
                <c:pt idx="46">
                  <c:v>0.91</c:v>
                </c:pt>
                <c:pt idx="47">
                  <c:v>0.63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AC0A-4258-9D00-B41E1E062EFF}"/>
            </c:ext>
          </c:extLst>
        </c:ser>
        <c:ser>
          <c:idx val="49"/>
          <c:order val="49"/>
          <c:tx>
            <c:v>E3S14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or12unblocked!$BG$51:$BG$98</c:f>
              <c:numCache>
                <c:formatCode>General</c:formatCode>
                <c:ptCount val="48"/>
                <c:pt idx="0">
                  <c:v>13.74</c:v>
                </c:pt>
                <c:pt idx="1">
                  <c:v>11.5</c:v>
                </c:pt>
                <c:pt idx="2">
                  <c:v>4.8</c:v>
                </c:pt>
                <c:pt idx="3">
                  <c:v>4.8</c:v>
                </c:pt>
                <c:pt idx="4">
                  <c:v>6.94</c:v>
                </c:pt>
                <c:pt idx="5">
                  <c:v>7.05</c:v>
                </c:pt>
                <c:pt idx="6">
                  <c:v>7.05</c:v>
                </c:pt>
                <c:pt idx="7">
                  <c:v>7.02</c:v>
                </c:pt>
                <c:pt idx="8">
                  <c:v>4.8600000000000003</c:v>
                </c:pt>
                <c:pt idx="9">
                  <c:v>4.8600000000000003</c:v>
                </c:pt>
                <c:pt idx="10">
                  <c:v>5.04</c:v>
                </c:pt>
                <c:pt idx="11">
                  <c:v>4.3499999999999996</c:v>
                </c:pt>
                <c:pt idx="12">
                  <c:v>4.3499999999999996</c:v>
                </c:pt>
                <c:pt idx="13">
                  <c:v>3</c:v>
                </c:pt>
                <c:pt idx="14">
                  <c:v>1.29</c:v>
                </c:pt>
                <c:pt idx="15">
                  <c:v>1.29</c:v>
                </c:pt>
                <c:pt idx="16">
                  <c:v>1.41</c:v>
                </c:pt>
                <c:pt idx="17">
                  <c:v>0.99</c:v>
                </c:pt>
                <c:pt idx="18">
                  <c:v>0.99</c:v>
                </c:pt>
                <c:pt idx="19">
                  <c:v>1.05</c:v>
                </c:pt>
                <c:pt idx="20">
                  <c:v>1.92</c:v>
                </c:pt>
                <c:pt idx="21">
                  <c:v>1.92</c:v>
                </c:pt>
                <c:pt idx="22">
                  <c:v>1.42</c:v>
                </c:pt>
                <c:pt idx="23">
                  <c:v>0.54</c:v>
                </c:pt>
                <c:pt idx="24">
                  <c:v>0.54</c:v>
                </c:pt>
                <c:pt idx="25">
                  <c:v>1.1200000000000001</c:v>
                </c:pt>
                <c:pt idx="26">
                  <c:v>1.47</c:v>
                </c:pt>
                <c:pt idx="27">
                  <c:v>1.47</c:v>
                </c:pt>
                <c:pt idx="28">
                  <c:v>1.0900000000000001</c:v>
                </c:pt>
                <c:pt idx="29">
                  <c:v>0.99</c:v>
                </c:pt>
                <c:pt idx="30">
                  <c:v>0.99</c:v>
                </c:pt>
                <c:pt idx="31">
                  <c:v>1.1200000000000001</c:v>
                </c:pt>
                <c:pt idx="32">
                  <c:v>0.9</c:v>
                </c:pt>
                <c:pt idx="33">
                  <c:v>0.9</c:v>
                </c:pt>
                <c:pt idx="34">
                  <c:v>0.57999999999999996</c:v>
                </c:pt>
                <c:pt idx="35">
                  <c:v>0.99</c:v>
                </c:pt>
                <c:pt idx="36">
                  <c:v>0.99</c:v>
                </c:pt>
                <c:pt idx="37">
                  <c:v>0.72</c:v>
                </c:pt>
                <c:pt idx="38">
                  <c:v>0.99</c:v>
                </c:pt>
                <c:pt idx="39">
                  <c:v>0.99</c:v>
                </c:pt>
                <c:pt idx="40">
                  <c:v>0.99</c:v>
                </c:pt>
                <c:pt idx="41">
                  <c:v>0.54</c:v>
                </c:pt>
                <c:pt idx="42">
                  <c:v>0.54</c:v>
                </c:pt>
                <c:pt idx="43">
                  <c:v>0.81</c:v>
                </c:pt>
                <c:pt idx="44">
                  <c:v>0.9</c:v>
                </c:pt>
                <c:pt idx="45">
                  <c:v>0.9</c:v>
                </c:pt>
                <c:pt idx="46">
                  <c:v>0.76</c:v>
                </c:pt>
                <c:pt idx="47">
                  <c:v>0.81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AC0A-4258-9D00-B41E1E062EFF}"/>
            </c:ext>
          </c:extLst>
        </c:ser>
        <c:ser>
          <c:idx val="50"/>
          <c:order val="50"/>
          <c:tx>
            <c:v>E3S15</c:v>
          </c:tx>
          <c:spPr>
            <a:ln w="19050" cap="rnd">
              <a:solidFill>
                <a:schemeClr val="accent5">
                  <a:lumMod val="70000"/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or12unblocked!$BH$51:$BH$98</c:f>
              <c:numCache>
                <c:formatCode>General</c:formatCode>
                <c:ptCount val="48"/>
                <c:pt idx="0">
                  <c:v>0.87</c:v>
                </c:pt>
                <c:pt idx="1">
                  <c:v>0.33</c:v>
                </c:pt>
                <c:pt idx="2">
                  <c:v>2.37</c:v>
                </c:pt>
                <c:pt idx="3">
                  <c:v>1.17</c:v>
                </c:pt>
                <c:pt idx="4">
                  <c:v>0.72</c:v>
                </c:pt>
                <c:pt idx="5">
                  <c:v>0.6</c:v>
                </c:pt>
                <c:pt idx="6">
                  <c:v>0.54</c:v>
                </c:pt>
                <c:pt idx="7">
                  <c:v>1.29</c:v>
                </c:pt>
                <c:pt idx="8">
                  <c:v>0.66</c:v>
                </c:pt>
                <c:pt idx="9">
                  <c:v>0.18</c:v>
                </c:pt>
                <c:pt idx="10">
                  <c:v>0.36</c:v>
                </c:pt>
                <c:pt idx="11">
                  <c:v>0.18</c:v>
                </c:pt>
                <c:pt idx="12">
                  <c:v>0</c:v>
                </c:pt>
                <c:pt idx="13">
                  <c:v>0</c:v>
                </c:pt>
                <c:pt idx="14">
                  <c:v>0.3</c:v>
                </c:pt>
                <c:pt idx="15">
                  <c:v>1.65</c:v>
                </c:pt>
                <c:pt idx="16">
                  <c:v>0.48</c:v>
                </c:pt>
                <c:pt idx="17">
                  <c:v>1.17</c:v>
                </c:pt>
                <c:pt idx="18">
                  <c:v>0.27</c:v>
                </c:pt>
                <c:pt idx="19">
                  <c:v>0.18</c:v>
                </c:pt>
                <c:pt idx="20">
                  <c:v>0.18</c:v>
                </c:pt>
                <c:pt idx="21">
                  <c:v>0.36</c:v>
                </c:pt>
                <c:pt idx="22">
                  <c:v>0.48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0.09</c:v>
                </c:pt>
                <c:pt idx="27">
                  <c:v>0.36</c:v>
                </c:pt>
                <c:pt idx="28">
                  <c:v>0.27</c:v>
                </c:pt>
                <c:pt idx="29">
                  <c:v>0.09</c:v>
                </c:pt>
                <c:pt idx="30">
                  <c:v>0.09</c:v>
                </c:pt>
                <c:pt idx="31">
                  <c:v>0.09</c:v>
                </c:pt>
                <c:pt idx="32">
                  <c:v>0.18</c:v>
                </c:pt>
                <c:pt idx="33">
                  <c:v>0.27</c:v>
                </c:pt>
                <c:pt idx="34">
                  <c:v>0.27</c:v>
                </c:pt>
                <c:pt idx="35">
                  <c:v>0.18</c:v>
                </c:pt>
                <c:pt idx="36">
                  <c:v>0.18</c:v>
                </c:pt>
                <c:pt idx="37">
                  <c:v>0.63</c:v>
                </c:pt>
                <c:pt idx="38">
                  <c:v>0.72</c:v>
                </c:pt>
                <c:pt idx="39">
                  <c:v>0.18</c:v>
                </c:pt>
                <c:pt idx="40">
                  <c:v>0.09</c:v>
                </c:pt>
                <c:pt idx="41">
                  <c:v>0.39</c:v>
                </c:pt>
                <c:pt idx="42">
                  <c:v>0.39</c:v>
                </c:pt>
                <c:pt idx="43">
                  <c:v>0.09</c:v>
                </c:pt>
                <c:pt idx="44">
                  <c:v>0.18</c:v>
                </c:pt>
                <c:pt idx="45">
                  <c:v>0.27</c:v>
                </c:pt>
                <c:pt idx="46">
                  <c:v>0.18</c:v>
                </c:pt>
                <c:pt idx="47">
                  <c:v>0.3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C-AC0A-4258-9D00-B41E1E062EFF}"/>
            </c:ext>
          </c:extLst>
        </c:ser>
        <c:ser>
          <c:idx val="54"/>
          <c:order val="54"/>
          <c:tx>
            <c:v>Average</c:v>
          </c:tx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or12unblocked!$BL$51:$BL$98</c:f>
              <c:numCache>
                <c:formatCode>General</c:formatCode>
                <c:ptCount val="48"/>
                <c:pt idx="0">
                  <c:v>1.3197777777777779</c:v>
                </c:pt>
                <c:pt idx="1">
                  <c:v>1.2897777777777777</c:v>
                </c:pt>
                <c:pt idx="2">
                  <c:v>1.2151111111111104</c:v>
                </c:pt>
                <c:pt idx="3">
                  <c:v>1.218444444444444</c:v>
                </c:pt>
                <c:pt idx="4">
                  <c:v>1.1846666666666663</c:v>
                </c:pt>
                <c:pt idx="5">
                  <c:v>7.9137777777777778</c:v>
                </c:pt>
                <c:pt idx="6">
                  <c:v>14.067333333333332</c:v>
                </c:pt>
                <c:pt idx="7">
                  <c:v>16.075333333333329</c:v>
                </c:pt>
                <c:pt idx="8">
                  <c:v>13.948444444444441</c:v>
                </c:pt>
                <c:pt idx="9">
                  <c:v>13.092888888888881</c:v>
                </c:pt>
                <c:pt idx="10">
                  <c:v>10.532444444444447</c:v>
                </c:pt>
                <c:pt idx="11">
                  <c:v>2.9464444444444453</c:v>
                </c:pt>
                <c:pt idx="12">
                  <c:v>1.512666666666667</c:v>
                </c:pt>
                <c:pt idx="13">
                  <c:v>1.7173333333333327</c:v>
                </c:pt>
                <c:pt idx="14">
                  <c:v>2.1173333333333342</c:v>
                </c:pt>
                <c:pt idx="15">
                  <c:v>2.6179999999999994</c:v>
                </c:pt>
                <c:pt idx="16">
                  <c:v>2.3531111111111112</c:v>
                </c:pt>
                <c:pt idx="17">
                  <c:v>1.9055555555555552</c:v>
                </c:pt>
                <c:pt idx="18">
                  <c:v>1.9037777777777769</c:v>
                </c:pt>
                <c:pt idx="19">
                  <c:v>1.8400000000000003</c:v>
                </c:pt>
                <c:pt idx="20">
                  <c:v>1.7802222222222233</c:v>
                </c:pt>
                <c:pt idx="21">
                  <c:v>1.8153333333333326</c:v>
                </c:pt>
                <c:pt idx="22">
                  <c:v>1.7282222222222228</c:v>
                </c:pt>
                <c:pt idx="23">
                  <c:v>1.5980000000000003</c:v>
                </c:pt>
                <c:pt idx="24">
                  <c:v>1.4426666666666668</c:v>
                </c:pt>
                <c:pt idx="25">
                  <c:v>1.3822222222222225</c:v>
                </c:pt>
                <c:pt idx="26">
                  <c:v>1.3415555555555554</c:v>
                </c:pt>
                <c:pt idx="27">
                  <c:v>1.2804444444444445</c:v>
                </c:pt>
                <c:pt idx="28">
                  <c:v>1.2068888888888887</c:v>
                </c:pt>
                <c:pt idx="29">
                  <c:v>1.162666666666667</c:v>
                </c:pt>
                <c:pt idx="30">
                  <c:v>1.1755555555555561</c:v>
                </c:pt>
                <c:pt idx="31">
                  <c:v>1.1108888888888893</c:v>
                </c:pt>
                <c:pt idx="32">
                  <c:v>1.0288888888888892</c:v>
                </c:pt>
                <c:pt idx="33">
                  <c:v>1.0071111111111113</c:v>
                </c:pt>
                <c:pt idx="34">
                  <c:v>0.93488888888888888</c:v>
                </c:pt>
                <c:pt idx="35">
                  <c:v>0.86888888888888904</c:v>
                </c:pt>
                <c:pt idx="36">
                  <c:v>0.86533333333333373</c:v>
                </c:pt>
                <c:pt idx="37">
                  <c:v>0.93533333333333368</c:v>
                </c:pt>
                <c:pt idx="38">
                  <c:v>0.90844444444444439</c:v>
                </c:pt>
                <c:pt idx="39">
                  <c:v>0.92933333333333368</c:v>
                </c:pt>
                <c:pt idx="40">
                  <c:v>0.91200000000000025</c:v>
                </c:pt>
                <c:pt idx="41">
                  <c:v>0.92111111111111132</c:v>
                </c:pt>
                <c:pt idx="42">
                  <c:v>0.83844444444444455</c:v>
                </c:pt>
                <c:pt idx="43">
                  <c:v>0.90999999999999992</c:v>
                </c:pt>
                <c:pt idx="44">
                  <c:v>0.85977777777777808</c:v>
                </c:pt>
                <c:pt idx="45">
                  <c:v>0.84533333333333316</c:v>
                </c:pt>
                <c:pt idx="46">
                  <c:v>0.79822222222222228</c:v>
                </c:pt>
                <c:pt idx="47">
                  <c:v>0.73444444444444434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AC0A-4258-9D00-B41E1E062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16015"/>
        <c:axId val="53211855"/>
        <c:extLst>
          <c:ext xmlns:c15="http://schemas.microsoft.com/office/drawing/2012/chart" uri="{02D57815-91ED-43cb-92C2-25804820EDAC}">
            <c15:filteredScatterSeries>
              <c15:ser>
                <c:idx val="15"/>
                <c:order val="15"/>
                <c:tx>
                  <c:v>E1S16</c:v>
                </c:tx>
                <c:spPr>
                  <a:ln w="19050" cap="rnd">
                    <a:solidFill>
                      <a:schemeClr val="accent5">
                        <a:lumMod val="70000"/>
                        <a:alpha val="1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yVal>
                  <c:numRef>
                    <c:extLst>
                      <c:ext uri="{02D57815-91ED-43cb-92C2-25804820EDAC}">
                        <c15:formulaRef>
                          <c15:sqref>or12unblocked!$Y$51:$Y$98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0.75</c:v>
                      </c:pt>
                      <c:pt idx="1">
                        <c:v>0.99</c:v>
                      </c:pt>
                      <c:pt idx="2">
                        <c:v>0.63</c:v>
                      </c:pt>
                      <c:pt idx="3">
                        <c:v>0.51</c:v>
                      </c:pt>
                      <c:pt idx="4">
                        <c:v>1.32</c:v>
                      </c:pt>
                      <c:pt idx="5">
                        <c:v>1.1100000000000001</c:v>
                      </c:pt>
                      <c:pt idx="6">
                        <c:v>0.09</c:v>
                      </c:pt>
                      <c:pt idx="7">
                        <c:v>0.3</c:v>
                      </c:pt>
                      <c:pt idx="8">
                        <c:v>0.51</c:v>
                      </c:pt>
                      <c:pt idx="9">
                        <c:v>0.78</c:v>
                      </c:pt>
                      <c:pt idx="10">
                        <c:v>0.81</c:v>
                      </c:pt>
                      <c:pt idx="11">
                        <c:v>0.51</c:v>
                      </c:pt>
                      <c:pt idx="12">
                        <c:v>0.27</c:v>
                      </c:pt>
                      <c:pt idx="13">
                        <c:v>0.72</c:v>
                      </c:pt>
                      <c:pt idx="14">
                        <c:v>0.93</c:v>
                      </c:pt>
                      <c:pt idx="15">
                        <c:v>0.56999999999999995</c:v>
                      </c:pt>
                      <c:pt idx="16">
                        <c:v>0.36</c:v>
                      </c:pt>
                      <c:pt idx="17">
                        <c:v>0.09</c:v>
                      </c:pt>
                      <c:pt idx="18">
                        <c:v>0.3</c:v>
                      </c:pt>
                      <c:pt idx="19">
                        <c:v>0.6</c:v>
                      </c:pt>
                      <c:pt idx="20">
                        <c:v>0.56999999999999995</c:v>
                      </c:pt>
                      <c:pt idx="21">
                        <c:v>0.56999999999999995</c:v>
                      </c:pt>
                      <c:pt idx="22">
                        <c:v>0.36</c:v>
                      </c:pt>
                      <c:pt idx="23">
                        <c:v>0.78</c:v>
                      </c:pt>
                      <c:pt idx="24">
                        <c:v>1.32</c:v>
                      </c:pt>
                      <c:pt idx="25">
                        <c:v>0.93</c:v>
                      </c:pt>
                      <c:pt idx="26">
                        <c:v>0.09</c:v>
                      </c:pt>
                      <c:pt idx="27">
                        <c:v>0.09</c:v>
                      </c:pt>
                      <c:pt idx="28">
                        <c:v>0.81</c:v>
                      </c:pt>
                      <c:pt idx="29">
                        <c:v>1.1399999999999999</c:v>
                      </c:pt>
                      <c:pt idx="30">
                        <c:v>1.62</c:v>
                      </c:pt>
                      <c:pt idx="31">
                        <c:v>1.35</c:v>
                      </c:pt>
                      <c:pt idx="32">
                        <c:v>0.39</c:v>
                      </c:pt>
                      <c:pt idx="33">
                        <c:v>0.78</c:v>
                      </c:pt>
                      <c:pt idx="34">
                        <c:v>0.9</c:v>
                      </c:pt>
                      <c:pt idx="35">
                        <c:v>1.23</c:v>
                      </c:pt>
                      <c:pt idx="36">
                        <c:v>1.1399999999999999</c:v>
                      </c:pt>
                      <c:pt idx="37">
                        <c:v>0.75</c:v>
                      </c:pt>
                      <c:pt idx="38">
                        <c:v>0.63</c:v>
                      </c:pt>
                      <c:pt idx="39">
                        <c:v>0.3</c:v>
                      </c:pt>
                      <c:pt idx="40">
                        <c:v>0.51</c:v>
                      </c:pt>
                      <c:pt idx="41">
                        <c:v>0.6</c:v>
                      </c:pt>
                      <c:pt idx="42">
                        <c:v>1.08</c:v>
                      </c:pt>
                      <c:pt idx="43">
                        <c:v>0.84</c:v>
                      </c:pt>
                      <c:pt idx="44">
                        <c:v>0.69</c:v>
                      </c:pt>
                      <c:pt idx="45">
                        <c:v>0.56999999999999995</c:v>
                      </c:pt>
                      <c:pt idx="46">
                        <c:v>0.39</c:v>
                      </c:pt>
                      <c:pt idx="47">
                        <c:v>0.69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2E-AC0A-4258-9D00-B41E1E062EFF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v>E1S17</c:v>
                </c:tx>
                <c:spPr>
                  <a:ln w="19050" cap="rnd">
                    <a:solidFill>
                      <a:schemeClr val="accent5">
                        <a:lumMod val="70000"/>
                        <a:alpha val="1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or12unblocked!$Z$51:$Z$98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1.23</c:v>
                      </c:pt>
                      <c:pt idx="1">
                        <c:v>0.96</c:v>
                      </c:pt>
                      <c:pt idx="2">
                        <c:v>0.69</c:v>
                      </c:pt>
                      <c:pt idx="3">
                        <c:v>0.27</c:v>
                      </c:pt>
                      <c:pt idx="4">
                        <c:v>0.18</c:v>
                      </c:pt>
                      <c:pt idx="5">
                        <c:v>0.18</c:v>
                      </c:pt>
                      <c:pt idx="6">
                        <c:v>0.18</c:v>
                      </c:pt>
                      <c:pt idx="7">
                        <c:v>0.51</c:v>
                      </c:pt>
                      <c:pt idx="8">
                        <c:v>0.63</c:v>
                      </c:pt>
                      <c:pt idx="9">
                        <c:v>8.67</c:v>
                      </c:pt>
                      <c:pt idx="10">
                        <c:v>23.43</c:v>
                      </c:pt>
                      <c:pt idx="11">
                        <c:v>21.54</c:v>
                      </c:pt>
                      <c:pt idx="12">
                        <c:v>12.27</c:v>
                      </c:pt>
                      <c:pt idx="13">
                        <c:v>10.65</c:v>
                      </c:pt>
                      <c:pt idx="14">
                        <c:v>5.55</c:v>
                      </c:pt>
                      <c:pt idx="15">
                        <c:v>3.45</c:v>
                      </c:pt>
                      <c:pt idx="16">
                        <c:v>1.77</c:v>
                      </c:pt>
                      <c:pt idx="17">
                        <c:v>1.41</c:v>
                      </c:pt>
                      <c:pt idx="18">
                        <c:v>0.84</c:v>
                      </c:pt>
                      <c:pt idx="19">
                        <c:v>0.81</c:v>
                      </c:pt>
                      <c:pt idx="20">
                        <c:v>0.9</c:v>
                      </c:pt>
                      <c:pt idx="21">
                        <c:v>1.05</c:v>
                      </c:pt>
                      <c:pt idx="22">
                        <c:v>0.33</c:v>
                      </c:pt>
                      <c:pt idx="23">
                        <c:v>0.33</c:v>
                      </c:pt>
                      <c:pt idx="24">
                        <c:v>0.33</c:v>
                      </c:pt>
                      <c:pt idx="25">
                        <c:v>0.69</c:v>
                      </c:pt>
                      <c:pt idx="26">
                        <c:v>0.93</c:v>
                      </c:pt>
                      <c:pt idx="27">
                        <c:v>0.63</c:v>
                      </c:pt>
                      <c:pt idx="28">
                        <c:v>0.09</c:v>
                      </c:pt>
                      <c:pt idx="29">
                        <c:v>0.3</c:v>
                      </c:pt>
                      <c:pt idx="30">
                        <c:v>0.51</c:v>
                      </c:pt>
                      <c:pt idx="31">
                        <c:v>0.09</c:v>
                      </c:pt>
                      <c:pt idx="32">
                        <c:v>0.51</c:v>
                      </c:pt>
                      <c:pt idx="33">
                        <c:v>0.48</c:v>
                      </c:pt>
                      <c:pt idx="34">
                        <c:v>0.36</c:v>
                      </c:pt>
                      <c:pt idx="35">
                        <c:v>0.18</c:v>
                      </c:pt>
                      <c:pt idx="36">
                        <c:v>0.18</c:v>
                      </c:pt>
                      <c:pt idx="37">
                        <c:v>0.72</c:v>
                      </c:pt>
                      <c:pt idx="38">
                        <c:v>1.08</c:v>
                      </c:pt>
                      <c:pt idx="39">
                        <c:v>1.08</c:v>
                      </c:pt>
                      <c:pt idx="40">
                        <c:v>0.27</c:v>
                      </c:pt>
                      <c:pt idx="41">
                        <c:v>0.66</c:v>
                      </c:pt>
                      <c:pt idx="42">
                        <c:v>0.9</c:v>
                      </c:pt>
                      <c:pt idx="43">
                        <c:v>0.72</c:v>
                      </c:pt>
                      <c:pt idx="44">
                        <c:v>0.42</c:v>
                      </c:pt>
                      <c:pt idx="45">
                        <c:v>0.3</c:v>
                      </c:pt>
                      <c:pt idx="46">
                        <c:v>0.72</c:v>
                      </c:pt>
                      <c:pt idx="47">
                        <c:v>0.48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AC0A-4258-9D00-B41E1E062EFF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v>E1S18</c:v>
                </c:tx>
                <c:spPr>
                  <a:ln w="19050" cap="rnd">
                    <a:solidFill>
                      <a:schemeClr val="accent5">
                        <a:lumMod val="70000"/>
                        <a:alpha val="1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or12unblocked!$AA$51:$AA$98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0.48</c:v>
                      </c:pt>
                      <c:pt idx="1">
                        <c:v>0.45</c:v>
                      </c:pt>
                      <c:pt idx="2">
                        <c:v>0.6</c:v>
                      </c:pt>
                      <c:pt idx="3">
                        <c:v>0.81</c:v>
                      </c:pt>
                      <c:pt idx="4">
                        <c:v>0.78</c:v>
                      </c:pt>
                      <c:pt idx="5">
                        <c:v>0.6</c:v>
                      </c:pt>
                      <c:pt idx="6">
                        <c:v>0.21</c:v>
                      </c:pt>
                      <c:pt idx="7">
                        <c:v>0.48</c:v>
                      </c:pt>
                      <c:pt idx="8">
                        <c:v>0.48</c:v>
                      </c:pt>
                      <c:pt idx="9">
                        <c:v>0.18</c:v>
                      </c:pt>
                      <c:pt idx="10">
                        <c:v>0.09</c:v>
                      </c:pt>
                      <c:pt idx="11">
                        <c:v>0.39</c:v>
                      </c:pt>
                      <c:pt idx="12">
                        <c:v>0.39</c:v>
                      </c:pt>
                      <c:pt idx="13">
                        <c:v>0.39</c:v>
                      </c:pt>
                      <c:pt idx="14">
                        <c:v>0.09</c:v>
                      </c:pt>
                      <c:pt idx="15">
                        <c:v>0.27</c:v>
                      </c:pt>
                      <c:pt idx="16">
                        <c:v>0.09</c:v>
                      </c:pt>
                      <c:pt idx="17">
                        <c:v>0.21</c:v>
                      </c:pt>
                      <c:pt idx="18">
                        <c:v>0.39</c:v>
                      </c:pt>
                      <c:pt idx="19">
                        <c:v>0.39</c:v>
                      </c:pt>
                      <c:pt idx="20">
                        <c:v>0.27</c:v>
                      </c:pt>
                      <c:pt idx="21">
                        <c:v>0.48</c:v>
                      </c:pt>
                      <c:pt idx="22">
                        <c:v>0.56999999999999995</c:v>
                      </c:pt>
                      <c:pt idx="23">
                        <c:v>0.39</c:v>
                      </c:pt>
                      <c:pt idx="24">
                        <c:v>0.48</c:v>
                      </c:pt>
                      <c:pt idx="25">
                        <c:v>0.36</c:v>
                      </c:pt>
                      <c:pt idx="26">
                        <c:v>0.99</c:v>
                      </c:pt>
                      <c:pt idx="27">
                        <c:v>0.78</c:v>
                      </c:pt>
                      <c:pt idx="28">
                        <c:v>0.09</c:v>
                      </c:pt>
                      <c:pt idx="29">
                        <c:v>0</c:v>
                      </c:pt>
                      <c:pt idx="30">
                        <c:v>0.18</c:v>
                      </c:pt>
                      <c:pt idx="31">
                        <c:v>0.6</c:v>
                      </c:pt>
                      <c:pt idx="32">
                        <c:v>0.51</c:v>
                      </c:pt>
                      <c:pt idx="33">
                        <c:v>0.09</c:v>
                      </c:pt>
                      <c:pt idx="34">
                        <c:v>0.09</c:v>
                      </c:pt>
                      <c:pt idx="35">
                        <c:v>0.39</c:v>
                      </c:pt>
                      <c:pt idx="36">
                        <c:v>0.39</c:v>
                      </c:pt>
                      <c:pt idx="37">
                        <c:v>0.51</c:v>
                      </c:pt>
                      <c:pt idx="38">
                        <c:v>0.69</c:v>
                      </c:pt>
                      <c:pt idx="39">
                        <c:v>0.09</c:v>
                      </c:pt>
                      <c:pt idx="40">
                        <c:v>0.87</c:v>
                      </c:pt>
                      <c:pt idx="41">
                        <c:v>0.96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0.27</c:v>
                      </c:pt>
                      <c:pt idx="46">
                        <c:v>0.36</c:v>
                      </c:pt>
                      <c:pt idx="47">
                        <c:v>0.09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AC0A-4258-9D00-B41E1E062EFF}"/>
                  </c:ext>
                </c:extLst>
              </c15:ser>
            </c15:filteredScatterSeries>
            <c15:filteredScatterSeries>
              <c15:ser>
                <c:idx val="33"/>
                <c:order val="33"/>
                <c:tx>
                  <c:v>E2S16</c:v>
                </c:tx>
                <c:spPr>
                  <a:ln w="19050" cap="rnd">
                    <a:solidFill>
                      <a:schemeClr val="accent5">
                        <a:lumMod val="70000"/>
                        <a:alpha val="1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or12unblocked!$AQ$51:$AQ$98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0.69</c:v>
                      </c:pt>
                      <c:pt idx="1">
                        <c:v>0.48</c:v>
                      </c:pt>
                      <c:pt idx="2">
                        <c:v>0.99</c:v>
                      </c:pt>
                      <c:pt idx="3">
                        <c:v>1.1399999999999999</c:v>
                      </c:pt>
                      <c:pt idx="4">
                        <c:v>0.18</c:v>
                      </c:pt>
                      <c:pt idx="5">
                        <c:v>0.09</c:v>
                      </c:pt>
                      <c:pt idx="6">
                        <c:v>0.63</c:v>
                      </c:pt>
                      <c:pt idx="7">
                        <c:v>0.42</c:v>
                      </c:pt>
                      <c:pt idx="8">
                        <c:v>0.27</c:v>
                      </c:pt>
                      <c:pt idx="9">
                        <c:v>0.36</c:v>
                      </c:pt>
                      <c:pt idx="10">
                        <c:v>0.09</c:v>
                      </c:pt>
                      <c:pt idx="11">
                        <c:v>0.09</c:v>
                      </c:pt>
                      <c:pt idx="12">
                        <c:v>0.09</c:v>
                      </c:pt>
                      <c:pt idx="13">
                        <c:v>0.45</c:v>
                      </c:pt>
                      <c:pt idx="14">
                        <c:v>0.87</c:v>
                      </c:pt>
                      <c:pt idx="15">
                        <c:v>0.6</c:v>
                      </c:pt>
                      <c:pt idx="16">
                        <c:v>0.09</c:v>
                      </c:pt>
                      <c:pt idx="17">
                        <c:v>0.48</c:v>
                      </c:pt>
                      <c:pt idx="18">
                        <c:v>0.54</c:v>
                      </c:pt>
                      <c:pt idx="19">
                        <c:v>0.54</c:v>
                      </c:pt>
                      <c:pt idx="20">
                        <c:v>0.54</c:v>
                      </c:pt>
                      <c:pt idx="21">
                        <c:v>0.66</c:v>
                      </c:pt>
                      <c:pt idx="22">
                        <c:v>0.69</c:v>
                      </c:pt>
                      <c:pt idx="23">
                        <c:v>0.51</c:v>
                      </c:pt>
                      <c:pt idx="24">
                        <c:v>0.81</c:v>
                      </c:pt>
                      <c:pt idx="25">
                        <c:v>0.9</c:v>
                      </c:pt>
                      <c:pt idx="26">
                        <c:v>0.3</c:v>
                      </c:pt>
                      <c:pt idx="27">
                        <c:v>0.9</c:v>
                      </c:pt>
                      <c:pt idx="28">
                        <c:v>1.17</c:v>
                      </c:pt>
                      <c:pt idx="29">
                        <c:v>0.42</c:v>
                      </c:pt>
                      <c:pt idx="30">
                        <c:v>0.09</c:v>
                      </c:pt>
                      <c:pt idx="31">
                        <c:v>0.51</c:v>
                      </c:pt>
                      <c:pt idx="32">
                        <c:v>0.99</c:v>
                      </c:pt>
                      <c:pt idx="33">
                        <c:v>0.56999999999999995</c:v>
                      </c:pt>
                      <c:pt idx="34">
                        <c:v>0.18</c:v>
                      </c:pt>
                      <c:pt idx="35">
                        <c:v>0.45</c:v>
                      </c:pt>
                      <c:pt idx="36">
                        <c:v>0.56999999999999995</c:v>
                      </c:pt>
                      <c:pt idx="37">
                        <c:v>0.75</c:v>
                      </c:pt>
                      <c:pt idx="38">
                        <c:v>0.63</c:v>
                      </c:pt>
                      <c:pt idx="39">
                        <c:v>0.72</c:v>
                      </c:pt>
                      <c:pt idx="40">
                        <c:v>0.56999999999999995</c:v>
                      </c:pt>
                      <c:pt idx="41">
                        <c:v>0.36</c:v>
                      </c:pt>
                      <c:pt idx="42">
                        <c:v>0.45</c:v>
                      </c:pt>
                      <c:pt idx="43">
                        <c:v>0.45</c:v>
                      </c:pt>
                      <c:pt idx="44">
                        <c:v>0.48</c:v>
                      </c:pt>
                      <c:pt idx="45">
                        <c:v>0.48</c:v>
                      </c:pt>
                      <c:pt idx="46">
                        <c:v>0.78</c:v>
                      </c:pt>
                      <c:pt idx="47">
                        <c:v>0.66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AC0A-4258-9D00-B41E1E062EFF}"/>
                  </c:ext>
                </c:extLst>
              </c15:ser>
            </c15:filteredScatterSeries>
            <c15:filteredScatterSeries>
              <c15:ser>
                <c:idx val="34"/>
                <c:order val="34"/>
                <c:tx>
                  <c:v>E2S17</c:v>
                </c:tx>
                <c:spPr>
                  <a:ln w="19050" cap="rnd">
                    <a:solidFill>
                      <a:schemeClr val="accent5">
                        <a:lumMod val="70000"/>
                        <a:alpha val="1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or12unblocked!$AR$51:$AR$98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0.63</c:v>
                      </c:pt>
                      <c:pt idx="1">
                        <c:v>0.63</c:v>
                      </c:pt>
                      <c:pt idx="2">
                        <c:v>0.42</c:v>
                      </c:pt>
                      <c:pt idx="3">
                        <c:v>0</c:v>
                      </c:pt>
                      <c:pt idx="4">
                        <c:v>0.78</c:v>
                      </c:pt>
                      <c:pt idx="5">
                        <c:v>0.63</c:v>
                      </c:pt>
                      <c:pt idx="6">
                        <c:v>0.09</c:v>
                      </c:pt>
                      <c:pt idx="7">
                        <c:v>0.09</c:v>
                      </c:pt>
                      <c:pt idx="8">
                        <c:v>0.3</c:v>
                      </c:pt>
                      <c:pt idx="9">
                        <c:v>1.29</c:v>
                      </c:pt>
                      <c:pt idx="10">
                        <c:v>14.37</c:v>
                      </c:pt>
                      <c:pt idx="11">
                        <c:v>17.55</c:v>
                      </c:pt>
                      <c:pt idx="12">
                        <c:v>15.12</c:v>
                      </c:pt>
                      <c:pt idx="13">
                        <c:v>24.87</c:v>
                      </c:pt>
                      <c:pt idx="14">
                        <c:v>13.68</c:v>
                      </c:pt>
                      <c:pt idx="15">
                        <c:v>17.850000000000001</c:v>
                      </c:pt>
                      <c:pt idx="16">
                        <c:v>15.27</c:v>
                      </c:pt>
                      <c:pt idx="17">
                        <c:v>8.94</c:v>
                      </c:pt>
                      <c:pt idx="18">
                        <c:v>3.45</c:v>
                      </c:pt>
                      <c:pt idx="19">
                        <c:v>5.7</c:v>
                      </c:pt>
                      <c:pt idx="20">
                        <c:v>1.53</c:v>
                      </c:pt>
                      <c:pt idx="21">
                        <c:v>3.36</c:v>
                      </c:pt>
                      <c:pt idx="22">
                        <c:v>0.99</c:v>
                      </c:pt>
                      <c:pt idx="23">
                        <c:v>1.02</c:v>
                      </c:pt>
                      <c:pt idx="24">
                        <c:v>0.69</c:v>
                      </c:pt>
                      <c:pt idx="25">
                        <c:v>0.3</c:v>
                      </c:pt>
                      <c:pt idx="26">
                        <c:v>4.05</c:v>
                      </c:pt>
                      <c:pt idx="27">
                        <c:v>2.25</c:v>
                      </c:pt>
                      <c:pt idx="28">
                        <c:v>2.58</c:v>
                      </c:pt>
                      <c:pt idx="29">
                        <c:v>0.87</c:v>
                      </c:pt>
                      <c:pt idx="30">
                        <c:v>0.18</c:v>
                      </c:pt>
                      <c:pt idx="31">
                        <c:v>0.09</c:v>
                      </c:pt>
                      <c:pt idx="32">
                        <c:v>0.09</c:v>
                      </c:pt>
                      <c:pt idx="33">
                        <c:v>0.39</c:v>
                      </c:pt>
                      <c:pt idx="34">
                        <c:v>0.6</c:v>
                      </c:pt>
                      <c:pt idx="35">
                        <c:v>0.48</c:v>
                      </c:pt>
                      <c:pt idx="36">
                        <c:v>0.42</c:v>
                      </c:pt>
                      <c:pt idx="37">
                        <c:v>0.63</c:v>
                      </c:pt>
                      <c:pt idx="38">
                        <c:v>0.54</c:v>
                      </c:pt>
                      <c:pt idx="39">
                        <c:v>0.09</c:v>
                      </c:pt>
                      <c:pt idx="40">
                        <c:v>0.72</c:v>
                      </c:pt>
                      <c:pt idx="41">
                        <c:v>0.48</c:v>
                      </c:pt>
                      <c:pt idx="42">
                        <c:v>0.18</c:v>
                      </c:pt>
                      <c:pt idx="43">
                        <c:v>0.21</c:v>
                      </c:pt>
                      <c:pt idx="44">
                        <c:v>0.3</c:v>
                      </c:pt>
                      <c:pt idx="45">
                        <c:v>0.69</c:v>
                      </c:pt>
                      <c:pt idx="46">
                        <c:v>0.69</c:v>
                      </c:pt>
                      <c:pt idx="47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AC0A-4258-9D00-B41E1E062EFF}"/>
                  </c:ext>
                </c:extLst>
              </c15:ser>
            </c15:filteredScatterSeries>
            <c15:filteredScatterSeries>
              <c15:ser>
                <c:idx val="35"/>
                <c:order val="35"/>
                <c:tx>
                  <c:v>E2S18</c:v>
                </c:tx>
                <c:spPr>
                  <a:ln w="19050" cap="rnd">
                    <a:solidFill>
                      <a:schemeClr val="accent5">
                        <a:lumMod val="70000"/>
                        <a:alpha val="1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or12unblocked!$AS$51:$AS$98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0.27</c:v>
                      </c:pt>
                      <c:pt idx="1">
                        <c:v>0.27</c:v>
                      </c:pt>
                      <c:pt idx="2">
                        <c:v>0.09</c:v>
                      </c:pt>
                      <c:pt idx="3">
                        <c:v>0.18</c:v>
                      </c:pt>
                      <c:pt idx="4">
                        <c:v>0.18</c:v>
                      </c:pt>
                      <c:pt idx="5">
                        <c:v>0.09</c:v>
                      </c:pt>
                      <c:pt idx="6">
                        <c:v>0.36</c:v>
                      </c:pt>
                      <c:pt idx="7">
                        <c:v>0.36</c:v>
                      </c:pt>
                      <c:pt idx="8">
                        <c:v>0.78</c:v>
                      </c:pt>
                      <c:pt idx="9">
                        <c:v>0.81</c:v>
                      </c:pt>
                      <c:pt idx="10">
                        <c:v>0.09</c:v>
                      </c:pt>
                      <c:pt idx="11">
                        <c:v>0.18</c:v>
                      </c:pt>
                      <c:pt idx="12">
                        <c:v>0.18</c:v>
                      </c:pt>
                      <c:pt idx="13">
                        <c:v>0.27</c:v>
                      </c:pt>
                      <c:pt idx="14">
                        <c:v>0.27</c:v>
                      </c:pt>
                      <c:pt idx="15">
                        <c:v>0.6</c:v>
                      </c:pt>
                      <c:pt idx="16">
                        <c:v>0.72</c:v>
                      </c:pt>
                      <c:pt idx="17">
                        <c:v>0.18</c:v>
                      </c:pt>
                      <c:pt idx="18">
                        <c:v>0.48</c:v>
                      </c:pt>
                      <c:pt idx="19">
                        <c:v>1.56</c:v>
                      </c:pt>
                      <c:pt idx="20">
                        <c:v>0.93</c:v>
                      </c:pt>
                      <c:pt idx="21">
                        <c:v>0.56999999999999995</c:v>
                      </c:pt>
                      <c:pt idx="22">
                        <c:v>0.78</c:v>
                      </c:pt>
                      <c:pt idx="23">
                        <c:v>0.78</c:v>
                      </c:pt>
                      <c:pt idx="24">
                        <c:v>0.48</c:v>
                      </c:pt>
                      <c:pt idx="25">
                        <c:v>0.3</c:v>
                      </c:pt>
                      <c:pt idx="26">
                        <c:v>0.27</c:v>
                      </c:pt>
                      <c:pt idx="27">
                        <c:v>0.9</c:v>
                      </c:pt>
                      <c:pt idx="28">
                        <c:v>1.1100000000000001</c:v>
                      </c:pt>
                      <c:pt idx="29">
                        <c:v>0.3</c:v>
                      </c:pt>
                      <c:pt idx="30">
                        <c:v>0.3</c:v>
                      </c:pt>
                      <c:pt idx="31">
                        <c:v>0.27</c:v>
                      </c:pt>
                      <c:pt idx="32">
                        <c:v>0.09</c:v>
                      </c:pt>
                      <c:pt idx="33">
                        <c:v>0.3</c:v>
                      </c:pt>
                      <c:pt idx="34">
                        <c:v>0.78</c:v>
                      </c:pt>
                      <c:pt idx="35">
                        <c:v>0.78</c:v>
                      </c:pt>
                      <c:pt idx="36">
                        <c:v>0.39</c:v>
                      </c:pt>
                      <c:pt idx="37">
                        <c:v>0.9</c:v>
                      </c:pt>
                      <c:pt idx="38">
                        <c:v>0.69</c:v>
                      </c:pt>
                      <c:pt idx="39">
                        <c:v>0.6</c:v>
                      </c:pt>
                      <c:pt idx="40">
                        <c:v>0.3</c:v>
                      </c:pt>
                      <c:pt idx="41">
                        <c:v>0</c:v>
                      </c:pt>
                      <c:pt idx="42">
                        <c:v>0.27</c:v>
                      </c:pt>
                      <c:pt idx="43">
                        <c:v>0.27</c:v>
                      </c:pt>
                      <c:pt idx="44">
                        <c:v>0.09</c:v>
                      </c:pt>
                      <c:pt idx="45">
                        <c:v>0.27</c:v>
                      </c:pt>
                      <c:pt idx="46">
                        <c:v>0.18</c:v>
                      </c:pt>
                      <c:pt idx="47">
                        <c:v>0.18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AC0A-4258-9D00-B41E1E062EFF}"/>
                  </c:ext>
                </c:extLst>
              </c15:ser>
            </c15:filteredScatterSeries>
            <c15:filteredScatterSeries>
              <c15:ser>
                <c:idx val="51"/>
                <c:order val="51"/>
                <c:tx>
                  <c:v>E3S16</c:v>
                </c:tx>
                <c:spPr>
                  <a:ln w="19050" cap="rnd">
                    <a:solidFill>
                      <a:schemeClr val="accent5">
                        <a:lumMod val="70000"/>
                        <a:alpha val="1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or12unblocked!$BI$51:$BI$98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0.69</c:v>
                      </c:pt>
                      <c:pt idx="1">
                        <c:v>0.51</c:v>
                      </c:pt>
                      <c:pt idx="2">
                        <c:v>0.81</c:v>
                      </c:pt>
                      <c:pt idx="3">
                        <c:v>0.9</c:v>
                      </c:pt>
                      <c:pt idx="4">
                        <c:v>0.3</c:v>
                      </c:pt>
                      <c:pt idx="5">
                        <c:v>0.9</c:v>
                      </c:pt>
                      <c:pt idx="6">
                        <c:v>1.17</c:v>
                      </c:pt>
                      <c:pt idx="7">
                        <c:v>0.42</c:v>
                      </c:pt>
                      <c:pt idx="8">
                        <c:v>0.09</c:v>
                      </c:pt>
                      <c:pt idx="9">
                        <c:v>0.51</c:v>
                      </c:pt>
                      <c:pt idx="10">
                        <c:v>0.99</c:v>
                      </c:pt>
                      <c:pt idx="11">
                        <c:v>0.56999999999999995</c:v>
                      </c:pt>
                      <c:pt idx="12">
                        <c:v>0.18</c:v>
                      </c:pt>
                      <c:pt idx="13">
                        <c:v>0.45</c:v>
                      </c:pt>
                      <c:pt idx="14">
                        <c:v>0.56999999999999995</c:v>
                      </c:pt>
                      <c:pt idx="15">
                        <c:v>0.75</c:v>
                      </c:pt>
                      <c:pt idx="16">
                        <c:v>0.63</c:v>
                      </c:pt>
                      <c:pt idx="17">
                        <c:v>0.72</c:v>
                      </c:pt>
                      <c:pt idx="18">
                        <c:v>0.56999999999999995</c:v>
                      </c:pt>
                      <c:pt idx="19">
                        <c:v>0.36</c:v>
                      </c:pt>
                      <c:pt idx="20">
                        <c:v>0.45</c:v>
                      </c:pt>
                      <c:pt idx="21">
                        <c:v>0.45</c:v>
                      </c:pt>
                      <c:pt idx="22">
                        <c:v>0.48</c:v>
                      </c:pt>
                      <c:pt idx="23">
                        <c:v>0.48</c:v>
                      </c:pt>
                      <c:pt idx="24">
                        <c:v>0.78</c:v>
                      </c:pt>
                      <c:pt idx="25">
                        <c:v>0.66</c:v>
                      </c:pt>
                      <c:pt idx="26">
                        <c:v>0.6</c:v>
                      </c:pt>
                      <c:pt idx="27">
                        <c:v>0.69</c:v>
                      </c:pt>
                      <c:pt idx="28">
                        <c:v>0.51</c:v>
                      </c:pt>
                      <c:pt idx="29">
                        <c:v>0.75</c:v>
                      </c:pt>
                      <c:pt idx="30">
                        <c:v>0.42</c:v>
                      </c:pt>
                      <c:pt idx="31">
                        <c:v>0.09</c:v>
                      </c:pt>
                      <c:pt idx="32">
                        <c:v>0.48</c:v>
                      </c:pt>
                      <c:pt idx="33">
                        <c:v>0.56999999999999995</c:v>
                      </c:pt>
                      <c:pt idx="34">
                        <c:v>0.84</c:v>
                      </c:pt>
                      <c:pt idx="35">
                        <c:v>0.81</c:v>
                      </c:pt>
                      <c:pt idx="36">
                        <c:v>0.56999999999999995</c:v>
                      </c:pt>
                      <c:pt idx="37">
                        <c:v>0.72</c:v>
                      </c:pt>
                      <c:pt idx="38">
                        <c:v>0.39</c:v>
                      </c:pt>
                      <c:pt idx="39">
                        <c:v>0.39</c:v>
                      </c:pt>
                      <c:pt idx="40">
                        <c:v>0.63</c:v>
                      </c:pt>
                      <c:pt idx="41">
                        <c:v>0.96</c:v>
                      </c:pt>
                      <c:pt idx="42">
                        <c:v>0.39</c:v>
                      </c:pt>
                      <c:pt idx="43">
                        <c:v>0.66</c:v>
                      </c:pt>
                      <c:pt idx="44">
                        <c:v>0.81</c:v>
                      </c:pt>
                      <c:pt idx="45">
                        <c:v>0.72</c:v>
                      </c:pt>
                      <c:pt idx="46">
                        <c:v>0.18</c:v>
                      </c:pt>
                      <c:pt idx="47">
                        <c:v>0.3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AC0A-4258-9D00-B41E1E062EFF}"/>
                  </c:ext>
                </c:extLst>
              </c15:ser>
            </c15:filteredScatterSeries>
            <c15:filteredScatterSeries>
              <c15:ser>
                <c:idx val="52"/>
                <c:order val="52"/>
                <c:tx>
                  <c:v>E3S17</c:v>
                </c:tx>
                <c:spPr>
                  <a:ln w="19050" cap="rnd">
                    <a:solidFill>
                      <a:schemeClr val="accent5">
                        <a:lumMod val="70000"/>
                        <a:alpha val="1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or12unblocked!$BJ$51:$BJ$98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0.99</c:v>
                      </c:pt>
                      <c:pt idx="1">
                        <c:v>1.02</c:v>
                      </c:pt>
                      <c:pt idx="2">
                        <c:v>0.69</c:v>
                      </c:pt>
                      <c:pt idx="3">
                        <c:v>0.3</c:v>
                      </c:pt>
                      <c:pt idx="4">
                        <c:v>4.05</c:v>
                      </c:pt>
                      <c:pt idx="5">
                        <c:v>2.25</c:v>
                      </c:pt>
                      <c:pt idx="6">
                        <c:v>2.58</c:v>
                      </c:pt>
                      <c:pt idx="7">
                        <c:v>0.87</c:v>
                      </c:pt>
                      <c:pt idx="8">
                        <c:v>0.18</c:v>
                      </c:pt>
                      <c:pt idx="9">
                        <c:v>0.09</c:v>
                      </c:pt>
                      <c:pt idx="10">
                        <c:v>0.09</c:v>
                      </c:pt>
                      <c:pt idx="11">
                        <c:v>0.39</c:v>
                      </c:pt>
                      <c:pt idx="12">
                        <c:v>0.6</c:v>
                      </c:pt>
                      <c:pt idx="13">
                        <c:v>0.48</c:v>
                      </c:pt>
                      <c:pt idx="14">
                        <c:v>0.42</c:v>
                      </c:pt>
                      <c:pt idx="15">
                        <c:v>0.63</c:v>
                      </c:pt>
                      <c:pt idx="16">
                        <c:v>0.54</c:v>
                      </c:pt>
                      <c:pt idx="17">
                        <c:v>0.09</c:v>
                      </c:pt>
                      <c:pt idx="18">
                        <c:v>0.72</c:v>
                      </c:pt>
                      <c:pt idx="19">
                        <c:v>0.48</c:v>
                      </c:pt>
                      <c:pt idx="20">
                        <c:v>0.18</c:v>
                      </c:pt>
                      <c:pt idx="21">
                        <c:v>0.21</c:v>
                      </c:pt>
                      <c:pt idx="22">
                        <c:v>0.3</c:v>
                      </c:pt>
                      <c:pt idx="23">
                        <c:v>0.69</c:v>
                      </c:pt>
                      <c:pt idx="24">
                        <c:v>0.69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0.51</c:v>
                      </c:pt>
                      <c:pt idx="29">
                        <c:v>0.75</c:v>
                      </c:pt>
                      <c:pt idx="30">
                        <c:v>0.09</c:v>
                      </c:pt>
                      <c:pt idx="31">
                        <c:v>0.09</c:v>
                      </c:pt>
                      <c:pt idx="32">
                        <c:v>0</c:v>
                      </c:pt>
                      <c:pt idx="33">
                        <c:v>0.09</c:v>
                      </c:pt>
                      <c:pt idx="34">
                        <c:v>0</c:v>
                      </c:pt>
                      <c:pt idx="35">
                        <c:v>0.42</c:v>
                      </c:pt>
                      <c:pt idx="36">
                        <c:v>0.54</c:v>
                      </c:pt>
                      <c:pt idx="37">
                        <c:v>0.3</c:v>
                      </c:pt>
                      <c:pt idx="38">
                        <c:v>0.18</c:v>
                      </c:pt>
                      <c:pt idx="39">
                        <c:v>0.75</c:v>
                      </c:pt>
                      <c:pt idx="40">
                        <c:v>0.75</c:v>
                      </c:pt>
                      <c:pt idx="41">
                        <c:v>0</c:v>
                      </c:pt>
                      <c:pt idx="42">
                        <c:v>0.09</c:v>
                      </c:pt>
                      <c:pt idx="43">
                        <c:v>0.18</c:v>
                      </c:pt>
                      <c:pt idx="44">
                        <c:v>0.09</c:v>
                      </c:pt>
                      <c:pt idx="45">
                        <c:v>0</c:v>
                      </c:pt>
                      <c:pt idx="46">
                        <c:v>0.39</c:v>
                      </c:pt>
                      <c:pt idx="47">
                        <c:v>0.39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AC0A-4258-9D00-B41E1E062EFF}"/>
                  </c:ext>
                </c:extLst>
              </c15:ser>
            </c15:filteredScatterSeries>
            <c15:filteredScatterSeries>
              <c15:ser>
                <c:idx val="53"/>
                <c:order val="53"/>
                <c:tx>
                  <c:v>E3S18</c:v>
                </c:tx>
                <c:spPr>
                  <a:ln w="19050" cap="rnd">
                    <a:solidFill>
                      <a:schemeClr val="accent5">
                        <a:lumMod val="70000"/>
                        <a:alpha val="1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or12unblocked!$BK$51:$BK$98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0.78</c:v>
                      </c:pt>
                      <c:pt idx="1">
                        <c:v>0.78</c:v>
                      </c:pt>
                      <c:pt idx="2">
                        <c:v>0.48</c:v>
                      </c:pt>
                      <c:pt idx="3">
                        <c:v>0.3</c:v>
                      </c:pt>
                      <c:pt idx="4">
                        <c:v>0.27</c:v>
                      </c:pt>
                      <c:pt idx="5">
                        <c:v>0.9</c:v>
                      </c:pt>
                      <c:pt idx="6">
                        <c:v>1.1100000000000001</c:v>
                      </c:pt>
                      <c:pt idx="7">
                        <c:v>0.3</c:v>
                      </c:pt>
                      <c:pt idx="8">
                        <c:v>0.3</c:v>
                      </c:pt>
                      <c:pt idx="9">
                        <c:v>0.27</c:v>
                      </c:pt>
                      <c:pt idx="10">
                        <c:v>0.09</c:v>
                      </c:pt>
                      <c:pt idx="11">
                        <c:v>0.3</c:v>
                      </c:pt>
                      <c:pt idx="12">
                        <c:v>0.78</c:v>
                      </c:pt>
                      <c:pt idx="13">
                        <c:v>0.78</c:v>
                      </c:pt>
                      <c:pt idx="14">
                        <c:v>0.39</c:v>
                      </c:pt>
                      <c:pt idx="15">
                        <c:v>0.9</c:v>
                      </c:pt>
                      <c:pt idx="16">
                        <c:v>0.69</c:v>
                      </c:pt>
                      <c:pt idx="17">
                        <c:v>0.6</c:v>
                      </c:pt>
                      <c:pt idx="18">
                        <c:v>0.3</c:v>
                      </c:pt>
                      <c:pt idx="19">
                        <c:v>0</c:v>
                      </c:pt>
                      <c:pt idx="20">
                        <c:v>0.27</c:v>
                      </c:pt>
                      <c:pt idx="21">
                        <c:v>0.27</c:v>
                      </c:pt>
                      <c:pt idx="22">
                        <c:v>0.09</c:v>
                      </c:pt>
                      <c:pt idx="23">
                        <c:v>0.27</c:v>
                      </c:pt>
                      <c:pt idx="24">
                        <c:v>0.18</c:v>
                      </c:pt>
                      <c:pt idx="25">
                        <c:v>0.18</c:v>
                      </c:pt>
                      <c:pt idx="26">
                        <c:v>0.18</c:v>
                      </c:pt>
                      <c:pt idx="27">
                        <c:v>0.36</c:v>
                      </c:pt>
                      <c:pt idx="28">
                        <c:v>0.27</c:v>
                      </c:pt>
                      <c:pt idx="29">
                        <c:v>0</c:v>
                      </c:pt>
                      <c:pt idx="30">
                        <c:v>0.09</c:v>
                      </c:pt>
                      <c:pt idx="31">
                        <c:v>0.09</c:v>
                      </c:pt>
                      <c:pt idx="32">
                        <c:v>0.39</c:v>
                      </c:pt>
                      <c:pt idx="33">
                        <c:v>0.69</c:v>
                      </c:pt>
                      <c:pt idx="34">
                        <c:v>0.96</c:v>
                      </c:pt>
                      <c:pt idx="35">
                        <c:v>1.26</c:v>
                      </c:pt>
                      <c:pt idx="36">
                        <c:v>0.99</c:v>
                      </c:pt>
                      <c:pt idx="37">
                        <c:v>1.02</c:v>
                      </c:pt>
                      <c:pt idx="38">
                        <c:v>0.6</c:v>
                      </c:pt>
                      <c:pt idx="39">
                        <c:v>0.99</c:v>
                      </c:pt>
                      <c:pt idx="40">
                        <c:v>0.56999999999999995</c:v>
                      </c:pt>
                      <c:pt idx="41">
                        <c:v>0.09</c:v>
                      </c:pt>
                      <c:pt idx="42">
                        <c:v>0.27</c:v>
                      </c:pt>
                      <c:pt idx="43">
                        <c:v>0.36</c:v>
                      </c:pt>
                      <c:pt idx="44">
                        <c:v>0.09</c:v>
                      </c:pt>
                      <c:pt idx="45">
                        <c:v>0.18</c:v>
                      </c:pt>
                      <c:pt idx="46">
                        <c:v>0.27</c:v>
                      </c:pt>
                      <c:pt idx="47">
                        <c:v>0.27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AC0A-4258-9D00-B41E1E062EFF}"/>
                  </c:ext>
                </c:extLst>
              </c15:ser>
            </c15:filteredScatterSeries>
          </c:ext>
        </c:extLst>
      </c:scatterChart>
      <c:valAx>
        <c:axId val="53216015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11855"/>
        <c:crossesAt val="0"/>
        <c:crossBetween val="midCat"/>
      </c:valAx>
      <c:valAx>
        <c:axId val="53211855"/>
        <c:scaling>
          <c:logBase val="10"/>
          <c:orientation val="minMax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Particles/cc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16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224495797465453E-2"/>
          <c:y val="3.0734691037031935E-2"/>
          <c:w val="0.8674535485745094"/>
          <c:h val="0.91525041899120696"/>
        </c:manualLayout>
      </c:layout>
      <c:scatterChart>
        <c:scatterStyle val="smoothMarker"/>
        <c:varyColors val="0"/>
        <c:ser>
          <c:idx val="0"/>
          <c:order val="0"/>
          <c:tx>
            <c:v>E1S2</c:v>
          </c:tx>
          <c:spPr>
            <a:ln w="19050" cap="rnd">
              <a:solidFill>
                <a:schemeClr val="accent1"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or12unblocked!$I$51:$I$98</c:f>
              <c:numCache>
                <c:formatCode>General</c:formatCode>
                <c:ptCount val="4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</c:numCache>
            </c:numRef>
          </c:xVal>
          <c:yVal>
            <c:numRef>
              <c:f>or12unblocked!$K$51:$K$98</c:f>
              <c:numCache>
                <c:formatCode>General</c:formatCode>
                <c:ptCount val="48"/>
                <c:pt idx="0">
                  <c:v>1.17</c:v>
                </c:pt>
                <c:pt idx="1">
                  <c:v>0.81</c:v>
                </c:pt>
                <c:pt idx="2">
                  <c:v>0.6</c:v>
                </c:pt>
                <c:pt idx="3">
                  <c:v>0.56999999999999995</c:v>
                </c:pt>
                <c:pt idx="4">
                  <c:v>0.27</c:v>
                </c:pt>
                <c:pt idx="5">
                  <c:v>0.48</c:v>
                </c:pt>
                <c:pt idx="6">
                  <c:v>92.64</c:v>
                </c:pt>
                <c:pt idx="7">
                  <c:v>25.68</c:v>
                </c:pt>
                <c:pt idx="8">
                  <c:v>88.29</c:v>
                </c:pt>
                <c:pt idx="9">
                  <c:v>34.32</c:v>
                </c:pt>
                <c:pt idx="10">
                  <c:v>93.54</c:v>
                </c:pt>
                <c:pt idx="11">
                  <c:v>28.77</c:v>
                </c:pt>
                <c:pt idx="12">
                  <c:v>3.81</c:v>
                </c:pt>
                <c:pt idx="13">
                  <c:v>1.26</c:v>
                </c:pt>
                <c:pt idx="14">
                  <c:v>2.16</c:v>
                </c:pt>
                <c:pt idx="15">
                  <c:v>1.83</c:v>
                </c:pt>
                <c:pt idx="16">
                  <c:v>2.85</c:v>
                </c:pt>
                <c:pt idx="17">
                  <c:v>1.98</c:v>
                </c:pt>
                <c:pt idx="18">
                  <c:v>1.53</c:v>
                </c:pt>
                <c:pt idx="19">
                  <c:v>0.81</c:v>
                </c:pt>
                <c:pt idx="20">
                  <c:v>1.95</c:v>
                </c:pt>
                <c:pt idx="21">
                  <c:v>2.04</c:v>
                </c:pt>
                <c:pt idx="22">
                  <c:v>1.44</c:v>
                </c:pt>
                <c:pt idx="23">
                  <c:v>1.59</c:v>
                </c:pt>
                <c:pt idx="24">
                  <c:v>1.47</c:v>
                </c:pt>
                <c:pt idx="25">
                  <c:v>0.81</c:v>
                </c:pt>
                <c:pt idx="26">
                  <c:v>0.48</c:v>
                </c:pt>
                <c:pt idx="27">
                  <c:v>1.35</c:v>
                </c:pt>
                <c:pt idx="28">
                  <c:v>0.93</c:v>
                </c:pt>
                <c:pt idx="29">
                  <c:v>1.08</c:v>
                </c:pt>
                <c:pt idx="30">
                  <c:v>1.08</c:v>
                </c:pt>
                <c:pt idx="31">
                  <c:v>0.81</c:v>
                </c:pt>
                <c:pt idx="32">
                  <c:v>0.81</c:v>
                </c:pt>
                <c:pt idx="33">
                  <c:v>0.84</c:v>
                </c:pt>
                <c:pt idx="34">
                  <c:v>1.08</c:v>
                </c:pt>
                <c:pt idx="35">
                  <c:v>0.42</c:v>
                </c:pt>
                <c:pt idx="36">
                  <c:v>0.72</c:v>
                </c:pt>
                <c:pt idx="37">
                  <c:v>0.39</c:v>
                </c:pt>
                <c:pt idx="38">
                  <c:v>0.36</c:v>
                </c:pt>
                <c:pt idx="39">
                  <c:v>0.69</c:v>
                </c:pt>
                <c:pt idx="40">
                  <c:v>0.69</c:v>
                </c:pt>
                <c:pt idx="41">
                  <c:v>0.36</c:v>
                </c:pt>
                <c:pt idx="42">
                  <c:v>1.05</c:v>
                </c:pt>
                <c:pt idx="43">
                  <c:v>1.41</c:v>
                </c:pt>
                <c:pt idx="44">
                  <c:v>1.08</c:v>
                </c:pt>
                <c:pt idx="45">
                  <c:v>1.53</c:v>
                </c:pt>
                <c:pt idx="46">
                  <c:v>2.04</c:v>
                </c:pt>
                <c:pt idx="47">
                  <c:v>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1F7-43C8-9DCC-F0349D57994B}"/>
            </c:ext>
          </c:extLst>
        </c:ser>
        <c:ser>
          <c:idx val="1"/>
          <c:order val="1"/>
          <c:tx>
            <c:v>E2S2</c:v>
          </c:tx>
          <c:spPr>
            <a:ln w="19050" cap="rnd">
              <a:solidFill>
                <a:schemeClr val="accent1"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or12unblocked!$I$51:$I$98</c:f>
              <c:numCache>
                <c:formatCode>General</c:formatCode>
                <c:ptCount val="4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</c:numCache>
            </c:numRef>
          </c:xVal>
          <c:yVal>
            <c:numRef>
              <c:f>or12unblocked!$AC$51:$AC$98</c:f>
              <c:numCache>
                <c:formatCode>General</c:formatCode>
                <c:ptCount val="48"/>
                <c:pt idx="0">
                  <c:v>1.32</c:v>
                </c:pt>
                <c:pt idx="1">
                  <c:v>1.02</c:v>
                </c:pt>
                <c:pt idx="2">
                  <c:v>1.38</c:v>
                </c:pt>
                <c:pt idx="3">
                  <c:v>0.96</c:v>
                </c:pt>
                <c:pt idx="4">
                  <c:v>0.63</c:v>
                </c:pt>
                <c:pt idx="5">
                  <c:v>2.46</c:v>
                </c:pt>
                <c:pt idx="6">
                  <c:v>142.77000000000001</c:v>
                </c:pt>
                <c:pt idx="7">
                  <c:v>23.67</c:v>
                </c:pt>
                <c:pt idx="8">
                  <c:v>8.94</c:v>
                </c:pt>
                <c:pt idx="9">
                  <c:v>12.21</c:v>
                </c:pt>
                <c:pt idx="10">
                  <c:v>5.61</c:v>
                </c:pt>
                <c:pt idx="11">
                  <c:v>4.68</c:v>
                </c:pt>
                <c:pt idx="12">
                  <c:v>1.95</c:v>
                </c:pt>
                <c:pt idx="13">
                  <c:v>1.17</c:v>
                </c:pt>
                <c:pt idx="14">
                  <c:v>0.3</c:v>
                </c:pt>
                <c:pt idx="15">
                  <c:v>0.9</c:v>
                </c:pt>
                <c:pt idx="16">
                  <c:v>1.59</c:v>
                </c:pt>
                <c:pt idx="17">
                  <c:v>2.25</c:v>
                </c:pt>
                <c:pt idx="18">
                  <c:v>0.87</c:v>
                </c:pt>
                <c:pt idx="19">
                  <c:v>0.96</c:v>
                </c:pt>
                <c:pt idx="20">
                  <c:v>0.72</c:v>
                </c:pt>
                <c:pt idx="21">
                  <c:v>0.39</c:v>
                </c:pt>
                <c:pt idx="22">
                  <c:v>0.87</c:v>
                </c:pt>
                <c:pt idx="23">
                  <c:v>1.38</c:v>
                </c:pt>
                <c:pt idx="24">
                  <c:v>1.41</c:v>
                </c:pt>
                <c:pt idx="25">
                  <c:v>1.83</c:v>
                </c:pt>
                <c:pt idx="26">
                  <c:v>1.38</c:v>
                </c:pt>
                <c:pt idx="27">
                  <c:v>1.41</c:v>
                </c:pt>
                <c:pt idx="28">
                  <c:v>3.06</c:v>
                </c:pt>
                <c:pt idx="29">
                  <c:v>2.7</c:v>
                </c:pt>
                <c:pt idx="30">
                  <c:v>1.83</c:v>
                </c:pt>
                <c:pt idx="31">
                  <c:v>0.51</c:v>
                </c:pt>
                <c:pt idx="32">
                  <c:v>0.39</c:v>
                </c:pt>
                <c:pt idx="33">
                  <c:v>1.29</c:v>
                </c:pt>
                <c:pt idx="34">
                  <c:v>0.48</c:v>
                </c:pt>
                <c:pt idx="35">
                  <c:v>1.05</c:v>
                </c:pt>
                <c:pt idx="36">
                  <c:v>0.6</c:v>
                </c:pt>
                <c:pt idx="37">
                  <c:v>0.93</c:v>
                </c:pt>
                <c:pt idx="38">
                  <c:v>0.56999999999999995</c:v>
                </c:pt>
                <c:pt idx="39">
                  <c:v>0.75</c:v>
                </c:pt>
                <c:pt idx="40">
                  <c:v>0.69</c:v>
                </c:pt>
                <c:pt idx="41">
                  <c:v>0.69</c:v>
                </c:pt>
                <c:pt idx="42">
                  <c:v>0.96</c:v>
                </c:pt>
                <c:pt idx="43">
                  <c:v>0.99</c:v>
                </c:pt>
                <c:pt idx="44">
                  <c:v>0.93</c:v>
                </c:pt>
                <c:pt idx="45">
                  <c:v>0.6</c:v>
                </c:pt>
                <c:pt idx="46">
                  <c:v>0.93</c:v>
                </c:pt>
                <c:pt idx="47">
                  <c:v>1.02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1F7-43C8-9DCC-F0349D57994B}"/>
            </c:ext>
          </c:extLst>
        </c:ser>
        <c:ser>
          <c:idx val="2"/>
          <c:order val="2"/>
          <c:tx>
            <c:v>E3S2</c:v>
          </c:tx>
          <c:spPr>
            <a:ln w="19050" cap="rnd" cmpd="dbl">
              <a:solidFill>
                <a:schemeClr val="accent1">
                  <a:alpha val="1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or12unblocked!$I$51:$I$98</c:f>
              <c:numCache>
                <c:formatCode>General</c:formatCode>
                <c:ptCount val="4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</c:numCache>
            </c:numRef>
          </c:xVal>
          <c:yVal>
            <c:numRef>
              <c:f>or12unblocked!$AU$51:$AU$98</c:f>
              <c:numCache>
                <c:formatCode>General</c:formatCode>
                <c:ptCount val="48"/>
                <c:pt idx="0">
                  <c:v>0.87</c:v>
                </c:pt>
                <c:pt idx="1">
                  <c:v>1.38</c:v>
                </c:pt>
                <c:pt idx="2">
                  <c:v>1.41</c:v>
                </c:pt>
                <c:pt idx="3">
                  <c:v>1.83</c:v>
                </c:pt>
                <c:pt idx="4">
                  <c:v>1.38</c:v>
                </c:pt>
                <c:pt idx="5">
                  <c:v>1.41</c:v>
                </c:pt>
                <c:pt idx="6">
                  <c:v>3.06</c:v>
                </c:pt>
                <c:pt idx="7">
                  <c:v>2.7</c:v>
                </c:pt>
                <c:pt idx="8">
                  <c:v>1.83</c:v>
                </c:pt>
                <c:pt idx="9">
                  <c:v>0.51</c:v>
                </c:pt>
                <c:pt idx="10">
                  <c:v>0.39</c:v>
                </c:pt>
                <c:pt idx="11">
                  <c:v>1.29</c:v>
                </c:pt>
                <c:pt idx="12">
                  <c:v>0.48</c:v>
                </c:pt>
                <c:pt idx="13">
                  <c:v>1.05</c:v>
                </c:pt>
                <c:pt idx="14">
                  <c:v>0.6</c:v>
                </c:pt>
                <c:pt idx="15">
                  <c:v>0.93</c:v>
                </c:pt>
                <c:pt idx="16">
                  <c:v>0.56999999999999995</c:v>
                </c:pt>
                <c:pt idx="17">
                  <c:v>0.75</c:v>
                </c:pt>
                <c:pt idx="18">
                  <c:v>0.69</c:v>
                </c:pt>
                <c:pt idx="19">
                  <c:v>0.69</c:v>
                </c:pt>
                <c:pt idx="20">
                  <c:v>0.96</c:v>
                </c:pt>
                <c:pt idx="21">
                  <c:v>0.99</c:v>
                </c:pt>
                <c:pt idx="22">
                  <c:v>0.93</c:v>
                </c:pt>
                <c:pt idx="23">
                  <c:v>0.6</c:v>
                </c:pt>
                <c:pt idx="24">
                  <c:v>0.93</c:v>
                </c:pt>
                <c:pt idx="25">
                  <c:v>1.02</c:v>
                </c:pt>
                <c:pt idx="26">
                  <c:v>0.51</c:v>
                </c:pt>
                <c:pt idx="27">
                  <c:v>1.02</c:v>
                </c:pt>
                <c:pt idx="28">
                  <c:v>1.05</c:v>
                </c:pt>
                <c:pt idx="29">
                  <c:v>0.6</c:v>
                </c:pt>
                <c:pt idx="30">
                  <c:v>0.6</c:v>
                </c:pt>
                <c:pt idx="31">
                  <c:v>0.48</c:v>
                </c:pt>
                <c:pt idx="32">
                  <c:v>0.72</c:v>
                </c:pt>
                <c:pt idx="33">
                  <c:v>0.42</c:v>
                </c:pt>
                <c:pt idx="34">
                  <c:v>0.42</c:v>
                </c:pt>
                <c:pt idx="35">
                  <c:v>0.84</c:v>
                </c:pt>
                <c:pt idx="36">
                  <c:v>0.72</c:v>
                </c:pt>
                <c:pt idx="37">
                  <c:v>1.38</c:v>
                </c:pt>
                <c:pt idx="38">
                  <c:v>1.65</c:v>
                </c:pt>
                <c:pt idx="39">
                  <c:v>1.71</c:v>
                </c:pt>
                <c:pt idx="40">
                  <c:v>0.78</c:v>
                </c:pt>
                <c:pt idx="41">
                  <c:v>0.36</c:v>
                </c:pt>
                <c:pt idx="42">
                  <c:v>0.18</c:v>
                </c:pt>
                <c:pt idx="43">
                  <c:v>0.72</c:v>
                </c:pt>
                <c:pt idx="44">
                  <c:v>1.17</c:v>
                </c:pt>
                <c:pt idx="45">
                  <c:v>0.69</c:v>
                </c:pt>
                <c:pt idx="46">
                  <c:v>0.87</c:v>
                </c:pt>
                <c:pt idx="47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1F7-43C8-9DCC-F0349D57994B}"/>
            </c:ext>
          </c:extLst>
        </c:ser>
        <c:ser>
          <c:idx val="3"/>
          <c:order val="3"/>
          <c:tx>
            <c:v>Average</c:v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or12unblocked!$I$51:$I$98</c:f>
              <c:numCache>
                <c:formatCode>General</c:formatCode>
                <c:ptCount val="4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</c:numCache>
            </c:numRef>
          </c:xVal>
          <c:yVal>
            <c:numRef>
              <c:f>or12unblocked!$BM$51:$BM$98</c:f>
              <c:numCache>
                <c:formatCode>General</c:formatCode>
                <c:ptCount val="48"/>
                <c:pt idx="0">
                  <c:v>1.1200000000000001</c:v>
                </c:pt>
                <c:pt idx="1">
                  <c:v>1.07</c:v>
                </c:pt>
                <c:pt idx="2">
                  <c:v>1.1299999999999999</c:v>
                </c:pt>
                <c:pt idx="3">
                  <c:v>1.1199999999999999</c:v>
                </c:pt>
                <c:pt idx="4">
                  <c:v>0.7599999999999999</c:v>
                </c:pt>
                <c:pt idx="5">
                  <c:v>1.45</c:v>
                </c:pt>
                <c:pt idx="6">
                  <c:v>79.490000000000009</c:v>
                </c:pt>
                <c:pt idx="7">
                  <c:v>17.350000000000001</c:v>
                </c:pt>
                <c:pt idx="8">
                  <c:v>33.020000000000003</c:v>
                </c:pt>
                <c:pt idx="9">
                  <c:v>15.68</c:v>
                </c:pt>
                <c:pt idx="10">
                  <c:v>33.18</c:v>
                </c:pt>
                <c:pt idx="11">
                  <c:v>11.58</c:v>
                </c:pt>
                <c:pt idx="12">
                  <c:v>2.08</c:v>
                </c:pt>
                <c:pt idx="13">
                  <c:v>1.1599999999999999</c:v>
                </c:pt>
                <c:pt idx="14">
                  <c:v>1.02</c:v>
                </c:pt>
                <c:pt idx="15">
                  <c:v>1.22</c:v>
                </c:pt>
                <c:pt idx="16">
                  <c:v>1.6700000000000002</c:v>
                </c:pt>
                <c:pt idx="17">
                  <c:v>1.6600000000000001</c:v>
                </c:pt>
                <c:pt idx="18">
                  <c:v>1.03</c:v>
                </c:pt>
                <c:pt idx="19">
                  <c:v>0.82</c:v>
                </c:pt>
                <c:pt idx="20">
                  <c:v>1.21</c:v>
                </c:pt>
                <c:pt idx="21">
                  <c:v>1.1399999999999999</c:v>
                </c:pt>
                <c:pt idx="22">
                  <c:v>1.08</c:v>
                </c:pt>
                <c:pt idx="23">
                  <c:v>1.19</c:v>
                </c:pt>
                <c:pt idx="24">
                  <c:v>1.27</c:v>
                </c:pt>
                <c:pt idx="25">
                  <c:v>1.22</c:v>
                </c:pt>
                <c:pt idx="26">
                  <c:v>0.79</c:v>
                </c:pt>
                <c:pt idx="27">
                  <c:v>1.26</c:v>
                </c:pt>
                <c:pt idx="28">
                  <c:v>1.68</c:v>
                </c:pt>
                <c:pt idx="29">
                  <c:v>1.46</c:v>
                </c:pt>
                <c:pt idx="30">
                  <c:v>1.1700000000000002</c:v>
                </c:pt>
                <c:pt idx="31">
                  <c:v>0.6</c:v>
                </c:pt>
                <c:pt idx="32">
                  <c:v>0.64</c:v>
                </c:pt>
                <c:pt idx="33">
                  <c:v>0.85</c:v>
                </c:pt>
                <c:pt idx="34">
                  <c:v>0.66</c:v>
                </c:pt>
                <c:pt idx="35">
                  <c:v>0.77</c:v>
                </c:pt>
                <c:pt idx="36">
                  <c:v>0.68</c:v>
                </c:pt>
                <c:pt idx="37">
                  <c:v>0.9</c:v>
                </c:pt>
                <c:pt idx="38">
                  <c:v>0.86</c:v>
                </c:pt>
                <c:pt idx="39">
                  <c:v>1.05</c:v>
                </c:pt>
                <c:pt idx="40">
                  <c:v>0.72000000000000008</c:v>
                </c:pt>
                <c:pt idx="41">
                  <c:v>0.46999999999999992</c:v>
                </c:pt>
                <c:pt idx="42">
                  <c:v>0.73</c:v>
                </c:pt>
                <c:pt idx="43">
                  <c:v>1.04</c:v>
                </c:pt>
                <c:pt idx="44">
                  <c:v>1.06</c:v>
                </c:pt>
                <c:pt idx="45">
                  <c:v>0.94</c:v>
                </c:pt>
                <c:pt idx="46">
                  <c:v>1.28</c:v>
                </c:pt>
                <c:pt idx="47">
                  <c:v>0.84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1F7-43C8-9DCC-F0349D579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4809967"/>
        <c:axId val="1854804559"/>
      </c:scatterChart>
      <c:valAx>
        <c:axId val="1854809967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804559"/>
        <c:crosses val="autoZero"/>
        <c:crossBetween val="midCat"/>
      </c:valAx>
      <c:valAx>
        <c:axId val="1854804559"/>
        <c:scaling>
          <c:logBase val="10"/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Particles</a:t>
                </a:r>
                <a:r>
                  <a:rPr lang="en-US" dirty="0"/>
                  <a:t>/cc</a:t>
                </a:r>
              </a:p>
            </c:rich>
          </c:tx>
          <c:layout>
            <c:manualLayout>
              <c:xMode val="edge"/>
              <c:yMode val="edge"/>
              <c:x val="0"/>
              <c:y val="0.428205964311132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80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effectLst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4B025-C55B-4A63-9EE6-7EFDFFF986CC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7DCA-E7E8-4892-8784-85A7BF123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B1FB-550E-408F-A45A-1653CC38D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EA8C1-C92E-4572-BDA5-C3DA0DD4A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4B70-5CE3-45A5-AE2E-E6839B39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F159-0051-46C6-A9C5-5C77EA2B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54E8-8281-42C0-BC84-0A78AB67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9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348E-F85E-4017-B3CE-27C07D3E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3560-E798-4D69-A4E3-FBE57E9C1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A9C9-C506-487F-9B5D-3BAD95A4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8DB8F-D1C9-4C9F-A159-1552578B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0BFD2-6004-4581-875B-6E14C3C4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87F23-5987-4253-8598-6EFF13BEC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CBB0-3451-49AF-A59E-9E85B68C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F311-A46F-4D08-805C-82402DD2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C262-997E-42A9-A70A-E75B209A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9B26-D1DF-45E3-A8F0-FD0A2C2E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685B-D568-4D39-BF1B-FBFCD8B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7227-B9A6-41E6-AA1B-15338E06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F6B2-9046-4F89-8C07-D7B4668C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19D5D-4E68-4FF7-AEB8-6BC3585E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D5F3D-BCD5-4F56-B2A4-06575B5D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0FDC-5EBF-418F-A82E-CFE8C10F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B907D-5D22-4FFB-A6A2-E55DD5378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5EA1-E626-4A40-95BC-3FAB1A8D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B392-9696-4390-ABC2-FD6BD3FC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415C-CD29-4897-A020-006C3955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732E-EB0D-4C3B-B71D-0770D9AF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02FF-1691-4508-8EA5-F5F6A415D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F6ACA-380E-4414-A25D-B357820F8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B963-E12D-4EE0-A0AA-66BDB38F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29260-280C-4640-9EB7-BB7DEF85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730B6-307F-4926-B559-4F505976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5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2E91-2CDE-4797-8AE5-37858134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0049-9521-47EF-8BCF-85C32B65E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05B81-CDDA-46B5-A324-98463A7B8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13FD0-6760-4F13-9299-141234E27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6468E-F066-43DB-882E-A57C35D32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8148D-7198-4C82-B465-357D692D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67FB4-3109-4D59-9420-0A460E82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348D8-A364-478F-8CF3-DC1FC821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0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6798-6882-40A6-9525-55C1C8A3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91598-1170-4908-9CBD-F4804BB6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8E41C-E62D-4A1D-A89B-B852F103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A0271-FD8E-49FE-A959-3DB9BFF9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66094-9B60-4361-A977-B2F20FC7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F68EB-C501-4616-AE09-375212CD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82D06-83C0-4AD5-AA33-97D66991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B987-E2C4-4BFC-BD8D-D8DF807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9999-3BCF-4DB5-8C4F-BCBF2565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8A5C-DC47-40B0-AA03-67E1C885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126E1-09DC-4518-B1D9-02B58CB0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0BEF3-E50B-4D7D-A139-779E7F2C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24758-5CE0-4BB1-A85F-70322A04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9E1A-5A78-4761-AE02-26274AA4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642D2-F00D-48C2-9CB6-BD0AFC3E1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DA2B4-B287-4DD6-AA3B-5504F74FF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9491-B818-4208-AB95-2B7980D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20D1C-EE6C-44DC-AF75-1CE427F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4F7F2-C510-4587-A8F2-420C6FF1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D5B78-D2E5-4F8D-B476-C256DA84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7C4B1-5DE9-40E9-8BFB-62ADC8C0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DE61-20E8-4A07-9A60-4DCF400A0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003B-0D2D-4497-A2A8-AC7D474D8C5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493F-4516-4CFE-BEC7-C2AD2CBAF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86AC-4F87-43C5-8008-7962BCF21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7857-8C76-47F3-AB35-AF8DA8A3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99DE-E4D9-4B2B-81DE-636696EFC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80548-E340-4AF8-80FD-EFE7380AC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Jay</a:t>
            </a:r>
          </a:p>
        </p:txBody>
      </p:sp>
    </p:spTree>
    <p:extLst>
      <p:ext uri="{BB962C8B-B14F-4D97-AF65-F5344CB8AC3E}">
        <p14:creationId xmlns:p14="http://schemas.microsoft.com/office/powerpoint/2010/main" val="427427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DB2B-B28F-4FEC-9DE8-3DA30FF7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OR-12 Unblocked</a:t>
            </a:r>
            <a:br>
              <a:rPr lang="en-US" dirty="0"/>
            </a:br>
            <a:r>
              <a:rPr lang="en-US" sz="1600" dirty="0"/>
              <a:t>(3 trials for one experiment + average line on semiology scale)    (Units are #/cc and seconds)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79A62B-74C1-48E0-8B2C-C6D9FEF72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037642"/>
              </p:ext>
            </p:extLst>
          </p:nvPr>
        </p:nvGraphicFramePr>
        <p:xfrm>
          <a:off x="1968501" y="1478780"/>
          <a:ext cx="7429500" cy="522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488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EE7E-51A9-4D0A-AB99-93D53A15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Triplicate + Average for Sensor 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75643E-9403-4B95-9470-DB794EE67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994876"/>
              </p:ext>
            </p:extLst>
          </p:nvPr>
        </p:nvGraphicFramePr>
        <p:xfrm>
          <a:off x="1633491" y="1282704"/>
          <a:ext cx="7499187" cy="5575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306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05B2-B0F5-43A0-996D-6E14614A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Zones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395CE-4C18-4E51-AA77-93E1710BA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498" y="570649"/>
            <a:ext cx="7408404" cy="597070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56BD0-4090-4470-9460-FF763A33B26E}"/>
              </a:ext>
            </a:extLst>
          </p:cNvPr>
          <p:cNvCxnSpPr>
            <a:cxnSpLocks/>
          </p:cNvCxnSpPr>
          <p:nvPr/>
        </p:nvCxnSpPr>
        <p:spPr>
          <a:xfrm>
            <a:off x="4953000" y="2400300"/>
            <a:ext cx="1397000" cy="35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31C20-76E8-4B98-9BD2-935BDB8433B5}"/>
              </a:ext>
            </a:extLst>
          </p:cNvPr>
          <p:cNvCxnSpPr/>
          <p:nvPr/>
        </p:nvCxnSpPr>
        <p:spPr>
          <a:xfrm>
            <a:off x="4368800" y="3556000"/>
            <a:ext cx="660400" cy="93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A2954D-D524-4DEF-B33E-B28F96626297}"/>
              </a:ext>
            </a:extLst>
          </p:cNvPr>
          <p:cNvCxnSpPr/>
          <p:nvPr/>
        </p:nvCxnSpPr>
        <p:spPr>
          <a:xfrm flipH="1" flipV="1">
            <a:off x="7327900" y="3695700"/>
            <a:ext cx="1536700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6FC0-BC82-4C78-A3B1-6CCDE0210874}"/>
              </a:ext>
            </a:extLst>
          </p:cNvPr>
          <p:cNvCxnSpPr/>
          <p:nvPr/>
        </p:nvCxnSpPr>
        <p:spPr>
          <a:xfrm flipH="1">
            <a:off x="6718300" y="5054600"/>
            <a:ext cx="1739900" cy="20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12B78F-6C07-4BB2-A0F7-4051EAA130A7}"/>
              </a:ext>
            </a:extLst>
          </p:cNvPr>
          <p:cNvCxnSpPr>
            <a:cxnSpLocks/>
          </p:cNvCxnSpPr>
          <p:nvPr/>
        </p:nvCxnSpPr>
        <p:spPr>
          <a:xfrm flipH="1">
            <a:off x="6870700" y="2004219"/>
            <a:ext cx="1358900" cy="1259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CAF838-4FA6-4837-9BB8-85CA091E06BF}"/>
              </a:ext>
            </a:extLst>
          </p:cNvPr>
          <p:cNvSpPr txBox="1"/>
          <p:nvPr/>
        </p:nvSpPr>
        <p:spPr>
          <a:xfrm>
            <a:off x="4202568" y="2107962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34427-BB95-416A-816B-ED2834795D06}"/>
              </a:ext>
            </a:extLst>
          </p:cNvPr>
          <p:cNvSpPr txBox="1"/>
          <p:nvPr/>
        </p:nvSpPr>
        <p:spPr>
          <a:xfrm>
            <a:off x="3881212" y="3187978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Zone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90ECC-EFC8-410C-8110-C3C5C4E10B7D}"/>
              </a:ext>
            </a:extLst>
          </p:cNvPr>
          <p:cNvSpPr txBox="1"/>
          <p:nvPr/>
        </p:nvSpPr>
        <p:spPr>
          <a:xfrm>
            <a:off x="8179157" y="1702356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5429D-EA78-4ABB-92C7-73576CBD9768}"/>
              </a:ext>
            </a:extLst>
          </p:cNvPr>
          <p:cNvSpPr txBox="1"/>
          <p:nvPr/>
        </p:nvSpPr>
        <p:spPr>
          <a:xfrm>
            <a:off x="8845155" y="4126468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466DDE-DFD4-4F41-8D58-B55CA80F610C}"/>
              </a:ext>
            </a:extLst>
          </p:cNvPr>
          <p:cNvSpPr txBox="1"/>
          <p:nvPr/>
        </p:nvSpPr>
        <p:spPr>
          <a:xfrm>
            <a:off x="8415059" y="4800600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Zone 4</a:t>
            </a:r>
          </a:p>
        </p:txBody>
      </p:sp>
    </p:spTree>
    <p:extLst>
      <p:ext uri="{BB962C8B-B14F-4D97-AF65-F5344CB8AC3E}">
        <p14:creationId xmlns:p14="http://schemas.microsoft.com/office/powerpoint/2010/main" val="254863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Figures</vt:lpstr>
      <vt:lpstr>OR-12 Unblocked (3 trials for one experiment + average line on semiology scale)    (Units are #/cc and seconds)</vt:lpstr>
      <vt:lpstr>Data in Triplicate + Average for Sensor 2</vt:lpstr>
      <vt:lpstr>3D Zones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Kaitlyn B. Glenn</dc:creator>
  <cp:lastModifiedBy>Kaitlyn B. Glenn</cp:lastModifiedBy>
  <cp:revision>3</cp:revision>
  <dcterms:created xsi:type="dcterms:W3CDTF">2021-10-01T10:16:04Z</dcterms:created>
  <dcterms:modified xsi:type="dcterms:W3CDTF">2021-10-01T21:53:30Z</dcterms:modified>
</cp:coreProperties>
</file>