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988" r:id="rId2"/>
    <p:sldId id="969" r:id="rId3"/>
    <p:sldId id="970" r:id="rId4"/>
    <p:sldId id="972" r:id="rId5"/>
    <p:sldId id="973" r:id="rId6"/>
    <p:sldId id="974" r:id="rId7"/>
    <p:sldId id="975" r:id="rId8"/>
    <p:sldId id="976" r:id="rId9"/>
    <p:sldId id="977" r:id="rId10"/>
    <p:sldId id="978" r:id="rId11"/>
    <p:sldId id="979" r:id="rId12"/>
    <p:sldId id="980" r:id="rId13"/>
    <p:sldId id="981" r:id="rId14"/>
    <p:sldId id="982" r:id="rId15"/>
    <p:sldId id="983" r:id="rId16"/>
    <p:sldId id="984" r:id="rId17"/>
    <p:sldId id="985" r:id="rId18"/>
    <p:sldId id="9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id="{5DF2779C-BA19-4136-8C08-1BC9836978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6124F2A-55A5-4462-9E40-751253F01C6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74B1BB3-9EC0-4260-A00C-81B4173DF03F}"/>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7E3CCF-736B-47A1-8DE2-5B14F0A7D86E}"/>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5" name="Footer Placeholder 4">
            <a:extLst>
              <a:ext uri="{FF2B5EF4-FFF2-40B4-BE49-F238E27FC236}">
                <a16:creationId xmlns:a16="http://schemas.microsoft.com/office/drawing/2014/main" id="{4BD3AA66-7859-473A-8E79-D04F5EB09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DB539-A996-4655-A3D2-8F4FB6FDC99E}"/>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29061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B7F1-8802-4222-8961-4737595FDF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B997B-A652-44C5-966C-8C824C80DF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2DAF0-40BA-4AFB-ACB8-0A67BE365051}"/>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5" name="Footer Placeholder 4">
            <a:extLst>
              <a:ext uri="{FF2B5EF4-FFF2-40B4-BE49-F238E27FC236}">
                <a16:creationId xmlns:a16="http://schemas.microsoft.com/office/drawing/2014/main" id="{50B31893-DC7B-4D6D-AD39-DC105BB7B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7AA6FC-C374-4F65-BA25-9D8DC3E5E677}"/>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119205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502C-4A8B-4CF4-823D-02057220DCD3}"/>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B92BF9-3338-434F-8184-4F436010D7F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4D14E-1ED0-4738-900D-3343B2BFE429}"/>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5" name="Footer Placeholder 4">
            <a:extLst>
              <a:ext uri="{FF2B5EF4-FFF2-40B4-BE49-F238E27FC236}">
                <a16:creationId xmlns:a16="http://schemas.microsoft.com/office/drawing/2014/main" id="{C54BFFF4-902E-4BC7-959E-E0AF95275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EC8C7-77E3-48DC-A971-A4ED5AB094E5}"/>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149068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descr="Background pattern&#10;&#10;Description automatically generated with medium confidence">
            <a:extLst>
              <a:ext uri="{FF2B5EF4-FFF2-40B4-BE49-F238E27FC236}">
                <a16:creationId xmlns:a16="http://schemas.microsoft.com/office/drawing/2014/main" id="{99EE78AF-9EC2-4476-9237-E97EBFD7A4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0408EE-3ECA-4DDE-BA5A-978CCABC5B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FD827A-1863-4DBC-824C-0343B0927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EBEAF-061B-417F-96E8-C60CFA2CEB88}"/>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5" name="Footer Placeholder 4">
            <a:extLst>
              <a:ext uri="{FF2B5EF4-FFF2-40B4-BE49-F238E27FC236}">
                <a16:creationId xmlns:a16="http://schemas.microsoft.com/office/drawing/2014/main" id="{9C562A4B-D7DA-4970-B856-2CF6B660B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9836B-F047-4BD9-9E17-0E6AAC2A95B7}"/>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215251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1179-188E-4248-BC5D-E7DEDCD5A2B9}"/>
              </a:ext>
            </a:extLst>
          </p:cNvPr>
          <p:cNvSpPr>
            <a:spLocks noGrp="1"/>
          </p:cNvSpPr>
          <p:nvPr>
            <p:ph type="title"/>
          </p:nvPr>
        </p:nvSpPr>
        <p:spPr>
          <a:xfrm>
            <a:off x="831851" y="1709740"/>
            <a:ext cx="10515600" cy="2852737"/>
          </a:xfrm>
        </p:spPr>
        <p:txBody>
          <a:bodyPr anchor="b"/>
          <a:lstStyle>
            <a:lvl1pPr>
              <a:defRPr sz="45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E372032-CE53-45CE-8763-AEEF6DCE9FA9}"/>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8C9890-7B7F-449A-9953-DF00B884963C}"/>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5" name="Footer Placeholder 4">
            <a:extLst>
              <a:ext uri="{FF2B5EF4-FFF2-40B4-BE49-F238E27FC236}">
                <a16:creationId xmlns:a16="http://schemas.microsoft.com/office/drawing/2014/main" id="{C6055179-DEAC-4C9E-A70E-31657ADBA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2C093-3C8D-4D4D-AC70-7797760F1B83}"/>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2798815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A287-FFC6-42C2-B67D-6E5EEF3B75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3890A-9BAD-4309-B2AD-B773A09DF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EEB675-C627-4ED3-85E9-BEAC6E1FC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D60071-18B8-4DC2-B806-67942E9B951A}"/>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6" name="Footer Placeholder 5">
            <a:extLst>
              <a:ext uri="{FF2B5EF4-FFF2-40B4-BE49-F238E27FC236}">
                <a16:creationId xmlns:a16="http://schemas.microsoft.com/office/drawing/2014/main" id="{E19D6536-A2CB-42D7-8C8B-0F6AD0F95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715E0-81CE-4E71-8C6A-A3554CB7AAC6}"/>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355526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9485-031F-4805-8000-AFE4C31E5348}"/>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0EE32F-8024-4E8C-BBE8-10D75E2405E1}"/>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B83F8-7436-4F4D-8F37-C04107F2E1D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2EB97A-079E-43BF-B4BC-F269D765FB13}"/>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C36D2C9-F9F1-4066-AB71-567B59FFE9F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9EAEF8-F4A5-4C37-BEEE-4759589D25D1}"/>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8" name="Footer Placeholder 7">
            <a:extLst>
              <a:ext uri="{FF2B5EF4-FFF2-40B4-BE49-F238E27FC236}">
                <a16:creationId xmlns:a16="http://schemas.microsoft.com/office/drawing/2014/main" id="{573661C0-5D96-4CF7-B37F-01A98A9A4B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FB2886-FB68-4613-9B94-70F0579D2B58}"/>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385489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24B7-6439-4E9E-B49C-C9C35185C6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7FA39-1BF8-4834-AB75-42112A08E891}"/>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4" name="Footer Placeholder 3">
            <a:extLst>
              <a:ext uri="{FF2B5EF4-FFF2-40B4-BE49-F238E27FC236}">
                <a16:creationId xmlns:a16="http://schemas.microsoft.com/office/drawing/2014/main" id="{ED73B5E4-99C8-4A24-958A-08361B9C54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7C7DC9-1133-4FB2-B505-F7E489AB5175}"/>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415981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6A462E-1196-4106-8240-BBC123015427}"/>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3" name="Footer Placeholder 2">
            <a:extLst>
              <a:ext uri="{FF2B5EF4-FFF2-40B4-BE49-F238E27FC236}">
                <a16:creationId xmlns:a16="http://schemas.microsoft.com/office/drawing/2014/main" id="{737032C2-2147-4ABD-BCC7-B5B4E53E4C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C864B9-BF22-4DA4-BE26-48FAE25CDF43}"/>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146564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1683-5D75-47A4-82F5-84E7C2B1EF51}"/>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923ABE-6DA8-4291-8809-3160FFF8A142}"/>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62E0D9-B7D7-48C3-8092-8741A21DB7C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FAF58BE-8E71-4835-AA2B-315B3B7D8B93}"/>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6" name="Footer Placeholder 5">
            <a:extLst>
              <a:ext uri="{FF2B5EF4-FFF2-40B4-BE49-F238E27FC236}">
                <a16:creationId xmlns:a16="http://schemas.microsoft.com/office/drawing/2014/main" id="{0F1FDA38-0C29-40B4-B771-A1F552C04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C298C-C0BE-471E-ACBD-72C6E7448BDE}"/>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132750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8A6E-9F0B-453A-90F2-628E5EC2058B}"/>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A42F23-EE49-4475-BD14-850B219F90E1}"/>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F03AF47-4BF2-47D3-91AC-B96A9F1BCBB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6606BE6-9F42-4EB7-9B0F-23DCC4683F11}"/>
              </a:ext>
            </a:extLst>
          </p:cNvPr>
          <p:cNvSpPr>
            <a:spLocks noGrp="1"/>
          </p:cNvSpPr>
          <p:nvPr>
            <p:ph type="dt" sz="half" idx="10"/>
          </p:nvPr>
        </p:nvSpPr>
        <p:spPr/>
        <p:txBody>
          <a:bodyPr/>
          <a:lstStyle/>
          <a:p>
            <a:fld id="{C574D89D-25EE-46EF-BE2E-6BBE7A3C61EA}" type="datetimeFigureOut">
              <a:rPr lang="en-IN" smtClean="0"/>
              <a:t>03-02-2023</a:t>
            </a:fld>
            <a:endParaRPr lang="en-IN"/>
          </a:p>
        </p:txBody>
      </p:sp>
      <p:sp>
        <p:nvSpPr>
          <p:cNvPr id="6" name="Footer Placeholder 5">
            <a:extLst>
              <a:ext uri="{FF2B5EF4-FFF2-40B4-BE49-F238E27FC236}">
                <a16:creationId xmlns:a16="http://schemas.microsoft.com/office/drawing/2014/main" id="{FF0B339A-D16A-4EEA-BA64-6F0B29285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A9FB40-CB21-4457-98EF-A50033F55EB3}"/>
              </a:ext>
            </a:extLst>
          </p:cNvPr>
          <p:cNvSpPr>
            <a:spLocks noGrp="1"/>
          </p:cNvSpPr>
          <p:nvPr>
            <p:ph type="sldNum" sz="quarter" idx="12"/>
          </p:nvPr>
        </p:nvSpPr>
        <p:spPr/>
        <p:txBody>
          <a:bodyPr/>
          <a:lstStyle/>
          <a:p>
            <a:fld id="{F392439D-7E91-4B45-9827-24B09A6EB4BA}" type="slidenum">
              <a:rPr lang="en-IN" smtClean="0"/>
              <a:t>‹#›</a:t>
            </a:fld>
            <a:endParaRPr lang="en-IN"/>
          </a:p>
        </p:txBody>
      </p:sp>
    </p:spTree>
    <p:extLst>
      <p:ext uri="{BB962C8B-B14F-4D97-AF65-F5344CB8AC3E}">
        <p14:creationId xmlns:p14="http://schemas.microsoft.com/office/powerpoint/2010/main" val="9508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3D62F548-DB3C-4604-8492-A55E24020FE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71EDEFC5-3499-465B-8B8E-31B0CBDA1D4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491E2-816C-4814-8026-BA50F97B7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58C23-0DE6-4EBE-8C64-6D9EF5E9BB9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74D89D-25EE-46EF-BE2E-6BBE7A3C61EA}" type="datetimeFigureOut">
              <a:rPr lang="en-IN" smtClean="0"/>
              <a:t>03-02-2023</a:t>
            </a:fld>
            <a:endParaRPr lang="en-IN"/>
          </a:p>
        </p:txBody>
      </p:sp>
      <p:sp>
        <p:nvSpPr>
          <p:cNvPr id="5" name="Footer Placeholder 4">
            <a:extLst>
              <a:ext uri="{FF2B5EF4-FFF2-40B4-BE49-F238E27FC236}">
                <a16:creationId xmlns:a16="http://schemas.microsoft.com/office/drawing/2014/main" id="{8D219F49-7951-4806-86AF-8B6497D7465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2CA5AA-5266-4A78-9F4C-68651285701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92439D-7E91-4B45-9827-24B09A6EB4BA}" type="slidenum">
              <a:rPr lang="en-IN" smtClean="0"/>
              <a:t>‹#›</a:t>
            </a:fld>
            <a:endParaRPr lang="en-IN"/>
          </a:p>
        </p:txBody>
      </p:sp>
      <p:pic>
        <p:nvPicPr>
          <p:cNvPr id="9" name="Picture 8" descr="A picture containing chart&#10;&#10;Description automatically generated">
            <a:extLst>
              <a:ext uri="{FF2B5EF4-FFF2-40B4-BE49-F238E27FC236}">
                <a16:creationId xmlns:a16="http://schemas.microsoft.com/office/drawing/2014/main" id="{0CEF5436-A927-4815-B901-A8562C7EDE7F}"/>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4086067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171181-74A9-E0C7-236C-54698993F705}"/>
              </a:ext>
            </a:extLst>
          </p:cNvPr>
          <p:cNvPicPr>
            <a:picLocks noChangeAspect="1"/>
          </p:cNvPicPr>
          <p:nvPr/>
        </p:nvPicPr>
        <p:blipFill rotWithShape="1">
          <a:blip r:embed="rId2">
            <a:extLst>
              <a:ext uri="{28A0092B-C50C-407E-A947-70E740481C1C}">
                <a14:useLocalDpi xmlns:a14="http://schemas.microsoft.com/office/drawing/2010/main" val="0"/>
              </a:ext>
            </a:extLst>
          </a:blip>
          <a:srcRect b="15111"/>
          <a:stretch/>
        </p:blipFill>
        <p:spPr>
          <a:xfrm>
            <a:off x="1837678" y="2192539"/>
            <a:ext cx="5211192" cy="2956510"/>
          </a:xfrm>
          <a:prstGeom prst="rect">
            <a:avLst/>
          </a:prstGeom>
        </p:spPr>
      </p:pic>
    </p:spTree>
    <p:extLst>
      <p:ext uri="{BB962C8B-B14F-4D97-AF65-F5344CB8AC3E}">
        <p14:creationId xmlns:p14="http://schemas.microsoft.com/office/powerpoint/2010/main" val="1339889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B53860-CC5D-A0A3-AD83-96F499553F6B}"/>
              </a:ext>
            </a:extLst>
          </p:cNvPr>
          <p:cNvPicPr>
            <a:picLocks noChangeAspect="1"/>
          </p:cNvPicPr>
          <p:nvPr/>
        </p:nvPicPr>
        <p:blipFill>
          <a:blip r:embed="rId2"/>
          <a:stretch>
            <a:fillRect/>
          </a:stretch>
        </p:blipFill>
        <p:spPr>
          <a:xfrm>
            <a:off x="1224147" y="1376039"/>
            <a:ext cx="7648575" cy="4781873"/>
          </a:xfrm>
          <a:prstGeom prst="rect">
            <a:avLst/>
          </a:prstGeom>
        </p:spPr>
      </p:pic>
      <p:sp>
        <p:nvSpPr>
          <p:cNvPr id="6" name="Rectangle 5">
            <a:extLst>
              <a:ext uri="{FF2B5EF4-FFF2-40B4-BE49-F238E27FC236}">
                <a16:creationId xmlns:a16="http://schemas.microsoft.com/office/drawing/2014/main" id="{D32A5CC6-EBC8-10A1-F7D7-5D9D40A9B832}"/>
              </a:ext>
            </a:extLst>
          </p:cNvPr>
          <p:cNvSpPr/>
          <p:nvPr/>
        </p:nvSpPr>
        <p:spPr>
          <a:xfrm>
            <a:off x="1224147" y="319596"/>
            <a:ext cx="7573624" cy="639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Service Transition</a:t>
            </a:r>
          </a:p>
        </p:txBody>
      </p:sp>
    </p:spTree>
    <p:extLst>
      <p:ext uri="{BB962C8B-B14F-4D97-AF65-F5344CB8AC3E}">
        <p14:creationId xmlns:p14="http://schemas.microsoft.com/office/powerpoint/2010/main" val="371519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733A30-AEAF-577A-F07B-178F633E6394}"/>
              </a:ext>
            </a:extLst>
          </p:cNvPr>
          <p:cNvPicPr>
            <a:picLocks noChangeAspect="1"/>
          </p:cNvPicPr>
          <p:nvPr/>
        </p:nvPicPr>
        <p:blipFill rotWithShape="1">
          <a:blip r:embed="rId2"/>
          <a:srcRect t="7205"/>
          <a:stretch/>
        </p:blipFill>
        <p:spPr>
          <a:xfrm>
            <a:off x="541538" y="1296140"/>
            <a:ext cx="7677150" cy="4490066"/>
          </a:xfrm>
          <a:prstGeom prst="rect">
            <a:avLst/>
          </a:prstGeom>
        </p:spPr>
      </p:pic>
      <p:sp>
        <p:nvSpPr>
          <p:cNvPr id="6" name="Rectangle 5">
            <a:extLst>
              <a:ext uri="{FF2B5EF4-FFF2-40B4-BE49-F238E27FC236}">
                <a16:creationId xmlns:a16="http://schemas.microsoft.com/office/drawing/2014/main" id="{CFED8EF8-C21C-6B1B-DF0E-0048EBBBFFE5}"/>
              </a:ext>
            </a:extLst>
          </p:cNvPr>
          <p:cNvSpPr/>
          <p:nvPr/>
        </p:nvSpPr>
        <p:spPr>
          <a:xfrm>
            <a:off x="541538" y="408373"/>
            <a:ext cx="5554462" cy="51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Change Management</a:t>
            </a:r>
          </a:p>
        </p:txBody>
      </p:sp>
    </p:spTree>
    <p:extLst>
      <p:ext uri="{BB962C8B-B14F-4D97-AF65-F5344CB8AC3E}">
        <p14:creationId xmlns:p14="http://schemas.microsoft.com/office/powerpoint/2010/main" val="219592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624DF4-CD09-9EE7-8190-1330F3A45395}"/>
              </a:ext>
            </a:extLst>
          </p:cNvPr>
          <p:cNvPicPr>
            <a:picLocks noChangeAspect="1"/>
          </p:cNvPicPr>
          <p:nvPr/>
        </p:nvPicPr>
        <p:blipFill rotWithShape="1">
          <a:blip r:embed="rId2"/>
          <a:srcRect t="6372"/>
          <a:stretch/>
        </p:blipFill>
        <p:spPr>
          <a:xfrm>
            <a:off x="1136341" y="994299"/>
            <a:ext cx="6844683" cy="5086904"/>
          </a:xfrm>
          <a:prstGeom prst="rect">
            <a:avLst/>
          </a:prstGeom>
        </p:spPr>
      </p:pic>
      <p:sp>
        <p:nvSpPr>
          <p:cNvPr id="6" name="Rectangle 5">
            <a:extLst>
              <a:ext uri="{FF2B5EF4-FFF2-40B4-BE49-F238E27FC236}">
                <a16:creationId xmlns:a16="http://schemas.microsoft.com/office/drawing/2014/main" id="{77563321-F641-CA18-C157-A7FF1A3E1A86}"/>
              </a:ext>
            </a:extLst>
          </p:cNvPr>
          <p:cNvSpPr/>
          <p:nvPr/>
        </p:nvSpPr>
        <p:spPr>
          <a:xfrm>
            <a:off x="1136341" y="248575"/>
            <a:ext cx="6853562" cy="408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Service Validation and Testing</a:t>
            </a:r>
          </a:p>
        </p:txBody>
      </p:sp>
    </p:spTree>
    <p:extLst>
      <p:ext uri="{BB962C8B-B14F-4D97-AF65-F5344CB8AC3E}">
        <p14:creationId xmlns:p14="http://schemas.microsoft.com/office/powerpoint/2010/main" val="152280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63633E-794D-48B3-641B-F5A8254501DB}"/>
              </a:ext>
            </a:extLst>
          </p:cNvPr>
          <p:cNvPicPr>
            <a:picLocks noChangeAspect="1"/>
          </p:cNvPicPr>
          <p:nvPr/>
        </p:nvPicPr>
        <p:blipFill>
          <a:blip r:embed="rId2"/>
          <a:stretch>
            <a:fillRect/>
          </a:stretch>
        </p:blipFill>
        <p:spPr>
          <a:xfrm>
            <a:off x="762693" y="1036514"/>
            <a:ext cx="7381875" cy="4962525"/>
          </a:xfrm>
          <a:prstGeom prst="rect">
            <a:avLst/>
          </a:prstGeom>
        </p:spPr>
      </p:pic>
      <p:sp>
        <p:nvSpPr>
          <p:cNvPr id="6" name="Rectangle 5">
            <a:extLst>
              <a:ext uri="{FF2B5EF4-FFF2-40B4-BE49-F238E27FC236}">
                <a16:creationId xmlns:a16="http://schemas.microsoft.com/office/drawing/2014/main" id="{35142854-3351-4E11-F29E-D11DD53BEB8A}"/>
              </a:ext>
            </a:extLst>
          </p:cNvPr>
          <p:cNvSpPr/>
          <p:nvPr/>
        </p:nvSpPr>
        <p:spPr>
          <a:xfrm>
            <a:off x="852256" y="337351"/>
            <a:ext cx="4891596" cy="426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Continual Service Improvement</a:t>
            </a:r>
          </a:p>
        </p:txBody>
      </p:sp>
    </p:spTree>
    <p:extLst>
      <p:ext uri="{BB962C8B-B14F-4D97-AF65-F5344CB8AC3E}">
        <p14:creationId xmlns:p14="http://schemas.microsoft.com/office/powerpoint/2010/main" val="234234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854886-4C98-4CED-811C-513D151DB0DA}"/>
              </a:ext>
            </a:extLst>
          </p:cNvPr>
          <p:cNvPicPr>
            <a:picLocks noChangeAspect="1"/>
          </p:cNvPicPr>
          <p:nvPr/>
        </p:nvPicPr>
        <p:blipFill rotWithShape="1">
          <a:blip r:embed="rId2"/>
          <a:srcRect l="9270" t="34111" r="14140" b="6885"/>
          <a:stretch/>
        </p:blipFill>
        <p:spPr>
          <a:xfrm>
            <a:off x="568171" y="1526960"/>
            <a:ext cx="5770486" cy="3568824"/>
          </a:xfrm>
          <a:prstGeom prst="rect">
            <a:avLst/>
          </a:prstGeom>
        </p:spPr>
      </p:pic>
      <p:pic>
        <p:nvPicPr>
          <p:cNvPr id="6" name="Picture 5">
            <a:extLst>
              <a:ext uri="{FF2B5EF4-FFF2-40B4-BE49-F238E27FC236}">
                <a16:creationId xmlns:a16="http://schemas.microsoft.com/office/drawing/2014/main" id="{A32FA299-4960-7091-B4ED-DDE98AB11695}"/>
              </a:ext>
            </a:extLst>
          </p:cNvPr>
          <p:cNvPicPr>
            <a:picLocks noChangeAspect="1"/>
          </p:cNvPicPr>
          <p:nvPr/>
        </p:nvPicPr>
        <p:blipFill>
          <a:blip r:embed="rId3"/>
          <a:stretch>
            <a:fillRect/>
          </a:stretch>
        </p:blipFill>
        <p:spPr>
          <a:xfrm>
            <a:off x="568171" y="867791"/>
            <a:ext cx="4901609" cy="499915"/>
          </a:xfrm>
          <a:prstGeom prst="rect">
            <a:avLst/>
          </a:prstGeom>
        </p:spPr>
      </p:pic>
    </p:spTree>
    <p:extLst>
      <p:ext uri="{BB962C8B-B14F-4D97-AF65-F5344CB8AC3E}">
        <p14:creationId xmlns:p14="http://schemas.microsoft.com/office/powerpoint/2010/main" val="357076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73AAC6-83D5-4B8B-72FA-7EC84C63D328}"/>
              </a:ext>
            </a:extLst>
          </p:cNvPr>
          <p:cNvPicPr>
            <a:picLocks noChangeAspect="1"/>
          </p:cNvPicPr>
          <p:nvPr/>
        </p:nvPicPr>
        <p:blipFill>
          <a:blip r:embed="rId2"/>
          <a:stretch>
            <a:fillRect/>
          </a:stretch>
        </p:blipFill>
        <p:spPr>
          <a:xfrm>
            <a:off x="1463429" y="952315"/>
            <a:ext cx="7791450" cy="5219700"/>
          </a:xfrm>
          <a:prstGeom prst="rect">
            <a:avLst/>
          </a:prstGeom>
        </p:spPr>
      </p:pic>
      <p:pic>
        <p:nvPicPr>
          <p:cNvPr id="6" name="Picture 5">
            <a:extLst>
              <a:ext uri="{FF2B5EF4-FFF2-40B4-BE49-F238E27FC236}">
                <a16:creationId xmlns:a16="http://schemas.microsoft.com/office/drawing/2014/main" id="{39FF2919-AE55-BCA7-997D-9E619510C6D7}"/>
              </a:ext>
            </a:extLst>
          </p:cNvPr>
          <p:cNvPicPr>
            <a:picLocks noChangeAspect="1"/>
          </p:cNvPicPr>
          <p:nvPr/>
        </p:nvPicPr>
        <p:blipFill>
          <a:blip r:embed="rId3"/>
          <a:stretch>
            <a:fillRect/>
          </a:stretch>
        </p:blipFill>
        <p:spPr>
          <a:xfrm>
            <a:off x="1463429" y="436027"/>
            <a:ext cx="4901609" cy="499915"/>
          </a:xfrm>
          <a:prstGeom prst="rect">
            <a:avLst/>
          </a:prstGeom>
        </p:spPr>
      </p:pic>
    </p:spTree>
    <p:extLst>
      <p:ext uri="{BB962C8B-B14F-4D97-AF65-F5344CB8AC3E}">
        <p14:creationId xmlns:p14="http://schemas.microsoft.com/office/powerpoint/2010/main" val="309783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7C343-800C-4AEF-2D75-F3E985A69765}"/>
              </a:ext>
            </a:extLst>
          </p:cNvPr>
          <p:cNvPicPr>
            <a:picLocks noChangeAspect="1"/>
          </p:cNvPicPr>
          <p:nvPr/>
        </p:nvPicPr>
        <p:blipFill>
          <a:blip r:embed="rId2"/>
          <a:stretch>
            <a:fillRect/>
          </a:stretch>
        </p:blipFill>
        <p:spPr>
          <a:xfrm>
            <a:off x="1287262" y="1091953"/>
            <a:ext cx="8259840" cy="5097955"/>
          </a:xfrm>
          <a:prstGeom prst="rect">
            <a:avLst/>
          </a:prstGeom>
        </p:spPr>
      </p:pic>
      <p:sp>
        <p:nvSpPr>
          <p:cNvPr id="6" name="Rectangle 5">
            <a:extLst>
              <a:ext uri="{FF2B5EF4-FFF2-40B4-BE49-F238E27FC236}">
                <a16:creationId xmlns:a16="http://schemas.microsoft.com/office/drawing/2014/main" id="{B1E199DA-D641-FADC-50B5-485D42F741BE}"/>
              </a:ext>
            </a:extLst>
          </p:cNvPr>
          <p:cNvSpPr/>
          <p:nvPr/>
        </p:nvSpPr>
        <p:spPr>
          <a:xfrm>
            <a:off x="1287261" y="292963"/>
            <a:ext cx="3630967"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Cases</a:t>
            </a:r>
          </a:p>
        </p:txBody>
      </p:sp>
    </p:spTree>
    <p:extLst>
      <p:ext uri="{BB962C8B-B14F-4D97-AF65-F5344CB8AC3E}">
        <p14:creationId xmlns:p14="http://schemas.microsoft.com/office/powerpoint/2010/main" val="4016918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3A4072-190B-EE6A-5A6F-E463AD64981F}"/>
              </a:ext>
            </a:extLst>
          </p:cNvPr>
          <p:cNvPicPr>
            <a:picLocks noChangeAspect="1"/>
          </p:cNvPicPr>
          <p:nvPr/>
        </p:nvPicPr>
        <p:blipFill>
          <a:blip r:embed="rId2"/>
          <a:stretch>
            <a:fillRect/>
          </a:stretch>
        </p:blipFill>
        <p:spPr>
          <a:xfrm>
            <a:off x="2175028" y="896645"/>
            <a:ext cx="6889073" cy="5295530"/>
          </a:xfrm>
          <a:prstGeom prst="rect">
            <a:avLst/>
          </a:prstGeom>
        </p:spPr>
      </p:pic>
      <p:sp>
        <p:nvSpPr>
          <p:cNvPr id="6" name="Rectangle 5">
            <a:extLst>
              <a:ext uri="{FF2B5EF4-FFF2-40B4-BE49-F238E27FC236}">
                <a16:creationId xmlns:a16="http://schemas.microsoft.com/office/drawing/2014/main" id="{8913788C-36C9-87AC-79F7-6891760164F1}"/>
              </a:ext>
            </a:extLst>
          </p:cNvPr>
          <p:cNvSpPr/>
          <p:nvPr/>
        </p:nvSpPr>
        <p:spPr>
          <a:xfrm>
            <a:off x="2175028" y="168676"/>
            <a:ext cx="4882720" cy="59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Cases</a:t>
            </a:r>
          </a:p>
        </p:txBody>
      </p:sp>
    </p:spTree>
    <p:extLst>
      <p:ext uri="{BB962C8B-B14F-4D97-AF65-F5344CB8AC3E}">
        <p14:creationId xmlns:p14="http://schemas.microsoft.com/office/powerpoint/2010/main" val="34150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2EF90C-3628-A9ED-6332-1F0B8D69CD6E}"/>
              </a:ext>
            </a:extLst>
          </p:cNvPr>
          <p:cNvPicPr>
            <a:picLocks noChangeAspect="1"/>
          </p:cNvPicPr>
          <p:nvPr/>
        </p:nvPicPr>
        <p:blipFill>
          <a:blip r:embed="rId2"/>
          <a:stretch>
            <a:fillRect/>
          </a:stretch>
        </p:blipFill>
        <p:spPr>
          <a:xfrm>
            <a:off x="1222575" y="905522"/>
            <a:ext cx="7442031" cy="5308153"/>
          </a:xfrm>
          <a:prstGeom prst="rect">
            <a:avLst/>
          </a:prstGeom>
        </p:spPr>
      </p:pic>
      <p:sp>
        <p:nvSpPr>
          <p:cNvPr id="6" name="Rectangle 5">
            <a:extLst>
              <a:ext uri="{FF2B5EF4-FFF2-40B4-BE49-F238E27FC236}">
                <a16:creationId xmlns:a16="http://schemas.microsoft.com/office/drawing/2014/main" id="{E2FDE654-6312-6D28-B46E-20CFF357593B}"/>
              </a:ext>
            </a:extLst>
          </p:cNvPr>
          <p:cNvSpPr/>
          <p:nvPr/>
        </p:nvSpPr>
        <p:spPr>
          <a:xfrm>
            <a:off x="1222575" y="168676"/>
            <a:ext cx="7442031"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Dev Ops Vs ITIL</a:t>
            </a:r>
          </a:p>
        </p:txBody>
      </p:sp>
    </p:spTree>
    <p:extLst>
      <p:ext uri="{BB962C8B-B14F-4D97-AF65-F5344CB8AC3E}">
        <p14:creationId xmlns:p14="http://schemas.microsoft.com/office/powerpoint/2010/main" val="117463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59E9A2-BFB0-74DD-17EB-AE0C174FF5B9}"/>
              </a:ext>
            </a:extLst>
          </p:cNvPr>
          <p:cNvSpPr>
            <a:spLocks noGrp="1"/>
          </p:cNvSpPr>
          <p:nvPr>
            <p:ph type="body" idx="1"/>
          </p:nvPr>
        </p:nvSpPr>
        <p:spPr>
          <a:xfrm>
            <a:off x="355107" y="949912"/>
            <a:ext cx="6010182" cy="5406500"/>
          </a:xfrm>
        </p:spPr>
        <p:txBody>
          <a:bodyPr>
            <a:normAutofit/>
          </a:bodyPr>
          <a:lstStyle/>
          <a:p>
            <a:pPr marL="285750" indent="-285750">
              <a:buFont typeface="Arial" panose="020B0604020202020204" pitchFamily="34" charset="0"/>
              <a:buChar char="•"/>
            </a:pPr>
            <a:r>
              <a:rPr lang="en-US" dirty="0">
                <a:solidFill>
                  <a:schemeClr val="tx1"/>
                </a:solidFill>
                <a:effectLst/>
                <a:latin typeface="Times New Roman" panose="02020603050405020304" pitchFamily="18" charset="0"/>
              </a:rPr>
              <a:t>The challenges for IT managers are to co-ordinate and work in partnership with the business to deliver high quality IT services. </a:t>
            </a:r>
          </a:p>
          <a:p>
            <a:pPr marL="285750" indent="-285750">
              <a:buFont typeface="Arial" panose="020B0604020202020204" pitchFamily="34" charset="0"/>
              <a:buChar char="•"/>
            </a:pPr>
            <a:r>
              <a:rPr lang="en-US" dirty="0">
                <a:solidFill>
                  <a:schemeClr val="tx1"/>
                </a:solidFill>
                <a:effectLst/>
                <a:latin typeface="Times New Roman" panose="02020603050405020304" pitchFamily="18" charset="0"/>
              </a:rPr>
              <a:t>This has to be achieved while adopting a more business and customer oriented approach to delivering services and cost optimization.</a:t>
            </a:r>
            <a:br>
              <a:rPr lang="en-US" dirty="0">
                <a:solidFill>
                  <a:schemeClr val="tx1"/>
                </a:solidFill>
              </a:rPr>
            </a:br>
            <a:r>
              <a:rPr lang="en-US" dirty="0">
                <a:solidFill>
                  <a:schemeClr val="tx1"/>
                </a:solidFill>
                <a:effectLst/>
                <a:latin typeface="Times New Roman" panose="02020603050405020304" pitchFamily="18" charset="0"/>
              </a:rPr>
              <a:t>The primary objective of Service Management is to ensure that the IT services</a:t>
            </a:r>
            <a:br>
              <a:rPr lang="en-US" dirty="0">
                <a:solidFill>
                  <a:schemeClr val="tx1"/>
                </a:solidFill>
              </a:rPr>
            </a:br>
            <a:r>
              <a:rPr lang="en-US" dirty="0">
                <a:solidFill>
                  <a:schemeClr val="tx1"/>
                </a:solidFill>
                <a:effectLst/>
                <a:latin typeface="Times New Roman" panose="02020603050405020304" pitchFamily="18" charset="0"/>
              </a:rPr>
              <a:t>are aligned to the business needs and actively support them. </a:t>
            </a:r>
          </a:p>
          <a:p>
            <a:pPr marL="285750" indent="-285750">
              <a:buFont typeface="Arial" panose="020B0604020202020204" pitchFamily="34" charset="0"/>
              <a:buChar char="•"/>
            </a:pPr>
            <a:r>
              <a:rPr lang="en-US" dirty="0">
                <a:solidFill>
                  <a:schemeClr val="tx1"/>
                </a:solidFill>
                <a:effectLst/>
                <a:latin typeface="Times New Roman" panose="02020603050405020304" pitchFamily="18" charset="0"/>
              </a:rPr>
              <a:t>It is imperative that the IT services underpin the business processes, but it is also increasingly important that IT acts as an agent for change to facilitate business transformation.</a:t>
            </a:r>
          </a:p>
          <a:p>
            <a:pPr marL="285750" indent="-285750">
              <a:buFont typeface="Arial" panose="020B0604020202020204" pitchFamily="34" charset="0"/>
              <a:buChar char="•"/>
            </a:pPr>
            <a:r>
              <a:rPr lang="en-US" dirty="0">
                <a:solidFill>
                  <a:schemeClr val="tx1"/>
                </a:solidFill>
                <a:effectLst/>
                <a:latin typeface="Times New Roman" panose="02020603050405020304" pitchFamily="18" charset="0"/>
              </a:rPr>
              <a:t>All organizations that use IT depend on IT to be successful. If IT processes and IT services are implemented, managed and supported in the appropriate way, the business will be more successful, suffer less disruption and loss of productive hours, reduce costs, increase revenue, improve public relations and achieve its business objectives.</a:t>
            </a:r>
            <a:endParaRPr lang="en-IN" dirty="0">
              <a:solidFill>
                <a:schemeClr val="tx1"/>
              </a:solidFill>
            </a:endParaRPr>
          </a:p>
        </p:txBody>
      </p:sp>
      <p:sp>
        <p:nvSpPr>
          <p:cNvPr id="4" name="Rectangle 3">
            <a:extLst>
              <a:ext uri="{FF2B5EF4-FFF2-40B4-BE49-F238E27FC236}">
                <a16:creationId xmlns:a16="http://schemas.microsoft.com/office/drawing/2014/main" id="{09B7A78C-143B-BC69-3B0D-9C5B1EB2CC8E}"/>
              </a:ext>
            </a:extLst>
          </p:cNvPr>
          <p:cNvSpPr/>
          <p:nvPr/>
        </p:nvSpPr>
        <p:spPr>
          <a:xfrm>
            <a:off x="541537" y="142042"/>
            <a:ext cx="4350058" cy="688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Business Goals </a:t>
            </a:r>
          </a:p>
        </p:txBody>
      </p:sp>
      <p:pic>
        <p:nvPicPr>
          <p:cNvPr id="6" name="Picture 5">
            <a:extLst>
              <a:ext uri="{FF2B5EF4-FFF2-40B4-BE49-F238E27FC236}">
                <a16:creationId xmlns:a16="http://schemas.microsoft.com/office/drawing/2014/main" id="{5464DECE-40A5-5521-3C52-D5AAF6879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699" y="949913"/>
            <a:ext cx="5503230" cy="5406499"/>
          </a:xfrm>
          <a:prstGeom prst="rect">
            <a:avLst/>
          </a:prstGeom>
        </p:spPr>
      </p:pic>
    </p:spTree>
    <p:extLst>
      <p:ext uri="{BB962C8B-B14F-4D97-AF65-F5344CB8AC3E}">
        <p14:creationId xmlns:p14="http://schemas.microsoft.com/office/powerpoint/2010/main" val="122868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50D9DC-A06A-6F79-A21B-C5DD5C312165}"/>
              </a:ext>
            </a:extLst>
          </p:cNvPr>
          <p:cNvPicPr>
            <a:picLocks noChangeAspect="1"/>
          </p:cNvPicPr>
          <p:nvPr/>
        </p:nvPicPr>
        <p:blipFill>
          <a:blip r:embed="rId2"/>
          <a:stretch>
            <a:fillRect/>
          </a:stretch>
        </p:blipFill>
        <p:spPr>
          <a:xfrm>
            <a:off x="1386351" y="1128667"/>
            <a:ext cx="7340400" cy="3825073"/>
          </a:xfrm>
          <a:prstGeom prst="rect">
            <a:avLst/>
          </a:prstGeom>
        </p:spPr>
      </p:pic>
      <p:sp>
        <p:nvSpPr>
          <p:cNvPr id="6" name="Rectangle 5">
            <a:extLst>
              <a:ext uri="{FF2B5EF4-FFF2-40B4-BE49-F238E27FC236}">
                <a16:creationId xmlns:a16="http://schemas.microsoft.com/office/drawing/2014/main" id="{DEE1C5E3-BBB9-2039-A43B-00C777286F23}"/>
              </a:ext>
            </a:extLst>
          </p:cNvPr>
          <p:cNvSpPr/>
          <p:nvPr/>
        </p:nvSpPr>
        <p:spPr>
          <a:xfrm>
            <a:off x="1386350" y="452761"/>
            <a:ext cx="7340400" cy="63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What is a Service?</a:t>
            </a:r>
          </a:p>
        </p:txBody>
      </p:sp>
      <p:pic>
        <p:nvPicPr>
          <p:cNvPr id="7" name="Picture 6">
            <a:extLst>
              <a:ext uri="{FF2B5EF4-FFF2-40B4-BE49-F238E27FC236}">
                <a16:creationId xmlns:a16="http://schemas.microsoft.com/office/drawing/2014/main" id="{7403EB73-E267-E369-144D-5940B926FD76}"/>
              </a:ext>
            </a:extLst>
          </p:cNvPr>
          <p:cNvPicPr>
            <a:picLocks noChangeAspect="1"/>
          </p:cNvPicPr>
          <p:nvPr/>
        </p:nvPicPr>
        <p:blipFill>
          <a:blip r:embed="rId3"/>
          <a:stretch>
            <a:fillRect/>
          </a:stretch>
        </p:blipFill>
        <p:spPr>
          <a:xfrm>
            <a:off x="1386350" y="4953740"/>
            <a:ext cx="7340400" cy="891414"/>
          </a:xfrm>
          <a:prstGeom prst="rect">
            <a:avLst/>
          </a:prstGeom>
        </p:spPr>
      </p:pic>
    </p:spTree>
    <p:extLst>
      <p:ext uri="{BB962C8B-B14F-4D97-AF65-F5344CB8AC3E}">
        <p14:creationId xmlns:p14="http://schemas.microsoft.com/office/powerpoint/2010/main" val="196193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EBC6BC-5273-43A9-6A69-7DB794AA7A23}"/>
              </a:ext>
            </a:extLst>
          </p:cNvPr>
          <p:cNvPicPr>
            <a:picLocks noChangeAspect="1"/>
          </p:cNvPicPr>
          <p:nvPr/>
        </p:nvPicPr>
        <p:blipFill>
          <a:blip r:embed="rId2"/>
          <a:stretch>
            <a:fillRect/>
          </a:stretch>
        </p:blipFill>
        <p:spPr>
          <a:xfrm>
            <a:off x="1375067" y="905522"/>
            <a:ext cx="7648575" cy="5212070"/>
          </a:xfrm>
          <a:prstGeom prst="rect">
            <a:avLst/>
          </a:prstGeom>
        </p:spPr>
      </p:pic>
      <p:sp>
        <p:nvSpPr>
          <p:cNvPr id="8" name="Rectangle 7">
            <a:extLst>
              <a:ext uri="{FF2B5EF4-FFF2-40B4-BE49-F238E27FC236}">
                <a16:creationId xmlns:a16="http://schemas.microsoft.com/office/drawing/2014/main" id="{40E5C114-47F9-F2A3-ED3A-9FEBE64792DF}"/>
              </a:ext>
            </a:extLst>
          </p:cNvPr>
          <p:cNvSpPr/>
          <p:nvPr/>
        </p:nvSpPr>
        <p:spPr>
          <a:xfrm>
            <a:off x="1375067" y="263656"/>
            <a:ext cx="4981345" cy="476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IT Infrastructure Library</a:t>
            </a:r>
          </a:p>
        </p:txBody>
      </p:sp>
    </p:spTree>
    <p:extLst>
      <p:ext uri="{BB962C8B-B14F-4D97-AF65-F5344CB8AC3E}">
        <p14:creationId xmlns:p14="http://schemas.microsoft.com/office/powerpoint/2010/main" val="356137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6C3595-B609-27A9-8A40-1FB7E74F247C}"/>
              </a:ext>
            </a:extLst>
          </p:cNvPr>
          <p:cNvPicPr>
            <a:picLocks noChangeAspect="1"/>
          </p:cNvPicPr>
          <p:nvPr/>
        </p:nvPicPr>
        <p:blipFill>
          <a:blip r:embed="rId2"/>
          <a:stretch>
            <a:fillRect/>
          </a:stretch>
        </p:blipFill>
        <p:spPr>
          <a:xfrm>
            <a:off x="1786445" y="995547"/>
            <a:ext cx="6210300" cy="4600575"/>
          </a:xfrm>
          <a:prstGeom prst="rect">
            <a:avLst/>
          </a:prstGeom>
        </p:spPr>
      </p:pic>
      <p:pic>
        <p:nvPicPr>
          <p:cNvPr id="6" name="Picture 5">
            <a:extLst>
              <a:ext uri="{FF2B5EF4-FFF2-40B4-BE49-F238E27FC236}">
                <a16:creationId xmlns:a16="http://schemas.microsoft.com/office/drawing/2014/main" id="{102CDB97-EDEB-8233-1699-C28011291FC2}"/>
              </a:ext>
            </a:extLst>
          </p:cNvPr>
          <p:cNvPicPr>
            <a:picLocks noChangeAspect="1"/>
          </p:cNvPicPr>
          <p:nvPr/>
        </p:nvPicPr>
        <p:blipFill>
          <a:blip r:embed="rId3"/>
          <a:stretch>
            <a:fillRect/>
          </a:stretch>
        </p:blipFill>
        <p:spPr>
          <a:xfrm>
            <a:off x="1786445" y="249304"/>
            <a:ext cx="6162953" cy="487543"/>
          </a:xfrm>
          <a:prstGeom prst="rect">
            <a:avLst/>
          </a:prstGeom>
        </p:spPr>
      </p:pic>
    </p:spTree>
    <p:extLst>
      <p:ext uri="{BB962C8B-B14F-4D97-AF65-F5344CB8AC3E}">
        <p14:creationId xmlns:p14="http://schemas.microsoft.com/office/powerpoint/2010/main" val="341933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7772F2-8472-4818-F76F-A1147243C28F}"/>
              </a:ext>
            </a:extLst>
          </p:cNvPr>
          <p:cNvPicPr>
            <a:picLocks noChangeAspect="1"/>
          </p:cNvPicPr>
          <p:nvPr/>
        </p:nvPicPr>
        <p:blipFill rotWithShape="1">
          <a:blip r:embed="rId2"/>
          <a:srcRect b="7624"/>
          <a:stretch/>
        </p:blipFill>
        <p:spPr>
          <a:xfrm>
            <a:off x="1713391" y="1038686"/>
            <a:ext cx="7155402" cy="4625267"/>
          </a:xfrm>
          <a:prstGeom prst="rect">
            <a:avLst/>
          </a:prstGeom>
        </p:spPr>
      </p:pic>
      <p:sp>
        <p:nvSpPr>
          <p:cNvPr id="6" name="Rectangle 5">
            <a:extLst>
              <a:ext uri="{FF2B5EF4-FFF2-40B4-BE49-F238E27FC236}">
                <a16:creationId xmlns:a16="http://schemas.microsoft.com/office/drawing/2014/main" id="{78A13D2D-1563-E471-2628-A07F44A1A3CF}"/>
              </a:ext>
            </a:extLst>
          </p:cNvPr>
          <p:cNvSpPr/>
          <p:nvPr/>
        </p:nvSpPr>
        <p:spPr>
          <a:xfrm>
            <a:off x="1713391" y="195309"/>
            <a:ext cx="7155402"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Service Life Cycle Stages</a:t>
            </a:r>
          </a:p>
        </p:txBody>
      </p:sp>
    </p:spTree>
    <p:extLst>
      <p:ext uri="{BB962C8B-B14F-4D97-AF65-F5344CB8AC3E}">
        <p14:creationId xmlns:p14="http://schemas.microsoft.com/office/powerpoint/2010/main" val="337302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413E34-D39B-24E8-BB64-6B99FBB1C766}"/>
              </a:ext>
            </a:extLst>
          </p:cNvPr>
          <p:cNvPicPr>
            <a:picLocks noChangeAspect="1"/>
          </p:cNvPicPr>
          <p:nvPr/>
        </p:nvPicPr>
        <p:blipFill>
          <a:blip r:embed="rId2"/>
          <a:stretch>
            <a:fillRect/>
          </a:stretch>
        </p:blipFill>
        <p:spPr>
          <a:xfrm>
            <a:off x="773975" y="763318"/>
            <a:ext cx="7572375" cy="5331364"/>
          </a:xfrm>
          <a:prstGeom prst="rect">
            <a:avLst/>
          </a:prstGeom>
        </p:spPr>
      </p:pic>
      <p:pic>
        <p:nvPicPr>
          <p:cNvPr id="6" name="Picture 5">
            <a:extLst>
              <a:ext uri="{FF2B5EF4-FFF2-40B4-BE49-F238E27FC236}">
                <a16:creationId xmlns:a16="http://schemas.microsoft.com/office/drawing/2014/main" id="{E763693B-3E02-DDC9-0CE0-BA9B7D9EAA52}"/>
              </a:ext>
            </a:extLst>
          </p:cNvPr>
          <p:cNvPicPr>
            <a:picLocks noChangeAspect="1"/>
          </p:cNvPicPr>
          <p:nvPr/>
        </p:nvPicPr>
        <p:blipFill>
          <a:blip r:embed="rId3"/>
          <a:stretch>
            <a:fillRect/>
          </a:stretch>
        </p:blipFill>
        <p:spPr>
          <a:xfrm>
            <a:off x="773975" y="97654"/>
            <a:ext cx="7169517" cy="475420"/>
          </a:xfrm>
          <a:prstGeom prst="rect">
            <a:avLst/>
          </a:prstGeom>
        </p:spPr>
      </p:pic>
    </p:spTree>
    <p:extLst>
      <p:ext uri="{BB962C8B-B14F-4D97-AF65-F5344CB8AC3E}">
        <p14:creationId xmlns:p14="http://schemas.microsoft.com/office/powerpoint/2010/main" val="47606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CC0101-6960-70CD-AAF4-A84E85B0E82F}"/>
              </a:ext>
            </a:extLst>
          </p:cNvPr>
          <p:cNvPicPr>
            <a:picLocks noChangeAspect="1"/>
          </p:cNvPicPr>
          <p:nvPr/>
        </p:nvPicPr>
        <p:blipFill>
          <a:blip r:embed="rId2"/>
          <a:stretch>
            <a:fillRect/>
          </a:stretch>
        </p:blipFill>
        <p:spPr>
          <a:xfrm>
            <a:off x="466308" y="1029809"/>
            <a:ext cx="7743825" cy="5173462"/>
          </a:xfrm>
          <a:prstGeom prst="rect">
            <a:avLst/>
          </a:prstGeom>
        </p:spPr>
      </p:pic>
      <p:sp>
        <p:nvSpPr>
          <p:cNvPr id="7" name="Rectangle 6">
            <a:extLst>
              <a:ext uri="{FF2B5EF4-FFF2-40B4-BE49-F238E27FC236}">
                <a16:creationId xmlns:a16="http://schemas.microsoft.com/office/drawing/2014/main" id="{0D8D8609-D382-7C1B-4B60-7EA4A90FB62D}"/>
              </a:ext>
            </a:extLst>
          </p:cNvPr>
          <p:cNvSpPr/>
          <p:nvPr/>
        </p:nvSpPr>
        <p:spPr>
          <a:xfrm>
            <a:off x="466308" y="275208"/>
            <a:ext cx="7674515" cy="64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Why A Service Strategy Is Required?</a:t>
            </a:r>
          </a:p>
        </p:txBody>
      </p:sp>
    </p:spTree>
    <p:extLst>
      <p:ext uri="{BB962C8B-B14F-4D97-AF65-F5344CB8AC3E}">
        <p14:creationId xmlns:p14="http://schemas.microsoft.com/office/powerpoint/2010/main" val="42686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68A77C-641C-2A82-38AA-734BC4836A58}"/>
              </a:ext>
            </a:extLst>
          </p:cNvPr>
          <p:cNvPicPr>
            <a:picLocks noChangeAspect="1"/>
          </p:cNvPicPr>
          <p:nvPr/>
        </p:nvPicPr>
        <p:blipFill rotWithShape="1">
          <a:blip r:embed="rId2"/>
          <a:srcRect t="7355"/>
          <a:stretch/>
        </p:blipFill>
        <p:spPr>
          <a:xfrm>
            <a:off x="772450" y="1124273"/>
            <a:ext cx="7486650" cy="4209263"/>
          </a:xfrm>
          <a:prstGeom prst="rect">
            <a:avLst/>
          </a:prstGeom>
        </p:spPr>
      </p:pic>
      <p:sp>
        <p:nvSpPr>
          <p:cNvPr id="6" name="Rectangle 5">
            <a:extLst>
              <a:ext uri="{FF2B5EF4-FFF2-40B4-BE49-F238E27FC236}">
                <a16:creationId xmlns:a16="http://schemas.microsoft.com/office/drawing/2014/main" id="{E4FE1DB1-D290-872E-3230-C9428E0417C0}"/>
              </a:ext>
            </a:extLst>
          </p:cNvPr>
          <p:cNvSpPr/>
          <p:nvPr/>
        </p:nvSpPr>
        <p:spPr>
          <a:xfrm>
            <a:off x="772450" y="328474"/>
            <a:ext cx="7486650" cy="597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Verdana"/>
                <a:ea typeface="+mn-ea"/>
                <a:cs typeface="+mn-cs"/>
              </a:rPr>
              <a:t>Service Catalogue Management(SCM)</a:t>
            </a:r>
          </a:p>
        </p:txBody>
      </p:sp>
    </p:spTree>
    <p:extLst>
      <p:ext uri="{BB962C8B-B14F-4D97-AF65-F5344CB8AC3E}">
        <p14:creationId xmlns:p14="http://schemas.microsoft.com/office/powerpoint/2010/main" val="17956176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204</Words>
  <Application>Microsoft Office PowerPoint</Application>
  <PresentationFormat>Widescreen</PresentationFormat>
  <Paragraphs>17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Verdana</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Sehgal</dc:creator>
  <cp:lastModifiedBy>Anand Sehgal</cp:lastModifiedBy>
  <cp:revision>1</cp:revision>
  <dcterms:created xsi:type="dcterms:W3CDTF">2023-01-29T04:34:32Z</dcterms:created>
  <dcterms:modified xsi:type="dcterms:W3CDTF">2023-02-03T10:59:39Z</dcterms:modified>
</cp:coreProperties>
</file>